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71" r:id="rId5"/>
    <p:sldId id="263" r:id="rId6"/>
    <p:sldId id="260" r:id="rId7"/>
    <p:sldId id="262" r:id="rId8"/>
    <p:sldId id="261" r:id="rId9"/>
    <p:sldId id="264" r:id="rId10"/>
    <p:sldId id="272" r:id="rId11"/>
    <p:sldId id="265" r:id="rId12"/>
    <p:sldId id="268" r:id="rId13"/>
    <p:sldId id="266" r:id="rId14"/>
    <p:sldId id="267" r:id="rId15"/>
    <p:sldId id="269" r:id="rId16"/>
    <p:sldId id="279" r:id="rId17"/>
    <p:sldId id="275" r:id="rId18"/>
    <p:sldId id="276" r:id="rId19"/>
    <p:sldId id="277" r:id="rId20"/>
    <p:sldId id="278" r:id="rId21"/>
    <p:sldId id="270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6" autoAdjust="0"/>
    <p:restoredTop sz="94660"/>
  </p:normalViewPr>
  <p:slideViewPr>
    <p:cSldViewPr>
      <p:cViewPr>
        <p:scale>
          <a:sx n="70" d="100"/>
          <a:sy n="70" d="100"/>
        </p:scale>
        <p:origin x="7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drug-use-in-the-movi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Рисунок 5" descr="rtdyutdif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4" descr="Безымянныпав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819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c/6/91/417/91417765_111395.jpg" TargetMode="External"/><Relationship Id="rId13" Type="http://schemas.openxmlformats.org/officeDocument/2006/relationships/hyperlink" Target="http://luxury.rehabs.com/wp-content/uploads/2011/05/drug-use-in-the-movies.jpg" TargetMode="External"/><Relationship Id="rId3" Type="http://schemas.openxmlformats.org/officeDocument/2006/relationships/hyperlink" Target="http://i.ytimg.com/vi/JyNYIMZJut8/maxresdefault.jpg" TargetMode="External"/><Relationship Id="rId7" Type="http://schemas.openxmlformats.org/officeDocument/2006/relationships/hyperlink" Target="http://buklya.com/wp-content/uploads/2015/07/%D0%A7%D1%83%D1%87%D0%B5%D0%BB%D0%BE-2.jpg" TargetMode="External"/><Relationship Id="rId12" Type="http://schemas.openxmlformats.org/officeDocument/2006/relationships/hyperlink" Target="http://www.motto.net.ua/large/201404/75144.jpg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photos.streamphoto.ru/6/4/5/f8240b672c632d54a640569fb8512546.jpg" TargetMode="External"/><Relationship Id="rId11" Type="http://schemas.openxmlformats.org/officeDocument/2006/relationships/hyperlink" Target="http://cdn.desktopwallpapers4.me/wallpapers/movies/1920x1080/1/1540-star-wars-1920x1080-movie-wallpaper.jpg" TargetMode="External"/><Relationship Id="rId5" Type="http://schemas.openxmlformats.org/officeDocument/2006/relationships/hyperlink" Target="http://www.gooddayrussia.ru/wp-content/uploads/2013/05/015w5ezd-1024x682.jpg" TargetMode="External"/><Relationship Id="rId15" Type="http://schemas.openxmlformats.org/officeDocument/2006/relationships/hyperlink" Target="http://www.resimbul.com/sonuc/oscars/oscar-movie-awards/oscar-movie-awards-812b59.jpg" TargetMode="External"/><Relationship Id="rId10" Type="http://schemas.openxmlformats.org/officeDocument/2006/relationships/hyperlink" Target="http://www.gruporadiomonterrey.com/radio/cache/com_zoo/images/barco-titanic-replica_a136fdf98b18bc55d5a4c7a4619c741e.jpg" TargetMode="External"/><Relationship Id="rId4" Type="http://schemas.openxmlformats.org/officeDocument/2006/relationships/hyperlink" Target="http://i32.fastpic.ru/big/2012/0407/54/afbd53141f67f6785194547a05ec2954.png" TargetMode="External"/><Relationship Id="rId9" Type="http://schemas.openxmlformats.org/officeDocument/2006/relationships/hyperlink" Target="http://cliparts.co/cliparts/gie/od8/gieod8AzT.png" TargetMode="External"/><Relationship Id="rId14" Type="http://schemas.openxmlformats.org/officeDocument/2006/relationships/hyperlink" Target="http://media2.fanparty.ru/fanclubs/stanislav-bondarenko/articles/207232/229866_tribune_stanislav_bondarenko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16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500042"/>
            <a:ext cx="3571900" cy="1143000"/>
          </a:xfrm>
        </p:spPr>
        <p:txBody>
          <a:bodyPr/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600200"/>
            <a:ext cx="5857916" cy="21859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актеры</a:t>
            </a:r>
          </a:p>
          <a:p>
            <a:pPr>
              <a:buNone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и  </a:t>
            </a:r>
          </a:p>
          <a:p>
            <a:pPr>
              <a:buNone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кино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5072074"/>
            <a:ext cx="2286016" cy="164307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286512" y="5214950"/>
            <a:ext cx="23574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Автор: </a:t>
            </a:r>
            <a:r>
              <a:rPr lang="ru-RU" dirty="0" err="1" smtClean="0">
                <a:solidFill>
                  <a:schemeClr val="bg1"/>
                </a:solidFill>
              </a:rPr>
              <a:t>Мокина</a:t>
            </a:r>
            <a:r>
              <a:rPr lang="ru-RU" dirty="0" smtClean="0">
                <a:solidFill>
                  <a:schemeClr val="bg1"/>
                </a:solidFill>
              </a:rPr>
              <a:t> Вера Сергеевна, учитель математики МАОУ гимназия №83 г.Тюмень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gieod8Az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4929198"/>
            <a:ext cx="3428992" cy="1928802"/>
          </a:xfrm>
          <a:prstGeom prst="rect">
            <a:avLst/>
          </a:prstGeom>
        </p:spPr>
      </p:pic>
      <p:pic>
        <p:nvPicPr>
          <p:cNvPr id="8" name="Рисунок 7" descr="660x493_1_64be672425e247be5f0c234985a13f65@660x493_0x59f91261_4703067291403882899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413741">
            <a:off x="6000760" y="1571612"/>
            <a:ext cx="1704436" cy="1273162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pic>
        <p:nvPicPr>
          <p:cNvPr id="9" name="Рисунок 8" descr="8a77bdba-3176-498b-9b8e-638b72d669d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3214686"/>
            <a:ext cx="835825" cy="928694"/>
          </a:xfrm>
          <a:prstGeom prst="rect">
            <a:avLst/>
          </a:prstGeom>
        </p:spPr>
      </p:pic>
      <p:pic>
        <p:nvPicPr>
          <p:cNvPr id="10" name="Рисунок 9" descr="ecll15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06345">
            <a:off x="1708633" y="2637174"/>
            <a:ext cx="1918763" cy="1222207"/>
          </a:xfrm>
          <a:prstGeom prst="rect">
            <a:avLst/>
          </a:prstGeom>
        </p:spPr>
      </p:pic>
      <p:sp>
        <p:nvSpPr>
          <p:cNvPr id="11" name="Управляющая кнопка: сведения 10">
            <a:hlinkClick r:id="" action="ppaction://hlinkshowjump?jump=lastslide" highlightClick="1"/>
          </p:cNvPr>
          <p:cNvSpPr/>
          <p:nvPr/>
        </p:nvSpPr>
        <p:spPr>
          <a:xfrm>
            <a:off x="928662" y="6000768"/>
            <a:ext cx="714380" cy="685226"/>
          </a:xfrm>
          <a:prstGeom prst="actionButtonInformati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8a77bdba-3176-498b-9b8e-638b72d669d5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4346" y="5214950"/>
            <a:ext cx="1476372" cy="1476372"/>
          </a:xfrm>
          <a:prstGeom prst="rect">
            <a:avLst/>
          </a:prstGeom>
        </p:spPr>
      </p:pic>
      <p:pic>
        <p:nvPicPr>
          <p:cNvPr id="13" name="Рисунок 12" descr="m_2852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52" y="3214686"/>
            <a:ext cx="714380" cy="80962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_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0" y="0"/>
            <a:ext cx="3143240" cy="1643098"/>
            <a:chOff x="1428728" y="2786058"/>
            <a:chExt cx="3428992" cy="1643098"/>
          </a:xfrm>
        </p:grpSpPr>
        <p:grpSp>
          <p:nvGrpSpPr>
            <p:cNvPr id="8" name="Группа 12"/>
            <p:cNvGrpSpPr/>
            <p:nvPr/>
          </p:nvGrpSpPr>
          <p:grpSpPr>
            <a:xfrm>
              <a:off x="1428728" y="2786058"/>
              <a:ext cx="3428992" cy="1643098"/>
              <a:chOff x="0" y="5214902"/>
              <a:chExt cx="3428992" cy="1643098"/>
            </a:xfrm>
          </p:grpSpPr>
          <p:pic>
            <p:nvPicPr>
              <p:cNvPr id="10" name="Рисунок 9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11" name="Скругленный прямоугольник 10"/>
              <p:cNvSpPr/>
              <p:nvPr/>
            </p:nvSpPr>
            <p:spPr>
              <a:xfrm>
                <a:off x="500034" y="5357826"/>
                <a:ext cx="2357454" cy="134302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Прямоугольник 8"/>
            <p:cNvSpPr/>
            <p:nvPr/>
          </p:nvSpPr>
          <p:spPr>
            <a:xfrm>
              <a:off x="2000232" y="3286124"/>
              <a:ext cx="181252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    </a:t>
              </a:r>
              <a:r>
                <a:rPr lang="ru-RU" sz="2000" b="1" dirty="0" smtClean="0"/>
                <a:t>Девяносто</a:t>
              </a:r>
              <a:endParaRPr lang="ru-RU" sz="2000" b="1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0" y="0"/>
            <a:ext cx="3143240" cy="1643098"/>
            <a:chOff x="0" y="5214902"/>
            <a:chExt cx="3428992" cy="1643098"/>
          </a:xfrm>
        </p:grpSpPr>
        <p:pic>
          <p:nvPicPr>
            <p:cNvPr id="13" name="Рисунок 12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5214902"/>
              <a:ext cx="3428992" cy="1643098"/>
            </a:xfrm>
            <a:prstGeom prst="rect">
              <a:avLst/>
            </a:prstGeom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500034" y="5357826"/>
              <a:ext cx="2357454" cy="134302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schemeClr val="tx1"/>
                  </a:solidFill>
                </a:rPr>
                <a:t>Сколько лет киностудии «Мосфильм»?</a:t>
              </a:r>
            </a:p>
            <a:p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учело-2.jpg"/>
          <p:cNvPicPr>
            <a:picLocks noChangeAspect="1"/>
          </p:cNvPicPr>
          <p:nvPr/>
        </p:nvPicPr>
        <p:blipFill>
          <a:blip r:embed="rId2"/>
          <a:srcRect l="8951" r="1466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143512"/>
            <a:ext cx="1476372" cy="1476372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0" y="0"/>
            <a:ext cx="3000364" cy="1643098"/>
            <a:chOff x="1428728" y="2786058"/>
            <a:chExt cx="3428992" cy="1643098"/>
          </a:xfrm>
        </p:grpSpPr>
        <p:grpSp>
          <p:nvGrpSpPr>
            <p:cNvPr id="10" name="Группа 12"/>
            <p:cNvGrpSpPr/>
            <p:nvPr/>
          </p:nvGrpSpPr>
          <p:grpSpPr>
            <a:xfrm>
              <a:off x="1428728" y="2786058"/>
              <a:ext cx="3428992" cy="1643098"/>
              <a:chOff x="0" y="5214902"/>
              <a:chExt cx="3428992" cy="1643098"/>
            </a:xfrm>
          </p:grpSpPr>
          <p:pic>
            <p:nvPicPr>
              <p:cNvPr id="12" name="Рисунок 11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13" name="Скругленный прямоугольник 12"/>
              <p:cNvSpPr/>
              <p:nvPr/>
            </p:nvSpPr>
            <p:spPr>
              <a:xfrm>
                <a:off x="500034" y="5357826"/>
                <a:ext cx="2357454" cy="134302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Прямоугольник 10"/>
            <p:cNvSpPr/>
            <p:nvPr/>
          </p:nvSpPr>
          <p:spPr>
            <a:xfrm>
              <a:off x="2000232" y="3286124"/>
              <a:ext cx="1582424" cy="6771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 smtClean="0"/>
                <a:t> «Чучело»</a:t>
              </a:r>
            </a:p>
            <a:p>
              <a:endParaRPr lang="ru-RU" b="1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0" y="0"/>
            <a:ext cx="3000396" cy="2071678"/>
            <a:chOff x="0" y="5214902"/>
            <a:chExt cx="3428992" cy="1643098"/>
          </a:xfrm>
        </p:grpSpPr>
        <p:pic>
          <p:nvPicPr>
            <p:cNvPr id="15" name="Рисунок 14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5214902"/>
              <a:ext cx="3428992" cy="1643098"/>
            </a:xfrm>
            <a:prstGeom prst="rect">
              <a:avLst/>
            </a:prstGeom>
          </p:spPr>
        </p:pic>
        <p:sp>
          <p:nvSpPr>
            <p:cNvPr id="16" name="Скругленный прямоугольник 15"/>
            <p:cNvSpPr/>
            <p:nvPr/>
          </p:nvSpPr>
          <p:spPr>
            <a:xfrm>
              <a:off x="500036" y="5357826"/>
              <a:ext cx="2343551" cy="135725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schemeClr val="tx1"/>
                  </a:solidFill>
                </a:rPr>
                <a:t>Какой фильм принес первые лавры Кристине Орбакайте? </a:t>
              </a:r>
            </a:p>
            <a:p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xres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0" y="0"/>
            <a:ext cx="3429024" cy="1785950"/>
            <a:chOff x="1428728" y="2786058"/>
            <a:chExt cx="3428992" cy="1643098"/>
          </a:xfrm>
        </p:grpSpPr>
        <p:grpSp>
          <p:nvGrpSpPr>
            <p:cNvPr id="8" name="Группа 12"/>
            <p:cNvGrpSpPr/>
            <p:nvPr/>
          </p:nvGrpSpPr>
          <p:grpSpPr>
            <a:xfrm>
              <a:off x="1428728" y="2786058"/>
              <a:ext cx="3428992" cy="1643098"/>
              <a:chOff x="0" y="5214902"/>
              <a:chExt cx="3428992" cy="1643098"/>
            </a:xfrm>
          </p:grpSpPr>
          <p:pic>
            <p:nvPicPr>
              <p:cNvPr id="10" name="Рисунок 9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11" name="Скругленный прямоугольник 10"/>
              <p:cNvSpPr/>
              <p:nvPr/>
            </p:nvSpPr>
            <p:spPr>
              <a:xfrm>
                <a:off x="500034" y="5357826"/>
                <a:ext cx="2357454" cy="134302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Прямоугольник 8"/>
            <p:cNvSpPr/>
            <p:nvPr/>
          </p:nvSpPr>
          <p:spPr>
            <a:xfrm>
              <a:off x="2000232" y="3286124"/>
              <a:ext cx="1702245" cy="3397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    За 1 секунду</a:t>
              </a:r>
              <a:endParaRPr lang="ru-RU" b="1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0" y="0"/>
            <a:ext cx="3428992" cy="1928802"/>
            <a:chOff x="0" y="5214902"/>
            <a:chExt cx="3428992" cy="1643098"/>
          </a:xfrm>
        </p:grpSpPr>
        <p:pic>
          <p:nvPicPr>
            <p:cNvPr id="13" name="Рисунок 12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5214902"/>
              <a:ext cx="3428992" cy="1643098"/>
            </a:xfrm>
            <a:prstGeom prst="rect">
              <a:avLst/>
            </a:prstGeom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500034" y="5357826"/>
              <a:ext cx="2357454" cy="134302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schemeClr val="tx1"/>
                  </a:solidFill>
                </a:rPr>
                <a:t>За какое время перед нами проходят 24 кадра кинопленки? 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1417765_111395.jpg"/>
          <p:cNvPicPr>
            <a:picLocks noChangeAspect="1"/>
          </p:cNvPicPr>
          <p:nvPr/>
        </p:nvPicPr>
        <p:blipFill>
          <a:blip r:embed="rId2"/>
          <a:srcRect l="15427" t="976" r="1417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0" y="0"/>
            <a:ext cx="4500562" cy="1571612"/>
            <a:chOff x="1428728" y="2786058"/>
            <a:chExt cx="3612689" cy="1643098"/>
          </a:xfrm>
        </p:grpSpPr>
        <p:grpSp>
          <p:nvGrpSpPr>
            <p:cNvPr id="11" name="Группа 12"/>
            <p:cNvGrpSpPr/>
            <p:nvPr/>
          </p:nvGrpSpPr>
          <p:grpSpPr>
            <a:xfrm>
              <a:off x="1428728" y="2786058"/>
              <a:ext cx="3612689" cy="1643098"/>
              <a:chOff x="0" y="5214902"/>
              <a:chExt cx="3612689" cy="1643098"/>
            </a:xfrm>
          </p:grpSpPr>
          <p:pic>
            <p:nvPicPr>
              <p:cNvPr id="13" name="Рисунок 12" descr="gieod8AzT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0" y="5214902"/>
                <a:ext cx="3612689" cy="1643098"/>
              </a:xfrm>
              <a:prstGeom prst="rect">
                <a:avLst/>
              </a:prstGeom>
            </p:spPr>
          </p:pic>
          <p:sp>
            <p:nvSpPr>
              <p:cNvPr id="14" name="Скругленный прямоугольник 13"/>
              <p:cNvSpPr/>
              <p:nvPr/>
            </p:nvSpPr>
            <p:spPr>
              <a:xfrm>
                <a:off x="444475" y="5357826"/>
                <a:ext cx="2555890" cy="1350799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Прямоугольник 11"/>
            <p:cNvSpPr/>
            <p:nvPr/>
          </p:nvSpPr>
          <p:spPr>
            <a:xfrm>
              <a:off x="2059494" y="3286124"/>
              <a:ext cx="2121753" cy="4001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 smtClean="0"/>
                <a:t>       «Война и мир»</a:t>
              </a:r>
              <a:endParaRPr lang="ru-RU" sz="2000" b="1" dirty="0"/>
            </a:p>
          </p:txBody>
        </p:sp>
      </p:grpSp>
      <p:pic>
        <p:nvPicPr>
          <p:cNvPr id="9" name="Рисунок 8" descr="8a77bdba-3176-498b-9b8e-638b72d669d5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grpSp>
        <p:nvGrpSpPr>
          <p:cNvPr id="15" name="Группа 14"/>
          <p:cNvGrpSpPr/>
          <p:nvPr/>
        </p:nvGrpSpPr>
        <p:grpSpPr>
          <a:xfrm>
            <a:off x="0" y="0"/>
            <a:ext cx="4500562" cy="1571612"/>
            <a:chOff x="-1485882" y="3367148"/>
            <a:chExt cx="3600443" cy="1710231"/>
          </a:xfrm>
        </p:grpSpPr>
        <p:pic>
          <p:nvPicPr>
            <p:cNvPr id="16" name="Рисунок 15" descr="gieod8Az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485882" y="3367148"/>
              <a:ext cx="3600443" cy="1710231"/>
            </a:xfrm>
            <a:prstGeom prst="rect">
              <a:avLst/>
            </a:prstGeom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-914405" y="3522600"/>
              <a:ext cx="2571763" cy="1399301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schemeClr val="tx1"/>
                  </a:solidFill>
                </a:rPr>
                <a:t>Какой советский фильм первым получил «Оскара», как лучший иностранный фильм? 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60x493_1_64be672425e247be5f0c234985a13f65@660x493_0x59f91261_470306729140388289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81095" cy="6858000"/>
          </a:xfrm>
          <a:prstGeom prst="rect">
            <a:avLst/>
          </a:prstGeom>
        </p:spPr>
      </p:pic>
      <p:pic>
        <p:nvPicPr>
          <p:cNvPr id="6" name="Рисунок 5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5429256" y="4929198"/>
            <a:ext cx="3714744" cy="1928802"/>
            <a:chOff x="1428728" y="2786058"/>
            <a:chExt cx="3428992" cy="1643098"/>
          </a:xfrm>
        </p:grpSpPr>
        <p:grpSp>
          <p:nvGrpSpPr>
            <p:cNvPr id="8" name="Группа 12"/>
            <p:cNvGrpSpPr/>
            <p:nvPr/>
          </p:nvGrpSpPr>
          <p:grpSpPr>
            <a:xfrm>
              <a:off x="1428728" y="2786058"/>
              <a:ext cx="3428992" cy="1643098"/>
              <a:chOff x="0" y="5214902"/>
              <a:chExt cx="3428992" cy="1643098"/>
            </a:xfrm>
          </p:grpSpPr>
          <p:pic>
            <p:nvPicPr>
              <p:cNvPr id="10" name="Рисунок 9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11" name="Скругленный прямоугольник 10"/>
              <p:cNvSpPr/>
              <p:nvPr/>
            </p:nvSpPr>
            <p:spPr>
              <a:xfrm>
                <a:off x="500034" y="5357826"/>
                <a:ext cx="2357454" cy="134302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Прямоугольник 8"/>
            <p:cNvSpPr/>
            <p:nvPr/>
          </p:nvSpPr>
          <p:spPr>
            <a:xfrm>
              <a:off x="2000232" y="3286124"/>
              <a:ext cx="1632399" cy="3408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        </a:t>
              </a:r>
              <a:r>
                <a:rPr lang="ru-RU" sz="2000" b="1" dirty="0" smtClean="0"/>
                <a:t>Бразилия</a:t>
              </a:r>
              <a:endParaRPr lang="ru-RU" sz="2000" b="1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429256" y="4929150"/>
            <a:ext cx="3714744" cy="1928850"/>
            <a:chOff x="0" y="5214902"/>
            <a:chExt cx="3428992" cy="1643098"/>
          </a:xfrm>
        </p:grpSpPr>
        <p:pic>
          <p:nvPicPr>
            <p:cNvPr id="13" name="Рисунок 12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5214902"/>
              <a:ext cx="3428992" cy="1643098"/>
            </a:xfrm>
            <a:prstGeom prst="rect">
              <a:avLst/>
            </a:prstGeom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500034" y="5357826"/>
              <a:ext cx="2357454" cy="134302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b="1" dirty="0" smtClean="0">
                  <a:solidFill>
                    <a:schemeClr val="tx1"/>
                  </a:solidFill>
                </a:rPr>
                <a:t>Из какой страны пришла к нам на телевидение первая «мыльная опера» «Рабыня </a:t>
              </a:r>
              <a:r>
                <a:rPr lang="ru-RU" b="1" dirty="0" err="1" smtClean="0">
                  <a:solidFill>
                    <a:schemeClr val="tx1"/>
                  </a:solidFill>
                </a:rPr>
                <a:t>Изаура</a:t>
              </a:r>
              <a:r>
                <a:rPr lang="ru-RU" b="1" dirty="0" smtClean="0">
                  <a:solidFill>
                    <a:schemeClr val="tx1"/>
                  </a:solidFill>
                </a:rPr>
                <a:t>»? 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15w5ezd-1024x6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7" name="Рисунок 6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5929322" y="5000636"/>
            <a:ext cx="3214678" cy="1857364"/>
            <a:chOff x="5929322" y="5000636"/>
            <a:chExt cx="3214678" cy="1857364"/>
          </a:xfrm>
        </p:grpSpPr>
        <p:grpSp>
          <p:nvGrpSpPr>
            <p:cNvPr id="9" name="Группа 12"/>
            <p:cNvGrpSpPr/>
            <p:nvPr/>
          </p:nvGrpSpPr>
          <p:grpSpPr>
            <a:xfrm>
              <a:off x="5929322" y="5000636"/>
              <a:ext cx="3214678" cy="1857364"/>
              <a:chOff x="0" y="5214902"/>
              <a:chExt cx="3428992" cy="1643098"/>
            </a:xfrm>
          </p:grpSpPr>
          <p:pic>
            <p:nvPicPr>
              <p:cNvPr id="11" name="Рисунок 10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500034" y="5357826"/>
                <a:ext cx="2357454" cy="137380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6465107" y="5565912"/>
              <a:ext cx="20930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 Федор Бондарчук</a:t>
              </a:r>
              <a:endParaRPr lang="ru-RU" b="1" dirty="0"/>
            </a:p>
          </p:txBody>
        </p:sp>
        <p:pic>
          <p:nvPicPr>
            <p:cNvPr id="14" name="Рисунок 13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29322" y="5000636"/>
              <a:ext cx="3214678" cy="1857364"/>
            </a:xfrm>
            <a:prstGeom prst="rect">
              <a:avLst/>
            </a:prstGeom>
          </p:spPr>
        </p:pic>
        <p:sp>
          <p:nvSpPr>
            <p:cNvPr id="15" name="Скругленный прямоугольник 14"/>
            <p:cNvSpPr/>
            <p:nvPr/>
          </p:nvSpPr>
          <p:spPr>
            <a:xfrm>
              <a:off x="6429388" y="5143512"/>
              <a:ext cx="2210112" cy="155295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schemeClr val="tx1"/>
                  </a:solidFill>
                </a:rPr>
                <a:t>       Фёдор    Бондарчук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929322" y="5000636"/>
            <a:ext cx="3214678" cy="1857364"/>
            <a:chOff x="5929322" y="5000636"/>
            <a:chExt cx="3214678" cy="1857364"/>
          </a:xfrm>
        </p:grpSpPr>
        <p:grpSp>
          <p:nvGrpSpPr>
            <p:cNvPr id="17" name="Группа 12"/>
            <p:cNvGrpSpPr/>
            <p:nvPr/>
          </p:nvGrpSpPr>
          <p:grpSpPr>
            <a:xfrm>
              <a:off x="5929322" y="5000636"/>
              <a:ext cx="3214678" cy="1857364"/>
              <a:chOff x="0" y="5214902"/>
              <a:chExt cx="3428992" cy="1643098"/>
            </a:xfrm>
          </p:grpSpPr>
          <p:pic>
            <p:nvPicPr>
              <p:cNvPr id="21" name="Рисунок 20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22" name="Скругленный прямоугольник 21"/>
              <p:cNvSpPr/>
              <p:nvPr/>
            </p:nvSpPr>
            <p:spPr>
              <a:xfrm>
                <a:off x="500034" y="5357826"/>
                <a:ext cx="2357454" cy="137380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Прямоугольник 17"/>
            <p:cNvSpPr/>
            <p:nvPr/>
          </p:nvSpPr>
          <p:spPr>
            <a:xfrm>
              <a:off x="6465107" y="5565912"/>
              <a:ext cx="20930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 Федор Бондарчук</a:t>
              </a:r>
              <a:endParaRPr lang="ru-RU" b="1" dirty="0"/>
            </a:p>
          </p:txBody>
        </p:sp>
        <p:pic>
          <p:nvPicPr>
            <p:cNvPr id="19" name="Рисунок 18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29322" y="5000636"/>
              <a:ext cx="3214678" cy="1857364"/>
            </a:xfrm>
            <a:prstGeom prst="rect">
              <a:avLst/>
            </a:prstGeom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6429388" y="5143512"/>
              <a:ext cx="2210112" cy="155295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schemeClr val="tx1"/>
                  </a:solidFill>
                </a:rPr>
                <a:t>Назовите имя режиссера-постановщика фильма «Сталинград»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77708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500042"/>
            <a:ext cx="3428992" cy="385762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43636" y="714356"/>
            <a:ext cx="2571768" cy="35004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Анжелина </a:t>
            </a:r>
            <a:r>
              <a:rPr lang="ru-RU" sz="2800" dirty="0" err="1" smtClean="0">
                <a:solidFill>
                  <a:srgbClr val="C00000"/>
                </a:solidFill>
              </a:rPr>
              <a:t>Джоли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t4_41370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714356"/>
            <a:ext cx="2571768" cy="3500462"/>
          </a:xfrm>
          <a:prstGeom prst="rect">
            <a:avLst/>
          </a:prstGeom>
        </p:spPr>
      </p:pic>
      <p:pic>
        <p:nvPicPr>
          <p:cNvPr id="9" name="Рисунок 8" descr="8a77bdba-3176-498b-9b8e-638b72d669d5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429256" y="5214950"/>
            <a:ext cx="3714743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2400" b="1" dirty="0" smtClean="0"/>
              <a:t>Она сыграла главную роль в фильме «Мистер и миссис Смит»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77708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500042"/>
            <a:ext cx="3357554" cy="385762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143636" y="714356"/>
            <a:ext cx="2571768" cy="35004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Настасья </a:t>
            </a:r>
            <a:r>
              <a:rPr lang="ru-RU" sz="3200" dirty="0" err="1" smtClean="0">
                <a:solidFill>
                  <a:srgbClr val="C00000"/>
                </a:solidFill>
              </a:rPr>
              <a:t>Самбурская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nastasja_samburskaja_ti_popal_tekst_muz_u_semenja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714356"/>
            <a:ext cx="2571768" cy="3500461"/>
          </a:xfrm>
          <a:prstGeom prst="rect">
            <a:avLst/>
          </a:prstGeom>
        </p:spPr>
      </p:pic>
      <p:pic>
        <p:nvPicPr>
          <p:cNvPr id="13" name="Рисунок 12" descr="8a77bdba-3176-498b-9b8e-638b72d669d5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643570" y="5214950"/>
            <a:ext cx="3500430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2400" b="1" dirty="0" smtClean="0"/>
              <a:t> Главная героиня сериала «</a:t>
            </a:r>
            <a:r>
              <a:rPr lang="ru-RU" sz="2400" b="1" dirty="0" err="1" smtClean="0"/>
              <a:t>Универ</a:t>
            </a:r>
            <a:r>
              <a:rPr lang="ru-RU" sz="2400" b="1" dirty="0" smtClean="0"/>
              <a:t>. Новая общага»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77708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500042"/>
            <a:ext cx="3357554" cy="385762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143636" y="714356"/>
            <a:ext cx="2571768" cy="35004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Иван Охлобыстин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ivan-okhlobystin_resiz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714356"/>
            <a:ext cx="2543175" cy="3500462"/>
          </a:xfrm>
          <a:prstGeom prst="rect">
            <a:avLst/>
          </a:prstGeom>
        </p:spPr>
      </p:pic>
      <p:pic>
        <p:nvPicPr>
          <p:cNvPr id="11" name="Рисунок 10" descr="8a77bdba-3176-498b-9b8e-638b72d669d5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29190" y="5214950"/>
            <a:ext cx="4214809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2400" b="1" dirty="0" smtClean="0"/>
              <a:t>Он сыграл заведующего терапевтического отделения в фильме «Интерны»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77708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500066"/>
            <a:ext cx="3357554" cy="385762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143636" y="714356"/>
            <a:ext cx="2571768" cy="35004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Иван </a:t>
            </a:r>
            <a:r>
              <a:rPr lang="ru-RU" sz="3200" dirty="0" err="1" smtClean="0">
                <a:solidFill>
                  <a:srgbClr val="C00000"/>
                </a:solidFill>
              </a:rPr>
              <a:t>Стебунов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21427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714380"/>
            <a:ext cx="2571768" cy="3500462"/>
          </a:xfrm>
          <a:prstGeom prst="rect">
            <a:avLst/>
          </a:prstGeom>
        </p:spPr>
      </p:pic>
      <p:pic>
        <p:nvPicPr>
          <p:cNvPr id="11" name="Рисунок 10" descr="8a77bdba-3176-498b-9b8e-638b72d669d5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29256" y="5214950"/>
            <a:ext cx="3714743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2400" b="1" dirty="0" smtClean="0"/>
              <a:t>Он сыграл роли в фильмах «Котовский», «Громовы</a:t>
            </a:r>
            <a:r>
              <a:rPr lang="ru-RU" sz="2400" b="1" dirty="0" smtClean="0"/>
              <a:t>»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57290" y="2786058"/>
            <a:ext cx="5857916" cy="3643338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8100000" scaled="1"/>
            <a:tileRect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Ребята!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2016 год объявлен в России годом кино. Предлагаю вам ответить на вопросы викторины. Прочитайте задание.  Для проверки ответа нажмите  на текст с вопросом.  За каждый правильный ответ получаете 1 балл. Переход к следующему заданию                                                  Для возврата в начало викторины нажмите</a:t>
            </a:r>
            <a:r>
              <a:rPr lang="ru-RU" sz="2000" b="1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Удачи!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8a77bdba-3176-498b-9b8e-638b72d669d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143512"/>
            <a:ext cx="1476372" cy="1476372"/>
          </a:xfrm>
          <a:prstGeom prst="rect">
            <a:avLst/>
          </a:prstGeom>
        </p:spPr>
      </p:pic>
      <p:pic>
        <p:nvPicPr>
          <p:cNvPr id="4" name="Рисунок 3" descr="8a77bdba-3176-498b-9b8e-638b72d669d5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736" y="5078072"/>
            <a:ext cx="422630" cy="422630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6572264" y="5429264"/>
            <a:ext cx="500066" cy="428628"/>
          </a:xfrm>
          <a:prstGeom prst="actionButtonHom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77708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500042"/>
            <a:ext cx="3357554" cy="385762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143636" y="714356"/>
            <a:ext cx="2643206" cy="35004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Марина Александрова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55ede3c9681f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714356"/>
            <a:ext cx="2643206" cy="3500462"/>
          </a:xfrm>
          <a:prstGeom prst="rect">
            <a:avLst/>
          </a:prstGeom>
        </p:spPr>
      </p:pic>
      <p:pic>
        <p:nvPicPr>
          <p:cNvPr id="12" name="Рисунок 11" descr="8a77bdba-3176-498b-9b8e-638b72d669d5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57884" y="5214950"/>
            <a:ext cx="3286115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Одна из её  героинь -  императрица Екатерина 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57290" y="2786058"/>
            <a:ext cx="5857916" cy="2928958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8100000" scaled="1"/>
            <a:tileRect/>
          </a:gra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Молодцы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7030A0">
                      <a:alpha val="60000"/>
                    </a:srgb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!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7030A0">
                    <a:alpha val="60000"/>
                  </a:srgb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214282" y="5857892"/>
            <a:ext cx="857256" cy="828102"/>
          </a:xfrm>
          <a:prstGeom prst="actionButtonHom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1357290" y="6000768"/>
            <a:ext cx="1285884" cy="642918"/>
          </a:xfrm>
          <a:prstGeom prst="actionButtonBlank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конец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gieod8Az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65" y="0"/>
            <a:ext cx="91468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Интернет источники: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28728" y="4214818"/>
            <a:ext cx="55007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65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http://i.ytimg.com/vi/JyNYIMZJut8/maxresdefault.jpg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143116"/>
            <a:ext cx="60007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hlinkClick r:id="rId4"/>
              </a:rPr>
              <a:t>http://i32.fastpic.ru/big/2012/0407/54/afbd53141f67f6785194547a05ec2954.png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2357430"/>
            <a:ext cx="5857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5"/>
              </a:rPr>
              <a:t>http://www.gooddayrussia.ru/wp-content/uploads/2013/05/015w5ezd-1024x682.jpg</a:t>
            </a:r>
            <a:endParaRPr lang="ru-RU" sz="14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00166" y="2786058"/>
            <a:ext cx="61436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65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http://photos.streamphoto.ru/6/4/5/f8240b672c632d54a640569fb8512546.jpg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3143248"/>
            <a:ext cx="59293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7"/>
              </a:rPr>
              <a:t>http://buklya.com/wp-content/uploads/2015/07/%D0%A7%D1%83%D1%87%D0%B5%D0%BB%D0%BE-2.jpg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3786190"/>
            <a:ext cx="59293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8"/>
              </a:rPr>
              <a:t>http://img1.liveinternet.ru/images/attach/c/6/91/417/91417765_111395.jpg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4000504"/>
            <a:ext cx="59293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9"/>
              </a:rPr>
              <a:t>http://cliparts.co/cliparts/gie/od8/gieod8AzT.png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4429132"/>
            <a:ext cx="6000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10"/>
              </a:rPr>
              <a:t>http://www.gruporadiomonterrey.com/radio/cache/com_zoo/images/barco-titanic-replica_a136fdf98b18bc55d5a4c7a4619c741e.jpg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4857760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11"/>
              </a:rPr>
              <a:t>http://cdn.desktopwallpapers4.me/wallpapers/movies/1920x1080/1/1540-star-wars-1920x1080-movie-wallpaper.jpg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571604" y="5286388"/>
            <a:ext cx="60007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12"/>
              </a:rPr>
              <a:t>http://www.motto.net.ua/large/201404/75144.jpg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71604" y="5500702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rebuchet MS" pitchFamily="34" charset="0"/>
                <a:ea typeface="Times New Roman" pitchFamily="18" charset="0"/>
                <a:cs typeface="Arial" pitchFamily="34" charset="0"/>
                <a:hlinkClick r:id="rId13"/>
              </a:rPr>
              <a:t>http://luxury.rehabs.com/wp-content/uploads/2011/05/drug-use-in-the-movies.jpg</a:t>
            </a:r>
            <a:endParaRPr lang="ru-RU" sz="1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43042" y="1214422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14"/>
              </a:rPr>
              <a:t>http://media2.fanparty.ru/fanclubs/stanislav-bondarenko/articles/207232/229866_tribune_stanislav_bondarenko.jpg</a:t>
            </a:r>
            <a:endParaRPr lang="ru-RU" sz="1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571604" y="1714488"/>
            <a:ext cx="6000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 smtClean="0">
                <a:hlinkClick r:id="rId15"/>
              </a:rPr>
              <a:t>http://www.resimbul.com/sonuc/oscars/oscar-movie-awards/oscar-movie-awards-812b59.jpg</a:t>
            </a:r>
            <a:endParaRPr lang="ru-RU" sz="1400" dirty="0"/>
          </a:p>
        </p:txBody>
      </p:sp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7786710" y="5929330"/>
            <a:ext cx="928694" cy="714380"/>
          </a:xfrm>
          <a:prstGeom prst="actionButtonHom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5857884" y="285728"/>
            <a:ext cx="3087956" cy="2786050"/>
            <a:chOff x="5857884" y="285728"/>
            <a:chExt cx="3087956" cy="2786050"/>
          </a:xfrm>
        </p:grpSpPr>
        <p:pic>
          <p:nvPicPr>
            <p:cNvPr id="9" name="Рисунок 8" descr="35mm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57884" y="285728"/>
              <a:ext cx="3087956" cy="278605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sp>
          <p:nvSpPr>
            <p:cNvPr id="10" name="Прямоугольник 9">
              <a:hlinkClick r:id="rId3" action="ppaction://hlinksldjump"/>
            </p:cNvPr>
            <p:cNvSpPr/>
            <p:nvPr/>
          </p:nvSpPr>
          <p:spPr>
            <a:xfrm>
              <a:off x="5929322" y="642918"/>
              <a:ext cx="3000396" cy="200026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4000" b="1" dirty="0" smtClean="0">
                  <a:solidFill>
                    <a:srgbClr val="002060"/>
                  </a:solidFill>
                  <a:latin typeface="Cambria Math" pitchFamily="18" charset="0"/>
                  <a:ea typeface="Cambria Math" pitchFamily="18" charset="0"/>
                </a:rPr>
                <a:t>кино</a:t>
              </a:r>
            </a:p>
            <a:p>
              <a:r>
                <a:rPr lang="ru-RU" sz="4000" b="1" dirty="0" smtClean="0">
                  <a:solidFill>
                    <a:srgbClr val="002060"/>
                  </a:solidFill>
                  <a:latin typeface="Cambria Math" pitchFamily="18" charset="0"/>
                  <a:ea typeface="Cambria Math" pitchFamily="18" charset="0"/>
                </a:rPr>
                <a:t>       кино </a:t>
              </a:r>
            </a:p>
            <a:p>
              <a:r>
                <a:rPr lang="ru-RU" sz="4000" b="1" dirty="0" smtClean="0">
                  <a:solidFill>
                    <a:srgbClr val="002060"/>
                  </a:solidFill>
                  <a:latin typeface="Cambria Math" pitchFamily="18" charset="0"/>
                  <a:ea typeface="Cambria Math" pitchFamily="18" charset="0"/>
                </a:rPr>
                <a:t>              кино</a:t>
              </a:r>
              <a:endParaRPr lang="ru-RU" sz="4000" dirty="0" smtClean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857884" y="3857628"/>
            <a:ext cx="3071810" cy="2771482"/>
            <a:chOff x="5857884" y="3857628"/>
            <a:chExt cx="3071810" cy="2771482"/>
          </a:xfrm>
        </p:grpSpPr>
        <p:pic>
          <p:nvPicPr>
            <p:cNvPr id="8" name="Рисунок 7" descr="35mm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57884" y="3857628"/>
              <a:ext cx="3071810" cy="277148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sp>
          <p:nvSpPr>
            <p:cNvPr id="11" name="Прямоугольник 10">
              <a:hlinkClick r:id="rId5" action="ppaction://hlinksldjump"/>
            </p:cNvPr>
            <p:cNvSpPr/>
            <p:nvPr/>
          </p:nvSpPr>
          <p:spPr>
            <a:xfrm>
              <a:off x="5929322" y="4214818"/>
              <a:ext cx="2928958" cy="200026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4000" b="1" dirty="0" smtClean="0">
                  <a:solidFill>
                    <a:srgbClr val="002060"/>
                  </a:solidFill>
                  <a:latin typeface="Cambria Math" pitchFamily="18" charset="0"/>
                  <a:ea typeface="Cambria Math" pitchFamily="18" charset="0"/>
                </a:rPr>
                <a:t>    актеры</a:t>
              </a:r>
              <a:endParaRPr lang="ru-RU" sz="4000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92ff3adf72f8f272fa0a6ce9d0_pre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" y="0"/>
            <a:ext cx="9139290" cy="6858000"/>
          </a:xfrm>
          <a:prstGeom prst="rect">
            <a:avLst/>
          </a:prstGeom>
        </p:spPr>
      </p:pic>
      <p:pic>
        <p:nvPicPr>
          <p:cNvPr id="10" name="Рисунок 9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143512"/>
            <a:ext cx="1476372" cy="1476372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5715008" y="5214902"/>
            <a:ext cx="3428992" cy="1643098"/>
            <a:chOff x="1428728" y="2786058"/>
            <a:chExt cx="3428992" cy="1643098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1428728" y="2786058"/>
              <a:ext cx="3428992" cy="1643098"/>
              <a:chOff x="0" y="5214902"/>
              <a:chExt cx="3428992" cy="1643098"/>
            </a:xfrm>
          </p:grpSpPr>
          <p:pic>
            <p:nvPicPr>
              <p:cNvPr id="14" name="Рисунок 13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500034" y="5357826"/>
                <a:ext cx="2357454" cy="134302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" name="Прямоугольник 16"/>
            <p:cNvSpPr/>
            <p:nvPr/>
          </p:nvSpPr>
          <p:spPr>
            <a:xfrm>
              <a:off x="2000232" y="3286124"/>
              <a:ext cx="21180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22 марта 1895 года</a:t>
              </a:r>
              <a:endParaRPr lang="ru-RU" b="1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715008" y="5214902"/>
            <a:ext cx="3428992" cy="1643098"/>
            <a:chOff x="0" y="5214902"/>
            <a:chExt cx="3428992" cy="1643098"/>
          </a:xfrm>
        </p:grpSpPr>
        <p:pic>
          <p:nvPicPr>
            <p:cNvPr id="5" name="Рисунок 4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5214902"/>
              <a:ext cx="3428992" cy="1643098"/>
            </a:xfrm>
            <a:prstGeom prst="rect">
              <a:avLst/>
            </a:prstGeom>
          </p:spPr>
        </p:pic>
        <p:sp>
          <p:nvSpPr>
            <p:cNvPr id="11" name="Скругленный прямоугольник 10"/>
            <p:cNvSpPr/>
            <p:nvPr/>
          </p:nvSpPr>
          <p:spPr>
            <a:xfrm>
              <a:off x="500034" y="5357826"/>
              <a:ext cx="2357454" cy="134302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schemeClr val="tx1"/>
                  </a:solidFill>
                </a:rPr>
                <a:t>Когда состоялась первая демонстрация кинофильма?</a:t>
              </a:r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f8240b672c632d54a640569fb85125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143512"/>
            <a:ext cx="1476372" cy="1476372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0" y="0"/>
            <a:ext cx="4143404" cy="1785950"/>
            <a:chOff x="1428728" y="2786058"/>
            <a:chExt cx="3428992" cy="1643098"/>
          </a:xfrm>
        </p:grpSpPr>
        <p:grpSp>
          <p:nvGrpSpPr>
            <p:cNvPr id="9" name="Группа 12"/>
            <p:cNvGrpSpPr/>
            <p:nvPr/>
          </p:nvGrpSpPr>
          <p:grpSpPr>
            <a:xfrm>
              <a:off x="1428728" y="2786058"/>
              <a:ext cx="3428992" cy="1643098"/>
              <a:chOff x="0" y="5214902"/>
              <a:chExt cx="3428992" cy="1643098"/>
            </a:xfrm>
          </p:grpSpPr>
          <p:pic>
            <p:nvPicPr>
              <p:cNvPr id="11" name="Рисунок 10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500034" y="5357826"/>
                <a:ext cx="2357454" cy="134302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2000232" y="3286124"/>
              <a:ext cx="199144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Канны, Франция</a:t>
              </a:r>
            </a:p>
            <a:p>
              <a:endParaRPr lang="ru-RU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0" y="0"/>
            <a:ext cx="4143404" cy="1785926"/>
            <a:chOff x="0" y="5214902"/>
            <a:chExt cx="3428992" cy="1643098"/>
          </a:xfrm>
        </p:grpSpPr>
        <p:pic>
          <p:nvPicPr>
            <p:cNvPr id="14" name="Рисунок 13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5214902"/>
              <a:ext cx="3428992" cy="1643098"/>
            </a:xfrm>
            <a:prstGeom prst="rect">
              <a:avLst/>
            </a:prstGeom>
          </p:spPr>
        </p:pic>
        <p:sp>
          <p:nvSpPr>
            <p:cNvPr id="15" name="Скругленный прямоугольник 14"/>
            <p:cNvSpPr/>
            <p:nvPr/>
          </p:nvSpPr>
          <p:spPr>
            <a:xfrm>
              <a:off x="532086" y="5357826"/>
              <a:ext cx="2325405" cy="136874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>
                  <a:solidFill>
                    <a:schemeClr val="tx1"/>
                  </a:solidFill>
                </a:rPr>
                <a:t>В каком городе Европы проводится самый престижный кинофестиваль? </a:t>
              </a:r>
            </a:p>
            <a:p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arco-titanic-replica_a136fdf98b18bc55d5a4c7a4619c741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6" name="Рисунок 5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5286348" y="0"/>
            <a:ext cx="3857652" cy="1857364"/>
            <a:chOff x="1428728" y="2571792"/>
            <a:chExt cx="3428992" cy="1857364"/>
          </a:xfrm>
        </p:grpSpPr>
        <p:grpSp>
          <p:nvGrpSpPr>
            <p:cNvPr id="9" name="Группа 12"/>
            <p:cNvGrpSpPr/>
            <p:nvPr/>
          </p:nvGrpSpPr>
          <p:grpSpPr>
            <a:xfrm>
              <a:off x="1428728" y="2571792"/>
              <a:ext cx="3428992" cy="1857364"/>
              <a:chOff x="0" y="5000636"/>
              <a:chExt cx="3428992" cy="1857364"/>
            </a:xfrm>
          </p:grpSpPr>
          <p:pic>
            <p:nvPicPr>
              <p:cNvPr id="11" name="Рисунок 10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000636"/>
                <a:ext cx="3428992" cy="1857364"/>
              </a:xfrm>
              <a:prstGeom prst="rect">
                <a:avLst/>
              </a:prstGeom>
            </p:spPr>
          </p:pic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500034" y="5143512"/>
                <a:ext cx="2357454" cy="1557342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2000232" y="3286124"/>
              <a:ext cx="14114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Одиннадцать</a:t>
              </a:r>
              <a:endParaRPr lang="ru-RU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286348" y="0"/>
            <a:ext cx="3857652" cy="1857364"/>
            <a:chOff x="0" y="5214902"/>
            <a:chExt cx="3428992" cy="1643098"/>
          </a:xfrm>
        </p:grpSpPr>
        <p:pic>
          <p:nvPicPr>
            <p:cNvPr id="14" name="Рисунок 13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5214902"/>
              <a:ext cx="3428992" cy="1643098"/>
            </a:xfrm>
            <a:prstGeom prst="rect">
              <a:avLst/>
            </a:prstGeom>
          </p:spPr>
        </p:pic>
        <p:sp>
          <p:nvSpPr>
            <p:cNvPr id="15" name="Скругленный прямоугольник 14"/>
            <p:cNvSpPr/>
            <p:nvPr/>
          </p:nvSpPr>
          <p:spPr>
            <a:xfrm>
              <a:off x="500034" y="5357826"/>
              <a:ext cx="2357454" cy="134302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ru-RU" sz="2000" b="1" dirty="0" smtClean="0">
                  <a:solidFill>
                    <a:schemeClr val="tx1"/>
                  </a:solidFill>
                </a:rPr>
                <a:t>Сколько номинаций «Оскара» получил фильм «Титаник»?</a:t>
              </a:r>
              <a:endPara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  <a:p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1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5715008" y="0"/>
            <a:ext cx="3428992" cy="1857364"/>
            <a:chOff x="1428728" y="2786058"/>
            <a:chExt cx="3428992" cy="1643098"/>
          </a:xfrm>
        </p:grpSpPr>
        <p:grpSp>
          <p:nvGrpSpPr>
            <p:cNvPr id="9" name="Группа 12"/>
            <p:cNvGrpSpPr/>
            <p:nvPr/>
          </p:nvGrpSpPr>
          <p:grpSpPr>
            <a:xfrm>
              <a:off x="1428728" y="2786058"/>
              <a:ext cx="3428992" cy="1643098"/>
              <a:chOff x="0" y="5214902"/>
              <a:chExt cx="3428992" cy="1643098"/>
            </a:xfrm>
          </p:grpSpPr>
          <p:pic>
            <p:nvPicPr>
              <p:cNvPr id="11" name="Рисунок 10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500034" y="5357826"/>
                <a:ext cx="2357454" cy="137380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2000232" y="3286124"/>
              <a:ext cx="2050241" cy="3539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 smtClean="0"/>
                <a:t>     Федор Сухов</a:t>
              </a:r>
              <a:endParaRPr lang="ru-RU" sz="2000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715008" y="0"/>
            <a:ext cx="3428992" cy="1857364"/>
            <a:chOff x="0" y="5214902"/>
            <a:chExt cx="3428992" cy="1643098"/>
          </a:xfrm>
        </p:grpSpPr>
        <p:pic>
          <p:nvPicPr>
            <p:cNvPr id="14" name="Рисунок 13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5214902"/>
              <a:ext cx="3428992" cy="1643098"/>
            </a:xfrm>
            <a:prstGeom prst="rect">
              <a:avLst/>
            </a:prstGeom>
          </p:spPr>
        </p:pic>
        <p:sp>
          <p:nvSpPr>
            <p:cNvPr id="15" name="Скругленный прямоугольник 14"/>
            <p:cNvSpPr/>
            <p:nvPr/>
          </p:nvSpPr>
          <p:spPr>
            <a:xfrm>
              <a:off x="500034" y="5357826"/>
              <a:ext cx="2357486" cy="1373801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ru-RU" sz="2000" b="1" dirty="0" smtClean="0">
                  <a:solidFill>
                    <a:schemeClr val="tx1"/>
                  </a:solidFill>
                </a:rPr>
                <a:t>Назовите имя главного героя фильма «Белое солнце пустыни»</a:t>
              </a:r>
              <a:endPara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  <a:p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540-star-wars-1920x1080-movie-wallpap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476372" cy="1476372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5572100" y="4643422"/>
            <a:ext cx="3571900" cy="2214578"/>
            <a:chOff x="1428728" y="2786058"/>
            <a:chExt cx="3428992" cy="1643098"/>
          </a:xfrm>
        </p:grpSpPr>
        <p:grpSp>
          <p:nvGrpSpPr>
            <p:cNvPr id="9" name="Группа 12"/>
            <p:cNvGrpSpPr/>
            <p:nvPr/>
          </p:nvGrpSpPr>
          <p:grpSpPr>
            <a:xfrm>
              <a:off x="1428728" y="2786058"/>
              <a:ext cx="3428992" cy="1643098"/>
              <a:chOff x="0" y="5214902"/>
              <a:chExt cx="3428992" cy="1643098"/>
            </a:xfrm>
          </p:grpSpPr>
          <p:pic>
            <p:nvPicPr>
              <p:cNvPr id="11" name="Рисунок 10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500034" y="5357826"/>
                <a:ext cx="2357454" cy="134302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2045977" y="3316107"/>
              <a:ext cx="1933804" cy="2968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 smtClean="0"/>
                <a:t>  Джордж </a:t>
              </a:r>
              <a:r>
                <a:rPr lang="ru-RU" sz="2000" b="1" dirty="0" err="1" smtClean="0"/>
                <a:t>Лукас</a:t>
              </a:r>
              <a:endParaRPr lang="ru-RU" sz="2000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572132" y="4643447"/>
            <a:ext cx="3571868" cy="2214554"/>
            <a:chOff x="0" y="5214903"/>
            <a:chExt cx="3428992" cy="1643098"/>
          </a:xfrm>
        </p:grpSpPr>
        <p:pic>
          <p:nvPicPr>
            <p:cNvPr id="14" name="Рисунок 13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5214903"/>
              <a:ext cx="3428992" cy="1643098"/>
            </a:xfrm>
            <a:prstGeom prst="rect">
              <a:avLst/>
            </a:prstGeom>
          </p:spPr>
        </p:pic>
        <p:sp>
          <p:nvSpPr>
            <p:cNvPr id="15" name="Скругленный прямоугольник 14"/>
            <p:cNvSpPr/>
            <p:nvPr/>
          </p:nvSpPr>
          <p:spPr>
            <a:xfrm>
              <a:off x="500034" y="5357826"/>
              <a:ext cx="2357454" cy="134302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ru-RU" sz="2000" b="1" dirty="0" smtClean="0">
                  <a:solidFill>
                    <a:schemeClr val="tx1"/>
                  </a:solidFill>
                </a:rPr>
                <a:t>Назовите имя режиссера фильма «Звездные войны».</a:t>
              </a:r>
              <a:endPara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  <a:p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fbd53141f67f6785194547a05ec29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8a77bdba-3176-498b-9b8e-638b72d669d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143512"/>
            <a:ext cx="1476372" cy="1476372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5214910" y="4500546"/>
            <a:ext cx="3929090" cy="2357454"/>
            <a:chOff x="1428728" y="2786058"/>
            <a:chExt cx="3428992" cy="1643098"/>
          </a:xfrm>
        </p:grpSpPr>
        <p:grpSp>
          <p:nvGrpSpPr>
            <p:cNvPr id="11" name="Группа 12"/>
            <p:cNvGrpSpPr/>
            <p:nvPr/>
          </p:nvGrpSpPr>
          <p:grpSpPr>
            <a:xfrm>
              <a:off x="1428728" y="2786058"/>
              <a:ext cx="3428992" cy="1643098"/>
              <a:chOff x="0" y="5214902"/>
              <a:chExt cx="3428992" cy="1643098"/>
            </a:xfrm>
          </p:grpSpPr>
          <p:pic>
            <p:nvPicPr>
              <p:cNvPr id="13" name="Рисунок 12" descr="gieod8AzT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0" y="5214902"/>
                <a:ext cx="3428992" cy="1643098"/>
              </a:xfrm>
              <a:prstGeom prst="rect">
                <a:avLst/>
              </a:prstGeom>
            </p:spPr>
          </p:pic>
          <p:sp>
            <p:nvSpPr>
              <p:cNvPr id="14" name="Скругленный прямоугольник 13"/>
              <p:cNvSpPr/>
              <p:nvPr/>
            </p:nvSpPr>
            <p:spPr>
              <a:xfrm>
                <a:off x="500034" y="5357826"/>
                <a:ext cx="2357454" cy="134302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20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Прямоугольник 11"/>
            <p:cNvSpPr/>
            <p:nvPr/>
          </p:nvSpPr>
          <p:spPr>
            <a:xfrm>
              <a:off x="2000232" y="3286124"/>
              <a:ext cx="15376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 smtClean="0"/>
                <a:t>        Доцент</a:t>
              </a:r>
              <a:endParaRPr lang="ru-RU" sz="2000" b="1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214942" y="4500570"/>
            <a:ext cx="3929058" cy="2357430"/>
            <a:chOff x="0" y="5214902"/>
            <a:chExt cx="3428992" cy="1643098"/>
          </a:xfrm>
        </p:grpSpPr>
        <p:pic>
          <p:nvPicPr>
            <p:cNvPr id="16" name="Рисунок 15" descr="gieod8AzT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5214902"/>
              <a:ext cx="3428992" cy="1643098"/>
            </a:xfrm>
            <a:prstGeom prst="rect">
              <a:avLst/>
            </a:prstGeom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500034" y="5357826"/>
              <a:ext cx="2357454" cy="134302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b="1" dirty="0" smtClean="0">
                  <a:solidFill>
                    <a:schemeClr val="tx1"/>
                  </a:solidFill>
                </a:rPr>
                <a:t>Какого ученого звания неожиданно для себя удостоился скромный директор детского сада, он же «джентльмен удачи»? </a:t>
              </a:r>
              <a:endParaRPr lang="ru-RU" dirty="0" smtClean="0">
                <a:solidFill>
                  <a:schemeClr val="tx1"/>
                </a:solidFill>
              </a:endParaRPr>
            </a:p>
            <a:p>
              <a:endParaRPr lang="ru-RU" sz="20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551</TotalTime>
  <Words>348</Words>
  <PresentationFormat>Экран (4:3)</PresentationFormat>
  <Paragraphs>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Викторина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Интернет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88</cp:revision>
  <dcterms:created xsi:type="dcterms:W3CDTF">2016-02-22T16:17:41Z</dcterms:created>
  <dcterms:modified xsi:type="dcterms:W3CDTF">2016-03-22T18:20:24Z</dcterms:modified>
</cp:coreProperties>
</file>