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7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1" r:id="rId17"/>
    <p:sldId id="270" r:id="rId18"/>
    <p:sldId id="274" r:id="rId19"/>
    <p:sldId id="273" r:id="rId20"/>
    <p:sldId id="276" r:id="rId21"/>
    <p:sldId id="275" r:id="rId22"/>
    <p:sldId id="278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3/17/2016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advClick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find-book.org/loader/img.php?dir=e7d12f3992f8bcdb2beeb107cc760798&amp;file=1.png" TargetMode="External"/><Relationship Id="rId7" Type="http://schemas.openxmlformats.org/officeDocument/2006/relationships/hyperlink" Target="http://s2.goods.ozstatic.by/1000/873/393/10/10393873_0.jpg" TargetMode="External"/><Relationship Id="rId2" Type="http://schemas.openxmlformats.org/officeDocument/2006/relationships/hyperlink" Target="http://maxima-library.org/covers/233826_0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9300/157060903.16d/0_f1929_a1796311_XXL.jpg" TargetMode="External"/><Relationship Id="rId5" Type="http://schemas.openxmlformats.org/officeDocument/2006/relationships/hyperlink" Target="http://maxima-library.org/covers/249719_0.jpeg" TargetMode="External"/><Relationship Id="rId4" Type="http://schemas.openxmlformats.org/officeDocument/2006/relationships/hyperlink" Target="http://books.moda/sites/books.moda/files/prd_img/15/10/25/dl_image_42077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0" y="457200"/>
            <a:ext cx="6708648" cy="990600"/>
          </a:xfrm>
        </p:spPr>
        <p:txBody>
          <a:bodyPr/>
          <a:lstStyle/>
          <a:p>
            <a:r>
              <a:rPr lang="ru-RU" dirty="0" smtClean="0"/>
              <a:t>Интерактивная игра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4114800"/>
            <a:ext cx="4806696" cy="17526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</a:p>
          <a:p>
            <a:pPr algn="ctr"/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Малышенкова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Людмила Борисовна,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 - библиотекарь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</a:t>
            </a:r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Новоорловская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СОШ»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Забайкальский край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9800" y="2057400"/>
            <a:ext cx="54524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По рассказам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Евгения </a:t>
            </a:r>
            <a:r>
              <a:rPr lang="ru-RU" sz="4400" b="1" dirty="0" err="1" smtClean="0">
                <a:solidFill>
                  <a:srgbClr val="002060"/>
                </a:solidFill>
              </a:rPr>
              <a:t>Чарушина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6" name="Стрелка вправо 5">
            <a:hlinkClick r:id="" action="ppaction://hlinkshowjump?jump=nextslide" highlightClick="1"/>
          </p:cNvPr>
          <p:cNvSpPr/>
          <p:nvPr/>
        </p:nvSpPr>
        <p:spPr>
          <a:xfrm>
            <a:off x="6324600" y="5943600"/>
            <a:ext cx="1828800" cy="609600"/>
          </a:xfrm>
          <a:prstGeom prst="right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игры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Трой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- это кто?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Конь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Собака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Кот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Порода собаки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Борзая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Овчарка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Бульдог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поступок совершил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Трой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Поймал вора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Укусил прохожего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Нашел хозяина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лево 7">
            <a:hlinkClick r:id="rId4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66667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 начало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каком звере идет речь?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Волк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Заяц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Ли</a:t>
            </a:r>
            <a:r>
              <a:rPr lang="ru-RU" b="1" dirty="0" smtClean="0">
                <a:solidFill>
                  <a:srgbClr val="002060"/>
                </a:solidFill>
              </a:rPr>
              <a:t>са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продукты оставляли в саду, чтобы узнать, кто он?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Морковь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Свекла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Мясо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 ним сделали, когда поймали?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Отдали в зооуголок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Отправили в зоопарк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Посадили в клетку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лево 7">
            <a:hlinkClick r:id="rId4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66667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 начало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Кого называли Томкой?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Теленка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Щенка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Котенка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помощью какого предмета Томка научился плавать?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Мяч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Палка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Бревно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 кем Томка не захотел показаться глупым?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Корова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Собака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Курица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лево 7">
            <a:hlinkClick r:id="rId4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 начало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Кого называли Щуром?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Кот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Собака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Скворец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Дорогие ребята!</a:t>
            </a:r>
          </a:p>
          <a:p>
            <a:pPr algn="ctr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Понравились вам рассказы Евгения </a:t>
            </a:r>
            <a:r>
              <a:rPr lang="ru-RU" sz="2400" b="1" dirty="0" err="1" smtClean="0">
                <a:solidFill>
                  <a:srgbClr val="002060"/>
                </a:solidFill>
              </a:rPr>
              <a:t>Чарушина</a:t>
            </a:r>
            <a:r>
              <a:rPr lang="ru-RU" sz="2400" b="1" dirty="0" smtClean="0">
                <a:solidFill>
                  <a:srgbClr val="002060"/>
                </a:solidFill>
              </a:rPr>
              <a:t> про животных?  Тогда предлагаю вам проверить свои знания, ответив на вопросы викторины. Перед вами  </a:t>
            </a:r>
            <a:r>
              <a:rPr lang="ru-RU" sz="2400" b="1" dirty="0" smtClean="0">
                <a:solidFill>
                  <a:srgbClr val="002060"/>
                </a:solidFill>
              </a:rPr>
              <a:t>названия шести </a:t>
            </a:r>
            <a:r>
              <a:rPr lang="ru-RU" sz="2400" b="1" dirty="0" smtClean="0">
                <a:solidFill>
                  <a:srgbClr val="002060"/>
                </a:solidFill>
              </a:rPr>
              <a:t>рассказов  и три вопроса к  каждому рассказу. Вам нужно выбрать из трех вариантов  - один правильный ответ. При щелчке по фигуре с правильным ответом данная фигура увеличивается  в размере, а неправильные ответы исчезают. Переход к следующему слайду осуществляется по управляющей кнопке «дальше». Кнопка «в начало» возвращает на игровое поле с номинациями.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Начинаем играть!</a:t>
            </a:r>
          </a:p>
          <a:p>
            <a:pPr>
              <a:buNone/>
            </a:pPr>
            <a:endParaRPr lang="ru-RU" sz="2400" dirty="0" smtClean="0"/>
          </a:p>
        </p:txBody>
      </p:sp>
      <p:sp>
        <p:nvSpPr>
          <p:cNvPr id="5" name="Стрелка вправо 4">
            <a:hlinkClick r:id="" action="ppaction://hlinkshowjump?jump=nextslide" highlightClick="1"/>
          </p:cNvPr>
          <p:cNvSpPr/>
          <p:nvPr/>
        </p:nvSpPr>
        <p:spPr>
          <a:xfrm>
            <a:off x="4191000" y="5943600"/>
            <a:ext cx="1828800" cy="609600"/>
          </a:xfrm>
          <a:prstGeom prst="right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игры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животное  не жило в квартире?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Собака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Теленок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Волк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случилось с животными?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Покинули квартиру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Погибли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Заболели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8">
            <a:hlinkClick r:id="" action="ppaction://hlinkshowjump?jump=nextslide" highlightClick="1"/>
          </p:cNvPr>
          <p:cNvSpPr/>
          <p:nvPr/>
        </p:nvSpPr>
        <p:spPr>
          <a:xfrm>
            <a:off x="57150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трелка влево 7">
            <a:hlinkClick r:id="rId4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 начало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ooks.moda/sites/books.moda/files/prd_img/15/10/25/dl_image_420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7789">
            <a:off x="2803790" y="541859"/>
            <a:ext cx="2107110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C:\Documents and Settings\261186-\Рабочий стол\трой.ph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94215">
            <a:off x="4703403" y="563236"/>
            <a:ext cx="1905000" cy="26999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5" name="Picture 7" descr="http://maxima-library.org/covers/233826_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17998">
            <a:off x="737020" y="516273"/>
            <a:ext cx="1823937" cy="2571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9" name="Picture 11" descr="http://s2.goods.ozstatic.by/1000/873/393/10/10393873_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97845">
            <a:off x="6431585" y="923270"/>
            <a:ext cx="1986786" cy="2943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C:\Documents and Settings\261186-\Рабочий стол\ч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78915">
            <a:off x="4101889" y="2789293"/>
            <a:ext cx="2370666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52600" y="5181600"/>
            <a:ext cx="5791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МОЛОДЦЫ!</a:t>
            </a:r>
            <a:endParaRPr lang="ru-RU" sz="7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3" name="Picture 5" descr="C:\Documents and Settings\261186-\Рабочий стол\т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207826">
            <a:off x="1974034" y="2697027"/>
            <a:ext cx="2018694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Стрелка вправо 11">
            <a:hlinkClick r:id="" action="ppaction://hlinkshowjump?jump=endshow" highlightClick="1"/>
          </p:cNvPr>
          <p:cNvSpPr/>
          <p:nvPr/>
        </p:nvSpPr>
        <p:spPr>
          <a:xfrm>
            <a:off x="6477000" y="6019800"/>
            <a:ext cx="18288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Завершить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1534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Интернет-ресурсы: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</a:t>
            </a:r>
            <a:r>
              <a:rPr lang="en-US" sz="1800" dirty="0" smtClean="0">
                <a:solidFill>
                  <a:srgbClr val="002060"/>
                </a:solidFill>
                <a:hlinkClick r:id="rId2"/>
              </a:rPr>
              <a:t>http://maxima-library.org/covers/233826_0.jpeg</a:t>
            </a:r>
            <a:r>
              <a:rPr lang="ru-RU" sz="1800" dirty="0" smtClean="0">
                <a:solidFill>
                  <a:srgbClr val="002060"/>
                </a:solidFill>
              </a:rPr>
              <a:t>     обложка Щур</a:t>
            </a:r>
          </a:p>
          <a:p>
            <a:pPr>
              <a:buNone/>
            </a:pPr>
            <a:r>
              <a:rPr lang="en-US" sz="1800" dirty="0" smtClean="0">
                <a:solidFill>
                  <a:srgbClr val="002060"/>
                </a:solidFill>
                <a:hlinkClick r:id="rId3"/>
              </a:rPr>
              <a:t>http://find-book.org/loader/img.php?dir=e7d12f3992f8bcdb2beeb107cc760798&amp;file=1.png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Обложка Верный </a:t>
            </a:r>
            <a:r>
              <a:rPr lang="ru-RU" sz="1800" dirty="0" err="1" smtClean="0">
                <a:solidFill>
                  <a:srgbClr val="002060"/>
                </a:solidFill>
              </a:rPr>
              <a:t>Трой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1800" dirty="0" smtClean="0">
                <a:solidFill>
                  <a:srgbClr val="002060"/>
                </a:solidFill>
                <a:hlinkClick r:id="rId4"/>
              </a:rPr>
              <a:t>http://books.moda/sites/books.moda/files/prd_img/15/10/25/dl_image_42077.jpg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Обложка Медведь – рыбак</a:t>
            </a:r>
          </a:p>
          <a:p>
            <a:pPr>
              <a:buNone/>
            </a:pPr>
            <a:r>
              <a:rPr lang="en-US" sz="1800" dirty="0" smtClean="0">
                <a:solidFill>
                  <a:srgbClr val="002060"/>
                </a:solidFill>
                <a:hlinkClick r:id="rId5"/>
              </a:rPr>
              <a:t>http://maxima-library.org/covers/249719_0.jpeg</a:t>
            </a:r>
            <a:r>
              <a:rPr lang="ru-RU" sz="1800" dirty="0" smtClean="0">
                <a:solidFill>
                  <a:srgbClr val="002060"/>
                </a:solidFill>
              </a:rPr>
              <a:t>  обложка Что за зверь?</a:t>
            </a:r>
          </a:p>
          <a:p>
            <a:pPr>
              <a:buNone/>
            </a:pPr>
            <a:r>
              <a:rPr lang="en-US" sz="1800" dirty="0" smtClean="0">
                <a:solidFill>
                  <a:srgbClr val="002060"/>
                </a:solidFill>
                <a:hlinkClick r:id="rId6"/>
              </a:rPr>
              <a:t>http://img-fotki.yandex.ru/get/9300/157060903.16d/0_f1929_a1796311_XXL.jpg</a:t>
            </a:r>
            <a:r>
              <a:rPr lang="ru-RU" sz="1800" dirty="0" smtClean="0">
                <a:solidFill>
                  <a:srgbClr val="002060"/>
                </a:solidFill>
              </a:rPr>
              <a:t> обложка Про Томку</a:t>
            </a:r>
          </a:p>
          <a:p>
            <a:pPr>
              <a:buNone/>
            </a:pPr>
            <a:r>
              <a:rPr lang="en-US" sz="1800" dirty="0" smtClean="0">
                <a:solidFill>
                  <a:srgbClr val="002060"/>
                </a:solidFill>
                <a:hlinkClick r:id="rId7"/>
              </a:rPr>
              <a:t>http://s2.goods.ozstatic.by/1000/873/393/10/10393873_0.jpg</a:t>
            </a:r>
            <a:r>
              <a:rPr lang="ru-RU" sz="1800" dirty="0" smtClean="0">
                <a:solidFill>
                  <a:srgbClr val="002060"/>
                </a:solidFill>
              </a:rPr>
              <a:t>  обложка  Про зверей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Шаблон Володина Ольга Евгеньевна, </a:t>
            </a:r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2" action="ppaction://hlinksldjump" highlightClick="1"/>
          </p:cNvPr>
          <p:cNvSpPr/>
          <p:nvPr/>
        </p:nvSpPr>
        <p:spPr>
          <a:xfrm>
            <a:off x="1066800" y="838200"/>
            <a:ext cx="32766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Свинья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rId3" action="ppaction://hlinksldjump" highlightClick="1"/>
          </p:cNvPr>
          <p:cNvSpPr/>
          <p:nvPr/>
        </p:nvSpPr>
        <p:spPr>
          <a:xfrm>
            <a:off x="4953000" y="838200"/>
            <a:ext cx="32766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за зверь?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rId4" action="ppaction://hlinksldjump" highlightClick="1"/>
          </p:cNvPr>
          <p:cNvSpPr/>
          <p:nvPr/>
        </p:nvSpPr>
        <p:spPr>
          <a:xfrm>
            <a:off x="1066800" y="2286000"/>
            <a:ext cx="32766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Медведь - рыбак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>
            <a:hlinkClick r:id="rId5" action="ppaction://hlinksldjump" highlightClick="1"/>
          </p:cNvPr>
          <p:cNvSpPr/>
          <p:nvPr/>
        </p:nvSpPr>
        <p:spPr>
          <a:xfrm>
            <a:off x="4953000" y="2286000"/>
            <a:ext cx="32766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 Томку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rId6" action="ppaction://hlinksldjump" highlightClick="1"/>
          </p:cNvPr>
          <p:cNvSpPr/>
          <p:nvPr/>
        </p:nvSpPr>
        <p:spPr>
          <a:xfrm>
            <a:off x="1066800" y="3733800"/>
            <a:ext cx="32766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Верный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Трой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>
            <a:hlinkClick r:id="rId7" action="ppaction://hlinksldjump" highlightClick="1"/>
          </p:cNvPr>
          <p:cNvSpPr/>
          <p:nvPr/>
        </p:nvSpPr>
        <p:spPr>
          <a:xfrm>
            <a:off x="4953000" y="3733800"/>
            <a:ext cx="32766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Щур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 каком звере идет речь?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Свинья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Лосенок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Кабан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сделал приманку на что?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Осиновая кора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Дубовая кора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Березовая кора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любил есть лосенок?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Зерно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Сахар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Соль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лево 7">
            <a:hlinkClick r:id="rId4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70833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 начало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называется процесс, когда рыбы мечут икру?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Икронос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Нерест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Роды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происходят события?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Камчатка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Сахалин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Чукотка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рыбачил, кроме медведя?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Соболь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Барсук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Лиса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лево 7">
            <a:hlinkClick r:id="rId4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70833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 начало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510</TotalTime>
  <Words>381</Words>
  <Application>Microsoft Office PowerPoint</Application>
  <PresentationFormat>Экран (4:3)</PresentationFormat>
  <Paragraphs>123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Интерактивная игра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Интернет-ресурсы: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викторина</dc:title>
  <dc:creator>андрей</dc:creator>
  <cp:lastModifiedBy>261186-</cp:lastModifiedBy>
  <cp:revision>63</cp:revision>
  <dcterms:created xsi:type="dcterms:W3CDTF">2014-08-08T11:31:25Z</dcterms:created>
  <dcterms:modified xsi:type="dcterms:W3CDTF">2016-03-17T07:31:28Z</dcterms:modified>
</cp:coreProperties>
</file>