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8" r:id="rId11"/>
    <p:sldId id="271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8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E498B-46F6-4243-94F9-C8BB73810931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325BF-A1EF-4BFA-893B-97475075FA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325BF-A1EF-4BFA-893B-97475075FAE4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55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24199006_6.jp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786182" y="0"/>
            <a:ext cx="5005392" cy="5005392"/>
          </a:xfrm>
          <a:prstGeom prst="rect">
            <a:avLst/>
          </a:prstGeom>
        </p:spPr>
      </p:pic>
      <p:sp>
        <p:nvSpPr>
          <p:cNvPr id="6" name="Овал 5"/>
          <p:cNvSpPr/>
          <p:nvPr userDrawn="1"/>
        </p:nvSpPr>
        <p:spPr>
          <a:xfrm>
            <a:off x="4643438" y="928670"/>
            <a:ext cx="3357586" cy="3214710"/>
          </a:xfrm>
          <a:prstGeom prst="ellipse">
            <a:avLst/>
          </a:prstGeom>
          <a:solidFill>
            <a:srgbClr val="00CCFF"/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_877e5_83188612_XL.png"/>
          <p:cNvPicPr>
            <a:picLocks noChangeAspect="1"/>
          </p:cNvPicPr>
          <p:nvPr userDrawn="1"/>
        </p:nvPicPr>
        <p:blipFill>
          <a:blip r:embed="rId4" cstate="print"/>
          <a:srcRect t="15914" b="14331"/>
          <a:stretch>
            <a:fillRect/>
          </a:stretch>
        </p:blipFill>
        <p:spPr>
          <a:xfrm>
            <a:off x="0" y="857231"/>
            <a:ext cx="4000496" cy="3111497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4286248" y="1643050"/>
            <a:ext cx="4000528" cy="1470025"/>
          </a:xfrm>
        </p:spPr>
        <p:txBody>
          <a:bodyPr/>
          <a:lstStyle>
            <a:lvl1pPr>
              <a:defRPr>
                <a:solidFill>
                  <a:srgbClr val="0070C0"/>
                </a:solidFill>
                <a:latin typeface="Comic Sans MS" pitchFamily="66" charset="0"/>
              </a:defRPr>
            </a:lvl1pPr>
          </a:lstStyle>
          <a:p>
            <a:r>
              <a:rPr lang="ru-RU" dirty="0" smtClean="0"/>
              <a:t>Шаблон </a:t>
            </a:r>
            <a:br>
              <a:rPr lang="ru-RU" dirty="0" smtClean="0"/>
            </a:br>
            <a:r>
              <a:rPr lang="ru-RU" dirty="0" smtClean="0"/>
              <a:t>«Морской»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4929198"/>
            <a:ext cx="457203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11" name="Рисунок 10" descr="chetverostishiya-dlya-detej-3.jpg"/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5429264"/>
            <a:ext cx="1285896" cy="1285896"/>
          </a:xfrm>
          <a:prstGeom prst="rect">
            <a:avLst/>
          </a:prstGeom>
        </p:spPr>
      </p:pic>
      <p:pic>
        <p:nvPicPr>
          <p:cNvPr id="12" name="Рисунок 11" descr="chetverostishiya-dlya-detej-3.jpg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4857760"/>
            <a:ext cx="1857388" cy="18573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14290"/>
            <a:ext cx="8429684" cy="6429420"/>
          </a:xfrm>
          <a:prstGeom prst="roundRect">
            <a:avLst/>
          </a:prstGeom>
          <a:noFill/>
          <a:ln>
            <a:solidFill>
              <a:srgbClr val="8FFF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hetverostishiya-dlya-detej-3.jp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42908" y="5572104"/>
            <a:ext cx="1285896" cy="1285896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55551-066D-4ABC-902E-166A62716ED4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E268A-2A28-4E5C-935E-97BFF8CE47B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anchor.jpg"/>
          <p:cNvPicPr>
            <a:picLocks noChangeAspect="1"/>
          </p:cNvPicPr>
          <p:nvPr userDrawn="1"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21" y="71434"/>
            <a:ext cx="1176093" cy="1571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notevenpast.org/wp-content/uploads/2014/03/789px-Hessel_Gerritsz_-_Mar_del_Sur.jpg" TargetMode="External"/><Relationship Id="rId3" Type="http://schemas.openxmlformats.org/officeDocument/2006/relationships/hyperlink" Target="http://goodnews-world.ru/storage/19/7e/50/b7/9982fc8c-5149-450d-ba43-53a0bc92a895-image.jpg" TargetMode="External"/><Relationship Id="rId7" Type="http://schemas.openxmlformats.org/officeDocument/2006/relationships/hyperlink" Target="http://www.xa-xa.org/uploads/posts/2011-11/1320606731_1e4cb09812ea6b4106b37eaeaf1b75f1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aratov-segodnya.ru/files/pages/17157/1442388537general_pages_16_September_2015_i17157_segodnya_otkryvaetsya_sezon_oxoty_na_pushnyx_zverei.jpg" TargetMode="External"/><Relationship Id="rId5" Type="http://schemas.openxmlformats.org/officeDocument/2006/relationships/hyperlink" Target="https://im2-tub-ru.yandex.net/i?id=e05056c8308866b535fe69902f5f0019&amp;n=33&amp;h=190&amp;w=144" TargetMode="External"/><Relationship Id="rId10" Type="http://schemas.openxmlformats.org/officeDocument/2006/relationships/hyperlink" Target="http://i.ucrazy.ru/files/i/2009.1.27/1233046954_alldayru_23.jpg" TargetMode="External"/><Relationship Id="rId4" Type="http://schemas.openxmlformats.org/officeDocument/2006/relationships/hyperlink" Target="http://images.forwallpaper.com/files/thumbs/preview/43/437743__tiger-in-the-jungle_p.jpg" TargetMode="External"/><Relationship Id="rId9" Type="http://schemas.openxmlformats.org/officeDocument/2006/relationships/hyperlink" Target="http://img-fotki.yandex.ru/get/9318/41892228.1069/0_df0fe_f4363272_XL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cottishritesocialnewsnetwork.com/images/55dfdca3732a7.jpg" TargetMode="External"/><Relationship Id="rId7" Type="http://schemas.openxmlformats.org/officeDocument/2006/relationships/hyperlink" Target="http://&#1072;-&#1087;.&#1088;&#1092;/uploads/photo/big/a963949eb04c4e081d6a1483d97ae76a.jpg" TargetMode="External"/><Relationship Id="rId2" Type="http://schemas.openxmlformats.org/officeDocument/2006/relationships/hyperlink" Target="http://www.xrest.ru/schemes/00/02/a8/8e/%D0%9B%D1%83%D0%BA%D0%BE%D0%B2%D0%B8%D1%86%D0%B0-2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raskraska.ru/azbuka/polszczyzna/img/r_polska_c240.jpg" TargetMode="External"/><Relationship Id="rId5" Type="http://schemas.openxmlformats.org/officeDocument/2006/relationships/hyperlink" Target="http://www.12news.uz/wp-content/uploads/2014/04/0_8b765_cc5bc08a_XL.png" TargetMode="External"/><Relationship Id="rId4" Type="http://schemas.openxmlformats.org/officeDocument/2006/relationships/hyperlink" Target="http://vestinn.ru/upload/iblock/419/syru-boy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48" y="1643050"/>
            <a:ext cx="4030168" cy="207398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 – путешествие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«Гласные звуки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буквы»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3995936" y="4941168"/>
            <a:ext cx="4933782" cy="1916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Пищагина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Нина Алексеевна,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учитель-логопед МБОУ «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Верховажская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 средняя школа имени Я.Я.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</a:rPr>
              <a:t>Кремлёва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avepic.org/48015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20688"/>
            <a:ext cx="6192926" cy="58515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27784" y="32849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dirty="0" smtClean="0"/>
              <a:t>Сд</a:t>
            </a:r>
            <a:r>
              <a:rPr lang="ru-RU" sz="4800" u="sng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л</a:t>
            </a:r>
            <a:r>
              <a:rPr lang="ru-RU" sz="4800" u="sng" dirty="0" smtClean="0">
                <a:solidFill>
                  <a:srgbClr val="FF0000"/>
                </a:solidFill>
              </a:rPr>
              <a:t>ае</a:t>
            </a:r>
            <a:r>
              <a:rPr lang="ru-RU" sz="4800" dirty="0" smtClean="0"/>
              <a:t>м д</a:t>
            </a:r>
            <a:r>
              <a:rPr lang="ru-RU" sz="4800" u="sng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л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,</a:t>
            </a:r>
            <a:br>
              <a:rPr lang="ru-RU" sz="4800" dirty="0" smtClean="0"/>
            </a:br>
            <a:r>
              <a:rPr lang="ru-RU" sz="4800" dirty="0" smtClean="0"/>
              <a:t>г</a:t>
            </a:r>
            <a:r>
              <a:rPr lang="ru-RU" sz="4800" u="sng" dirty="0" smtClean="0">
                <a:solidFill>
                  <a:srgbClr val="FF0000"/>
                </a:solidFill>
              </a:rPr>
              <a:t>у</a:t>
            </a:r>
            <a:r>
              <a:rPr lang="ru-RU" sz="4800" dirty="0" smtClean="0"/>
              <a:t>л</a:t>
            </a:r>
            <a:r>
              <a:rPr lang="ru-RU" sz="4800" u="sng" dirty="0" smtClean="0">
                <a:solidFill>
                  <a:srgbClr val="FF0000"/>
                </a:solidFill>
              </a:rPr>
              <a:t>яе</a:t>
            </a:r>
            <a:r>
              <a:rPr lang="ru-RU" sz="4800" dirty="0" smtClean="0"/>
              <a:t>м см</a:t>
            </a:r>
            <a:r>
              <a:rPr lang="ru-RU" sz="4800" u="sng" dirty="0" smtClean="0">
                <a:solidFill>
                  <a:srgbClr val="FF0000"/>
                </a:solidFill>
              </a:rPr>
              <a:t>е</a:t>
            </a:r>
            <a:r>
              <a:rPr lang="ru-RU" sz="4800" dirty="0" smtClean="0"/>
              <a:t>л</a:t>
            </a:r>
            <a:r>
              <a:rPr lang="ru-RU" sz="4800" u="sng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avepic.org/48015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6192926" cy="585158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2060848"/>
            <a:ext cx="5389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3284984"/>
            <a:ext cx="5389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260648"/>
            <a:ext cx="5389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Я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05800" cy="1143000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4000" dirty="0" smtClean="0"/>
              <a:t>Использованные интернет-ресурсы:</a:t>
            </a:r>
            <a:endParaRPr lang="ru-RU" sz="4000" dirty="0"/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827584" y="2132856"/>
            <a:ext cx="7632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3"/>
              </a:rPr>
              <a:t>http://goodnews-world.ru/storage/19/7e/50/b7/9982fc8c-5149-450d-ba43-53a0bc92a895-image.jpg</a:t>
            </a:r>
            <a:r>
              <a:rPr lang="ru-RU" sz="1400" dirty="0"/>
              <a:t> -слон</a:t>
            </a:r>
          </a:p>
        </p:txBody>
      </p:sp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755650" y="2781300"/>
            <a:ext cx="77041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4"/>
              </a:rPr>
              <a:t>http://images.forwallpaper.com/files/thumbs/preview/43/437743__tiger-in-the-jungle_p.jpg</a:t>
            </a:r>
            <a:r>
              <a:rPr lang="ru-RU" sz="1400" dirty="0"/>
              <a:t> -тигр</a:t>
            </a:r>
          </a:p>
        </p:txBody>
      </p:sp>
      <p:sp>
        <p:nvSpPr>
          <p:cNvPr id="16390" name="Прямоугольник 5"/>
          <p:cNvSpPr>
            <a:spLocks noChangeArrowheads="1"/>
          </p:cNvSpPr>
          <p:nvPr/>
        </p:nvSpPr>
        <p:spPr bwMode="auto">
          <a:xfrm>
            <a:off x="755576" y="3501008"/>
            <a:ext cx="741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hlinkClick r:id="rId5"/>
              </a:rPr>
              <a:t>https://im2-tub-ru.yandex.net/i?id=e05056c8308866b535fe69902f5f0019&amp;n=33&amp;h=190&amp;w=144</a:t>
            </a:r>
            <a:r>
              <a:rPr lang="ru-RU" sz="1400" dirty="0"/>
              <a:t> -лев</a:t>
            </a:r>
          </a:p>
        </p:txBody>
      </p:sp>
      <p:sp>
        <p:nvSpPr>
          <p:cNvPr id="16391" name="Прямоугольник 6"/>
          <p:cNvSpPr>
            <a:spLocks noChangeArrowheads="1"/>
          </p:cNvSpPr>
          <p:nvPr/>
        </p:nvSpPr>
        <p:spPr bwMode="auto">
          <a:xfrm>
            <a:off x="827584" y="4221088"/>
            <a:ext cx="7416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hlinkClick r:id="rId6"/>
              </a:rPr>
              <a:t>http://saratov-segodnya.ru/files/pages/17157/1442388537general_pages_16_September_2015_i17157_segodnya_otkryvaetsya_sezon_oxoty_na_pushnyx_zverei.jpg</a:t>
            </a:r>
            <a:r>
              <a:rPr lang="ru-RU" sz="1400" dirty="0"/>
              <a:t> -заяц</a:t>
            </a:r>
          </a:p>
        </p:txBody>
      </p:sp>
      <p:sp>
        <p:nvSpPr>
          <p:cNvPr id="16392" name="Прямоугольник 7"/>
          <p:cNvSpPr>
            <a:spLocks noChangeArrowheads="1"/>
          </p:cNvSpPr>
          <p:nvPr/>
        </p:nvSpPr>
        <p:spPr bwMode="auto">
          <a:xfrm>
            <a:off x="827584" y="5157192"/>
            <a:ext cx="7489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7"/>
              </a:rPr>
              <a:t>http://www.xa-xa.org/uploads/posts/2011-11/1320606731_1e4cb09812ea6b4106b37eaeaf1b75f1.jpg</a:t>
            </a:r>
            <a:r>
              <a:rPr lang="ru-RU" sz="1400" dirty="0"/>
              <a:t> -летучая мышь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052736"/>
            <a:ext cx="79928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8"/>
              </a:rPr>
              <a:t>https://notevenpast.org/wp-content/uploads/2014/03/789px-Hessel_Gerritsz_-_Mar_del_Sur.jpg</a:t>
            </a:r>
            <a:r>
              <a:rPr lang="ru-RU" sz="1400" dirty="0" smtClean="0"/>
              <a:t> карта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484784"/>
            <a:ext cx="838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9"/>
              </a:rPr>
              <a:t>http://img-fotki.yandex.ru/get/9318/41892228.1069/0_df0fe_f4363272_XL.jpg</a:t>
            </a:r>
            <a:r>
              <a:rPr lang="ru-RU" sz="1400" dirty="0" smtClean="0"/>
              <a:t> -парусник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5877272"/>
            <a:ext cx="720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hlinkClick r:id="rId10"/>
              </a:rPr>
              <a:t>http://i.ucrazy.ru/files/i/2009.1.27/1233046954_alldayru_23.jpg</a:t>
            </a:r>
            <a:r>
              <a:rPr lang="ru-RU" sz="1400" dirty="0" smtClean="0"/>
              <a:t> -маяк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sz="4000" dirty="0" smtClean="0"/>
              <a:t>Использованные интернет-ресурсы:</a:t>
            </a:r>
            <a:endParaRPr lang="ru-RU" sz="4000" dirty="0"/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683568" y="1412776"/>
            <a:ext cx="70564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2"/>
              </a:rPr>
              <a:t>http://www.xrest.ru/schemes/00/02/a8/8e/%D0%9B%D1%83%D0%BA%D0%BE%D0%B2%D0%B8%D1%86%D0%B0-2.jpg</a:t>
            </a:r>
            <a:r>
              <a:rPr lang="ru-RU" sz="1400" dirty="0"/>
              <a:t> -лук</a:t>
            </a: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683568" y="2132856"/>
            <a:ext cx="72739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3"/>
              </a:rPr>
              <a:t>http://scottishritesocialnewsnetwork.com/images/55dfdca3732a7.jpg</a:t>
            </a:r>
            <a:r>
              <a:rPr lang="ru-RU" sz="1400" dirty="0"/>
              <a:t> -кит</a:t>
            </a:r>
          </a:p>
        </p:txBody>
      </p:sp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683568" y="2564904"/>
            <a:ext cx="72723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4"/>
              </a:rPr>
              <a:t>http://vestinn.ru/upload/iblock/419/syru-boy.jpg</a:t>
            </a:r>
            <a:r>
              <a:rPr lang="ru-RU" sz="1400" dirty="0"/>
              <a:t> -сыр</a:t>
            </a:r>
          </a:p>
        </p:txBody>
      </p:sp>
      <p:sp>
        <p:nvSpPr>
          <p:cNvPr id="17415" name="Прямоугольник 6"/>
          <p:cNvSpPr>
            <a:spLocks noChangeArrowheads="1"/>
          </p:cNvSpPr>
          <p:nvPr/>
        </p:nvSpPr>
        <p:spPr bwMode="auto">
          <a:xfrm>
            <a:off x="683568" y="3068960"/>
            <a:ext cx="72009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5"/>
              </a:rPr>
              <a:t>http://www.12news.uz/wp-content/uploads/2014/04/0_8b765_cc5bc08a_XL.png</a:t>
            </a:r>
            <a:r>
              <a:rPr lang="ru-RU" sz="1400" dirty="0"/>
              <a:t> -сом</a:t>
            </a:r>
          </a:p>
        </p:txBody>
      </p:sp>
      <p:sp>
        <p:nvSpPr>
          <p:cNvPr id="17416" name="Прямоугольник 7"/>
          <p:cNvSpPr>
            <a:spLocks noChangeArrowheads="1"/>
          </p:cNvSpPr>
          <p:nvPr/>
        </p:nvSpPr>
        <p:spPr bwMode="auto">
          <a:xfrm>
            <a:off x="683568" y="3429000"/>
            <a:ext cx="71294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 dirty="0">
                <a:hlinkClick r:id="rId6"/>
              </a:rPr>
              <a:t>http://www.raskraska.ru/azbuka/polszczyzna/img/r_polska_c240.jpg</a:t>
            </a:r>
            <a:r>
              <a:rPr lang="ru-RU" sz="1400" dirty="0"/>
              <a:t> -рак</a:t>
            </a:r>
          </a:p>
        </p:txBody>
      </p:sp>
      <p:sp>
        <p:nvSpPr>
          <p:cNvPr id="17417" name="Прямоугольник 8"/>
          <p:cNvSpPr>
            <a:spLocks noChangeArrowheads="1"/>
          </p:cNvSpPr>
          <p:nvPr/>
        </p:nvSpPr>
        <p:spPr bwMode="auto">
          <a:xfrm>
            <a:off x="683568" y="3861048"/>
            <a:ext cx="73453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hlinkClick r:id="rId7"/>
              </a:rPr>
              <a:t>http://</a:t>
            </a:r>
            <a:r>
              <a:rPr lang="ru-RU" sz="1400" dirty="0" err="1">
                <a:hlinkClick r:id="rId7"/>
              </a:rPr>
              <a:t>а-п.рф</a:t>
            </a:r>
            <a:r>
              <a:rPr lang="ru-RU" sz="1400" dirty="0">
                <a:hlinkClick r:id="rId7"/>
              </a:rPr>
              <a:t>/</a:t>
            </a:r>
            <a:r>
              <a:rPr lang="en-US" sz="1400" dirty="0">
                <a:hlinkClick r:id="rId7"/>
              </a:rPr>
              <a:t>uploads/photo/big/a963949eb04c4e081d6a1483d97ae76a.jpg</a:t>
            </a:r>
            <a:r>
              <a:rPr lang="ru-RU" sz="1400" dirty="0"/>
              <a:t> -эму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4509120"/>
            <a:ext cx="6768752" cy="1403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dirty="0" smtClean="0">
                <a:solidFill>
                  <a:srgbClr val="003300"/>
                </a:solidFill>
              </a:rPr>
              <a:t>Автор шаблона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000" b="1" dirty="0" smtClean="0">
                <a:solidFill>
                  <a:srgbClr val="003300"/>
                </a:solidFill>
              </a:rPr>
              <a:t>Коровина Ирина Николаевна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dirty="0" smtClean="0">
                <a:solidFill>
                  <a:srgbClr val="003300"/>
                </a:solidFill>
              </a:rPr>
              <a:t>учитель начальных классов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dirty="0" smtClean="0">
                <a:solidFill>
                  <a:srgbClr val="003300"/>
                </a:solidFill>
              </a:rPr>
              <a:t>МБОУ «СОШ №9» г.Сафоново Смоленской области</a:t>
            </a:r>
            <a:endParaRPr lang="ru-RU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notevenpast.org/wp-content/uploads/2014/03/789px-Hessel_Gerritsz_-_Mar_del_S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751522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785938"/>
            <a:ext cx="8786813" cy="335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928688"/>
            <a:ext cx="5148263" cy="52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4" y="164556"/>
            <a:ext cx="3565030" cy="2835819"/>
          </a:xfrm>
        </p:spPr>
      </p:pic>
      <p:pic>
        <p:nvPicPr>
          <p:cNvPr id="10243" name="Содержимое 3" descr="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260648"/>
            <a:ext cx="3520287" cy="281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Содержимое 3" descr="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2143125"/>
            <a:ext cx="191452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Содержимое 3" descr="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71" y="4429125"/>
            <a:ext cx="3237554" cy="224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Содержимое 3" descr="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437112"/>
            <a:ext cx="3528392" cy="22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628800"/>
            <a:ext cx="59046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Проверь себя:</a:t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>
                <a:solidFill>
                  <a:srgbClr val="FF0000"/>
                </a:solidFill>
              </a:rPr>
              <a:t>О     И     Е      АЯ      Ы</a:t>
            </a:r>
            <a:endParaRPr lang="ru-RU" sz="4400" dirty="0"/>
          </a:p>
        </p:txBody>
      </p:sp>
      <p:pic>
        <p:nvPicPr>
          <p:cNvPr id="19458" name="Picture 2" descr="http://img-fotki.yandex.ru/get/9318/41892228.1069/0_df0fe_f436327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7669" y="4625752"/>
            <a:ext cx="2976331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ghthouse_westcot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85825" y="884238"/>
            <a:ext cx="7315200" cy="48752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fixed" ptsTypes="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fixed" ptsTypes="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fixed" ptsTypes="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fixed" ptsTypes="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3"/>
          <p:cNvSpPr>
            <a:spLocks noGrp="1"/>
          </p:cNvSpPr>
          <p:nvPr>
            <p:ph type="title"/>
          </p:nvPr>
        </p:nvSpPr>
        <p:spPr>
          <a:xfrm>
            <a:off x="500063" y="2643188"/>
            <a:ext cx="1500187" cy="714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smtClean="0"/>
              <a:t>Л . К</a:t>
            </a:r>
          </a:p>
        </p:txBody>
      </p:sp>
      <p:pic>
        <p:nvPicPr>
          <p:cNvPr id="13315" name="Содержимое 10" descr="64LUK_REPCHATYJ1.jpg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428625"/>
            <a:ext cx="2084388" cy="2071688"/>
          </a:xfrm>
        </p:spPr>
      </p:pic>
      <p:pic>
        <p:nvPicPr>
          <p:cNvPr id="13316" name="Содержимое 10" descr="64LUK_REPCHATYJ1.jp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428625"/>
            <a:ext cx="2643188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3"/>
          <p:cNvSpPr txBox="1">
            <a:spLocks/>
          </p:cNvSpPr>
          <p:nvPr/>
        </p:nvSpPr>
        <p:spPr>
          <a:xfrm>
            <a:off x="3786188" y="2643188"/>
            <a:ext cx="1428750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К . Т</a:t>
            </a:r>
          </a:p>
        </p:txBody>
      </p:sp>
      <p:pic>
        <p:nvPicPr>
          <p:cNvPr id="13318" name="Содержимое 10" descr="64LUK_REPCHATYJ1.jp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500063"/>
            <a:ext cx="2012950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3"/>
          <p:cNvSpPr txBox="1">
            <a:spLocks/>
          </p:cNvSpPr>
          <p:nvPr/>
        </p:nvSpPr>
        <p:spPr>
          <a:xfrm>
            <a:off x="6929438" y="2643188"/>
            <a:ext cx="1428750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С . Р</a:t>
            </a:r>
          </a:p>
        </p:txBody>
      </p:sp>
      <p:sp>
        <p:nvSpPr>
          <p:cNvPr id="19" name="Заголовок 13"/>
          <p:cNvSpPr txBox="1">
            <a:spLocks/>
          </p:cNvSpPr>
          <p:nvPr/>
        </p:nvSpPr>
        <p:spPr>
          <a:xfrm>
            <a:off x="571500" y="5522913"/>
            <a:ext cx="1571625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С . М</a:t>
            </a:r>
          </a:p>
        </p:txBody>
      </p:sp>
      <p:pic>
        <p:nvPicPr>
          <p:cNvPr id="13321" name="Содержимое 10" descr="64LUK_REPCHATYJ1.jp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143375"/>
            <a:ext cx="23971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Содержимое 10" descr="64LUK_REPCHATYJ1.jpg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75" y="3643313"/>
            <a:ext cx="1857375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Заголовок 13"/>
          <p:cNvSpPr txBox="1">
            <a:spLocks/>
          </p:cNvSpPr>
          <p:nvPr/>
        </p:nvSpPr>
        <p:spPr>
          <a:xfrm>
            <a:off x="3786188" y="5500688"/>
            <a:ext cx="1500187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Р . К</a:t>
            </a:r>
          </a:p>
        </p:txBody>
      </p:sp>
      <p:pic>
        <p:nvPicPr>
          <p:cNvPr id="13324" name="Содержимое 10" descr="64LUK_REPCHATYJ1.jpg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714750"/>
            <a:ext cx="18129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Заголовок 13"/>
          <p:cNvSpPr txBox="1">
            <a:spLocks/>
          </p:cNvSpPr>
          <p:nvPr/>
        </p:nvSpPr>
        <p:spPr>
          <a:xfrm>
            <a:off x="6929438" y="5500688"/>
            <a:ext cx="1500187" cy="7143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>
                <a:latin typeface="+mj-lt"/>
                <a:ea typeface="+mj-ea"/>
                <a:cs typeface="+mj-cs"/>
              </a:rPr>
              <a:t>. 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785938"/>
            <a:ext cx="85725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147</Words>
  <Application>Microsoft Office PowerPoint</Application>
  <PresentationFormat>Экран (4:3)</PresentationFormat>
  <Paragraphs>36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Занятие – путешествие «Гласные звуки и буквы»</vt:lpstr>
      <vt:lpstr>Слайд 2</vt:lpstr>
      <vt:lpstr>Слайд 3</vt:lpstr>
      <vt:lpstr>Слайд 4</vt:lpstr>
      <vt:lpstr>Слайд 5</vt:lpstr>
      <vt:lpstr>Слайд 6</vt:lpstr>
      <vt:lpstr>Слайд 7</vt:lpstr>
      <vt:lpstr>Л . К</vt:lpstr>
      <vt:lpstr>Слайд 9</vt:lpstr>
      <vt:lpstr>Слайд 10</vt:lpstr>
      <vt:lpstr>Слайд 11</vt:lpstr>
      <vt:lpstr>Использованные интернет-ресурсы:</vt:lpstr>
      <vt:lpstr>Использованные интернет-ресурсы: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</dc:title>
  <dc:subject>Кораблик и дельфин</dc:subject>
  <dc:creator>corowina</dc:creator>
  <cp:lastModifiedBy>Нина Пищагина</cp:lastModifiedBy>
  <cp:revision>18</cp:revision>
  <dcterms:created xsi:type="dcterms:W3CDTF">2014-06-01T05:00:39Z</dcterms:created>
  <dcterms:modified xsi:type="dcterms:W3CDTF">2015-11-17T06:34:56Z</dcterms:modified>
</cp:coreProperties>
</file>