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2"/>
    <p:sldId id="258" r:id="rId3"/>
    <p:sldId id="274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C3E6"/>
    <a:srgbClr val="00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-59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-294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EB567-F676-4DB5-B2A2-E0EA75E0E45A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2C6BB-0255-43C7-8B9C-6733F4BD80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5A93E1-87EE-4B84-9450-F50119837099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3E424-75D4-4045-80F0-6ECAEF0AC8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8CA06-56D1-4A69-9AF4-43134D541E1E}" type="datetime1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E0BE-71AC-44CE-9782-E1B2F5FE4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5533910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BC5A-B61B-4361-BADA-9A9EFC638D5A}" type="datetime1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E0BE-71AC-44CE-9782-E1B2F5FE4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0175312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B44B8-931D-425F-AEC5-1F99009A3E6E}" type="datetime1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E0BE-71AC-44CE-9782-E1B2F5FE4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4467468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F706-95A2-4EE9-8D9B-004E2054BF5B}" type="datetime1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E0BE-71AC-44CE-9782-E1B2F5FE4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6105396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41F6-C18B-44DC-B4EB-1917A16B7F58}" type="datetime1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E0BE-71AC-44CE-9782-E1B2F5FE4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5229976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96AF-48CE-449E-B2FA-1ADA79C522E9}" type="datetime1">
              <a:rPr lang="ru-RU" smtClean="0"/>
              <a:pPr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E0BE-71AC-44CE-9782-E1B2F5FE4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2964111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9F8D6-9A85-4F77-BD73-3F8229A529B4}" type="datetime1">
              <a:rPr lang="ru-RU" smtClean="0"/>
              <a:pPr/>
              <a:t>08.11.2015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E0BE-71AC-44CE-9782-E1B2F5FE4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2302024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81DAE-5C40-4E1E-AD6C-928A8DB03D6A}" type="datetime1">
              <a:rPr lang="ru-RU" smtClean="0"/>
              <a:pPr/>
              <a:t>08.11.2015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http://panowavalentina.ucoz.net/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E0BE-71AC-44CE-9782-E1B2F5FE4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9273119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42E93-7241-45E9-8B44-3C7C08D5A971}" type="datetime1">
              <a:rPr lang="ru-RU" smtClean="0"/>
              <a:pPr/>
              <a:t>08.11.2015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E0BE-71AC-44CE-9782-E1B2F5FE4FA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 descr="superficial-hand-painting-psd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27886" cy="6858000"/>
          </a:xfrm>
          <a:prstGeom prst="rect">
            <a:avLst/>
          </a:prstGeom>
        </p:spPr>
      </p:pic>
      <p:pic>
        <p:nvPicPr>
          <p:cNvPr id="6" name="Рисунок 5" descr="12787675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794500" y="431800"/>
            <a:ext cx="5715000" cy="5715000"/>
          </a:xfrm>
          <a:prstGeom prst="rect">
            <a:avLst/>
          </a:prstGeom>
        </p:spPr>
      </p:pic>
      <p:pic>
        <p:nvPicPr>
          <p:cNvPr id="9" name="Рисунок 8" descr="13499691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455393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57A47-18BC-464F-930A-DFF09008B190}" type="datetime1">
              <a:rPr lang="ru-RU" smtClean="0"/>
              <a:pPr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E0BE-71AC-44CE-9782-E1B2F5FE4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2724550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241F-213F-409F-AE82-F52FDD673375}" type="datetime1">
              <a:rPr lang="ru-RU" smtClean="0"/>
              <a:pPr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E0BE-71AC-44CE-9782-E1B2F5FE4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1846498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5D601-AAE6-4753-8AD7-061DA617B74E}" type="datetime1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BE0BE-71AC-44CE-9782-E1B2F5FE4FA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fon6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4325256" y="-661488"/>
            <a:ext cx="4325415" cy="5168870"/>
          </a:xfrm>
          <a:prstGeom prst="rect">
            <a:avLst/>
          </a:prstGeom>
        </p:spPr>
      </p:pic>
      <p:pic>
        <p:nvPicPr>
          <p:cNvPr id="8" name="Рисунок 7" descr="12787675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867072" y="411843"/>
            <a:ext cx="5715000" cy="5715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86184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allpapers1920.ru/img/picture/Sep/28/018918873a45aca485fb4bc4707deab2/4.jpg" TargetMode="External"/><Relationship Id="rId3" Type="http://schemas.openxmlformats.org/officeDocument/2006/relationships/hyperlink" Target="http://cdn6.psdtex.com/wp-content/uploads/2013/5/13/superficial-hand-painting-psd.jpg" TargetMode="External"/><Relationship Id="rId7" Type="http://schemas.openxmlformats.org/officeDocument/2006/relationships/hyperlink" Target="http://www.florabor.ru/images/67050.gif" TargetMode="External"/><Relationship Id="rId2" Type="http://schemas.openxmlformats.org/officeDocument/2006/relationships/hyperlink" Target="http://www.playcast.ru/uploads/2015/03/23/12787675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s00.infourok.ru/images/doc/153/176684/hello_html_4492bc66.png" TargetMode="External"/><Relationship Id="rId5" Type="http://schemas.openxmlformats.org/officeDocument/2006/relationships/hyperlink" Target="http://igraem.pro/ra&#1059;&#1090;&#1105;&#1085;&#1086;&#1082;skraski/raskraska-utyonok/" TargetMode="External"/><Relationship Id="rId4" Type="http://schemas.openxmlformats.org/officeDocument/2006/relationships/hyperlink" Target="http://www.playcast.ru/uploads/2015/05/07/13499691.png" TargetMode="External"/><Relationship Id="rId9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45931" y="4661940"/>
            <a:ext cx="4930213" cy="1484026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6560E"/>
                </a:solidFill>
                <a:latin typeface="Georgia" pitchFamily="18" charset="0"/>
              </a:rPr>
              <a:t>Автор: Панова Валентина Викторовна</a:t>
            </a:r>
          </a:p>
          <a:p>
            <a:pPr algn="ctr"/>
            <a:r>
              <a:rPr lang="ru-RU" dirty="0" smtClean="0">
                <a:solidFill>
                  <a:srgbClr val="06560E"/>
                </a:solidFill>
                <a:latin typeface="Georgia" pitchFamily="18" charset="0"/>
              </a:rPr>
              <a:t>учитель начальных классов МБОУ «Селекционная СОШ»</a:t>
            </a:r>
          </a:p>
          <a:p>
            <a:pPr algn="ctr"/>
            <a:r>
              <a:rPr lang="ru-RU" dirty="0" smtClean="0">
                <a:solidFill>
                  <a:srgbClr val="06560E"/>
                </a:solidFill>
                <a:latin typeface="Georgia" pitchFamily="18" charset="0"/>
              </a:rPr>
              <a:t>Льговского района Курской области</a:t>
            </a:r>
          </a:p>
          <a:p>
            <a:pPr algn="ctr"/>
            <a:r>
              <a:rPr lang="ru-RU" dirty="0" smtClean="0">
                <a:solidFill>
                  <a:srgbClr val="06560E"/>
                </a:solidFill>
                <a:latin typeface="Georgia" pitchFamily="18" charset="0"/>
              </a:rPr>
              <a:t>2015 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2369" y="1070764"/>
            <a:ext cx="89641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Таблица умножения</a:t>
            </a:r>
          </a:p>
          <a:p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4247" y="2486099"/>
            <a:ext cx="68194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математика 2-4 класс, УМК любой</a:t>
            </a:r>
            <a:endParaRPr lang="ru-RU" sz="2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3984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7" name="Рисунок 6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57" y="1309816"/>
            <a:ext cx="5695950" cy="4983378"/>
          </a:xfrm>
          <a:prstGeom prst="rect">
            <a:avLst/>
          </a:prstGeom>
        </p:spPr>
      </p:pic>
      <p:pic>
        <p:nvPicPr>
          <p:cNvPr id="3" name="Рисунок 2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4" name="Овал 3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24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18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21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3  ∙  7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51557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01" y="1252488"/>
            <a:ext cx="5695950" cy="5008091"/>
          </a:xfrm>
          <a:prstGeom prst="rect">
            <a:avLst/>
          </a:prstGeom>
        </p:spPr>
      </p:pic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7" name="Рисунок 6" descr="hello_html_4492bc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3" name="Рисунок 2" descr="hello_html_4492bc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4" name="Овал 3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26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20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24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71017" y="1261241"/>
            <a:ext cx="2868032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4  ∙  6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67575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7" name="Рисунок 6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04" y="1297459"/>
            <a:ext cx="5706504" cy="4995733"/>
          </a:xfrm>
          <a:prstGeom prst="rect">
            <a:avLst/>
          </a:prstGeom>
        </p:spPr>
      </p:pic>
      <p:pic>
        <p:nvPicPr>
          <p:cNvPr id="3" name="Рисунок 2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4" name="Овал 3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16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18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21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2  ∙  9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53930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7" name="Рисунок 6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01" y="1322173"/>
            <a:ext cx="5695950" cy="4983377"/>
          </a:xfrm>
          <a:prstGeom prst="rect">
            <a:avLst/>
          </a:prstGeom>
        </p:spPr>
      </p:pic>
      <p:pic>
        <p:nvPicPr>
          <p:cNvPr id="3" name="Рисунок 2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4" name="Овал 3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81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64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72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8  ∙  8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62741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7" name="Рисунок 6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43" y="1309816"/>
            <a:ext cx="5710625" cy="4995734"/>
          </a:xfrm>
          <a:prstGeom prst="rect">
            <a:avLst/>
          </a:prstGeom>
        </p:spPr>
      </p:pic>
      <p:pic>
        <p:nvPicPr>
          <p:cNvPr id="3" name="Рисунок 2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4" name="Овал 3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48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36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42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7  ∙  6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</a:t>
            </a:r>
            <a:r>
              <a:rPr lang="en-US" dirty="0" smtClean="0"/>
              <a:t>/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35243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58" y="1265929"/>
            <a:ext cx="5628075" cy="5044930"/>
          </a:xfrm>
          <a:prstGeom prst="rect">
            <a:avLst/>
          </a:prstGeom>
        </p:spPr>
      </p:pic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7" name="Рисунок 6" descr="hello_html_4492bc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3" name="Рисунок 2" descr="hello_html_4492bc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4" name="Овал 3">
            <a:hlinkClick r:id="" action="ppaction://hlinkshowjump?jump=nextslide">
              <a:snd r:embed="rId4" name="chimes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45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>
            <a:hlinkClick r:id="" action="ppaction://noaction">
              <a:snd r:embed="rId5" name="cashreg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40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noaction">
              <a:snd r:embed="rId5" name="cashreg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35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5  ∙  9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23905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64694" y="1259174"/>
            <a:ext cx="5606321" cy="50366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7" name="Рисунок 6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93" y="1265928"/>
            <a:ext cx="5608032" cy="4993803"/>
          </a:xfrm>
          <a:prstGeom prst="rect">
            <a:avLst/>
          </a:prstGeom>
        </p:spPr>
      </p:pic>
      <p:pic>
        <p:nvPicPr>
          <p:cNvPr id="3" name="Рисунок 2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4" name="Овал 3">
            <a:hlinkClick r:id="" action="ppaction://hlinkshowjump?jump=nextslide">
              <a:snd r:embed="rId4" name="chimes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36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>
            <a:hlinkClick r:id="" action="ppaction://noaction">
              <a:snd r:embed="rId5" name="cashreg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42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noaction">
              <a:snd r:embed="rId5" name="cashreg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32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6  ∙  6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39156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74165"/>
            <a:ext cx="5622324" cy="5037050"/>
          </a:xfrm>
          <a:prstGeom prst="rect">
            <a:avLst/>
          </a:prstGeom>
        </p:spPr>
      </p:pic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7" name="Рисунок 6" descr="hello_html_4492bc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3" name="Рисунок 2" descr="hello_html_4492bc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4" name="Овал 3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63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56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54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8  ∙  7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00952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pic>
        <p:nvPicPr>
          <p:cNvPr id="3" name="Рисунок 2" descr="4.jpg">
            <a:hlinkClick r:id="" action="ppaction://hlinkshowjump?jump=previousslide">
              <a:snd r:embed="rId2" name="applause.wav"/>
            </a:hlinkClick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6325" y="1808461"/>
            <a:ext cx="2423165" cy="3121158"/>
          </a:xfrm>
          <a:prstGeom prst="rect">
            <a:avLst/>
          </a:prstGeom>
        </p:spPr>
      </p:pic>
      <p:sp>
        <p:nvSpPr>
          <p:cNvPr id="17" name="Полилиния 16"/>
          <p:cNvSpPr/>
          <p:nvPr/>
        </p:nvSpPr>
        <p:spPr>
          <a:xfrm>
            <a:off x="2458388" y="779490"/>
            <a:ext cx="5291528" cy="1139252"/>
          </a:xfrm>
          <a:custGeom>
            <a:avLst/>
            <a:gdLst>
              <a:gd name="connsiteX0" fmla="*/ 1440961 w 4991725"/>
              <a:gd name="connsiteY0" fmla="*/ 1940670 h 1139252"/>
              <a:gd name="connsiteX1" fmla="*/ 1603064 w 4991725"/>
              <a:gd name="connsiteY1" fmla="*/ 1101561 h 1139252"/>
              <a:gd name="connsiteX2" fmla="*/ 1907845 w 4991725"/>
              <a:gd name="connsiteY2" fmla="*/ 16034 h 1139252"/>
              <a:gd name="connsiteX3" fmla="*/ 2788247 w 4991725"/>
              <a:gd name="connsiteY3" fmla="*/ 3922 h 1139252"/>
              <a:gd name="connsiteX4" fmla="*/ 4366926 w 4991725"/>
              <a:gd name="connsiteY4" fmla="*/ 946614 h 1139252"/>
              <a:gd name="connsiteX5" fmla="*/ 2541176 w 4991725"/>
              <a:gd name="connsiteY5" fmla="*/ 1139158 h 1139252"/>
              <a:gd name="connsiteX6" fmla="*/ 1440961 w 4991725"/>
              <a:gd name="connsiteY6" fmla="*/ 1940670 h 1139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1725" h="1139252">
                <a:moveTo>
                  <a:pt x="1440961" y="1940670"/>
                </a:moveTo>
                <a:lnTo>
                  <a:pt x="1603064" y="1101561"/>
                </a:lnTo>
                <a:cubicBezTo>
                  <a:pt x="-684171" y="901601"/>
                  <a:pt x="-472510" y="147733"/>
                  <a:pt x="1907845" y="16034"/>
                </a:cubicBezTo>
                <a:cubicBezTo>
                  <a:pt x="2195835" y="100"/>
                  <a:pt x="2493956" y="-4001"/>
                  <a:pt x="2788247" y="3922"/>
                </a:cubicBezTo>
                <a:cubicBezTo>
                  <a:pt x="4788016" y="57759"/>
                  <a:pt x="5699582" y="602092"/>
                  <a:pt x="4366926" y="946614"/>
                </a:cubicBezTo>
                <a:cubicBezTo>
                  <a:pt x="3903598" y="1066395"/>
                  <a:pt x="3241146" y="1136257"/>
                  <a:pt x="2541176" y="1139158"/>
                </a:cubicBezTo>
                <a:lnTo>
                  <a:pt x="1440961" y="1940670"/>
                </a:lnTo>
                <a:close/>
              </a:path>
            </a:pathLst>
          </a:custGeom>
          <a:solidFill>
            <a:srgbClr val="9DC3E6">
              <a:alpha val="38824"/>
            </a:srgb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794960" y="853722"/>
            <a:ext cx="4623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Молодцы!!!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074" name="Picture 2" descr="http://www.florabor.ru/images/6705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350" y="1315061"/>
            <a:ext cx="1512497" cy="1475607"/>
          </a:xfrm>
          <a:prstGeom prst="rect">
            <a:avLst/>
          </a:prstGeom>
          <a:noFill/>
        </p:spPr>
      </p:pic>
      <p:pic>
        <p:nvPicPr>
          <p:cNvPr id="14" name="Picture 2" descr="http://www.florabor.ru/images/6705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99981" y="4379626"/>
            <a:ext cx="1969270" cy="1921239"/>
          </a:xfrm>
          <a:prstGeom prst="rect">
            <a:avLst/>
          </a:prstGeom>
          <a:noFill/>
        </p:spPr>
      </p:pic>
      <p:pic>
        <p:nvPicPr>
          <p:cNvPr id="19" name="Picture 2" descr="http://www.florabor.ru/images/6705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90833" y="4591987"/>
            <a:ext cx="1969270" cy="1921239"/>
          </a:xfrm>
          <a:prstGeom prst="rect">
            <a:avLst/>
          </a:prstGeom>
          <a:noFill/>
        </p:spPr>
      </p:pic>
      <p:pic>
        <p:nvPicPr>
          <p:cNvPr id="20" name="Picture 2" descr="http://www.florabor.ru/images/6705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70229" y="1138653"/>
            <a:ext cx="1654903" cy="1614539"/>
          </a:xfrm>
          <a:prstGeom prst="rect">
            <a:avLst/>
          </a:prstGeom>
          <a:noFill/>
        </p:spPr>
      </p:pic>
      <p:pic>
        <p:nvPicPr>
          <p:cNvPr id="21" name="Picture 2" descr="http://www.florabor.ru/images/67050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26636" y="2193509"/>
            <a:ext cx="1267658" cy="1236739"/>
          </a:xfrm>
          <a:prstGeom prst="rect">
            <a:avLst/>
          </a:prstGeom>
          <a:noFill/>
        </p:spPr>
      </p:pic>
      <p:pic>
        <p:nvPicPr>
          <p:cNvPr id="22" name="Picture 2" descr="http://www.florabor.ru/images/6705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99" y="4329659"/>
            <a:ext cx="1969270" cy="1921239"/>
          </a:xfrm>
          <a:prstGeom prst="rect">
            <a:avLst/>
          </a:prstGeom>
          <a:noFill/>
        </p:spPr>
      </p:pic>
      <p:sp>
        <p:nvSpPr>
          <p:cNvPr id="12" name="AutoShape 4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10358203" y="6100997"/>
            <a:ext cx="1268582" cy="247806"/>
          </a:xfrm>
          <a:prstGeom prst="actionButtonBlank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5573" y="756745"/>
            <a:ext cx="611702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hlinkClick r:id="rId2"/>
            </a:endParaRPr>
          </a:p>
          <a:p>
            <a:endParaRPr lang="ru-RU" dirty="0" smtClean="0">
              <a:hlinkClick r:id="rId2"/>
            </a:endParaRPr>
          </a:p>
          <a:p>
            <a:endParaRPr lang="ru-RU" sz="3200" b="1" dirty="0" smtClean="0">
              <a:latin typeface="Georgia" pitchFamily="18" charset="0"/>
              <a:cs typeface="Arial" pitchFamily="34" charset="0"/>
              <a:hlinkClick r:id="rId2"/>
            </a:endParaRPr>
          </a:p>
          <a:p>
            <a:r>
              <a:rPr lang="ru-RU" sz="3200" b="1" dirty="0" smtClean="0">
                <a:latin typeface="Georgia" pitchFamily="18" charset="0"/>
                <a:cs typeface="Arial" pitchFamily="34" charset="0"/>
                <a:hlinkClick r:id="rId2"/>
              </a:rPr>
              <a:t>1. Цветы</a:t>
            </a:r>
            <a:endParaRPr lang="ru-RU" sz="3200" b="1" dirty="0" smtClean="0">
              <a:latin typeface="Georgia" pitchFamily="18" charset="0"/>
              <a:cs typeface="Arial" pitchFamily="34" charset="0"/>
            </a:endParaRPr>
          </a:p>
          <a:p>
            <a:r>
              <a:rPr lang="ru-RU" sz="3200" b="1" dirty="0" smtClean="0">
                <a:latin typeface="Georgia" pitchFamily="18" charset="0"/>
                <a:cs typeface="Arial" pitchFamily="34" charset="0"/>
                <a:hlinkClick r:id="rId3"/>
              </a:rPr>
              <a:t>2. Стрекоза на пруду</a:t>
            </a:r>
            <a:endParaRPr lang="ru-RU" sz="3200" b="1" dirty="0" smtClean="0">
              <a:latin typeface="Georgia" pitchFamily="18" charset="0"/>
              <a:cs typeface="Arial" pitchFamily="34" charset="0"/>
            </a:endParaRPr>
          </a:p>
          <a:p>
            <a:r>
              <a:rPr lang="ru-RU" sz="3200" b="1" u="sng" dirty="0" smtClean="0">
                <a:latin typeface="Georgia" pitchFamily="18" charset="0"/>
                <a:cs typeface="Arial" pitchFamily="34" charset="0"/>
                <a:hlinkClick r:id="rId4"/>
              </a:rPr>
              <a:t>3. Зелёная рамка</a:t>
            </a:r>
            <a:endParaRPr lang="ru-RU" sz="3200" b="1" u="sng" dirty="0" smtClean="0">
              <a:latin typeface="Georgia" pitchFamily="18" charset="0"/>
              <a:cs typeface="Arial" pitchFamily="34" charset="0"/>
            </a:endParaRPr>
          </a:p>
          <a:p>
            <a:r>
              <a:rPr lang="ru-RU" sz="3200" b="1" dirty="0" smtClean="0">
                <a:latin typeface="Georgia" pitchFamily="18" charset="0"/>
                <a:cs typeface="Arial" pitchFamily="34" charset="0"/>
                <a:hlinkClick r:id="rId5"/>
              </a:rPr>
              <a:t>4. Утёнок</a:t>
            </a:r>
            <a:endParaRPr lang="ru-RU" sz="3200" b="1" dirty="0" smtClean="0">
              <a:latin typeface="Georgia" pitchFamily="18" charset="0"/>
              <a:cs typeface="Arial" pitchFamily="34" charset="0"/>
            </a:endParaRPr>
          </a:p>
          <a:p>
            <a:r>
              <a:rPr lang="ru-RU" sz="3200" b="1" u="sng" dirty="0" smtClean="0">
                <a:latin typeface="Georgia" pitchFamily="18" charset="0"/>
                <a:hlinkClick r:id="rId6"/>
              </a:rPr>
              <a:t>5. Бабочка</a:t>
            </a:r>
            <a:endParaRPr lang="ru-RU" sz="3200" b="1" u="sng" dirty="0" smtClean="0">
              <a:latin typeface="Georgia" pitchFamily="18" charset="0"/>
            </a:endParaRPr>
          </a:p>
          <a:p>
            <a:r>
              <a:rPr lang="ru-RU" sz="3200" b="1" u="sng" dirty="0" smtClean="0">
                <a:latin typeface="Georgia" pitchFamily="18" charset="0"/>
                <a:hlinkClick r:id="rId7"/>
              </a:rPr>
              <a:t>6. Бабочка 2</a:t>
            </a:r>
            <a:endParaRPr lang="ru-RU" sz="3200" b="1" u="sng" dirty="0" smtClean="0">
              <a:latin typeface="Georgia" pitchFamily="18" charset="0"/>
            </a:endParaRPr>
          </a:p>
          <a:p>
            <a:r>
              <a:rPr lang="ru-RU" sz="3200" b="1" u="sng" dirty="0" smtClean="0">
                <a:latin typeface="Georgia" pitchFamily="18" charset="0"/>
                <a:hlinkClick r:id="rId8"/>
              </a:rPr>
              <a:t>7.  Утёнок 2</a:t>
            </a:r>
            <a:endParaRPr lang="ru-RU" sz="3200" b="1" u="sng" dirty="0" smtClean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1931" y="835573"/>
            <a:ext cx="2282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Ссылки: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57656" y="3244334"/>
            <a:ext cx="3966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latin typeface="Georgia" pitchFamily="18" charset="0"/>
            </a:endParaRPr>
          </a:p>
        </p:txBody>
      </p:sp>
      <p:sp>
        <p:nvSpPr>
          <p:cNvPr id="8" name="AutoShape 5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092721" y="704536"/>
            <a:ext cx="455556" cy="366737"/>
          </a:xfrm>
          <a:prstGeom prst="actionButtonReturn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685" y="2113613"/>
            <a:ext cx="82895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Дорогие ребята! Предлагаю вам стать</a:t>
            </a:r>
          </a:p>
          <a:p>
            <a:pPr marL="457200" indent="-457200"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веселыми художниками и   раскрасить утёнка.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9685" y="3117237"/>
            <a:ext cx="76150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2 .    Для этого вам нужно вспомнить таблицу умножения  и решить примеры.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4695" y="4155146"/>
            <a:ext cx="78698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3.      Если ответ верный – вы перейдёте к</a:t>
            </a:r>
          </a:p>
          <a:p>
            <a:pPr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    следующему заданию.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1237" y="1093564"/>
            <a:ext cx="37224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Правила: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8170" y="5246557"/>
            <a:ext cx="13708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начало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8407" y="5231567"/>
            <a:ext cx="2792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44516" y="5238027"/>
            <a:ext cx="14189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- выход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10018305" y="5726243"/>
            <a:ext cx="1104397" cy="614596"/>
          </a:xfrm>
          <a:prstGeom prst="rightArrow">
            <a:avLst>
              <a:gd name="adj1" fmla="val 49591"/>
              <a:gd name="adj2" fmla="val 51692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В путь!</a:t>
            </a:r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1221577" y="5129135"/>
            <a:ext cx="1104397" cy="614596"/>
          </a:xfrm>
          <a:prstGeom prst="rightArrow">
            <a:avLst>
              <a:gd name="adj1" fmla="val 49591"/>
              <a:gd name="adj2" fmla="val 51692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В путь!</a:t>
            </a:r>
          </a:p>
        </p:txBody>
      </p:sp>
      <p:sp>
        <p:nvSpPr>
          <p:cNvPr id="16" name="Управляющая кнопка: документ 15">
            <a:hlinkClick r:id="" action="ppaction://hlinkshowjump?jump=lastslide" highlightClick="1"/>
          </p:cNvPr>
          <p:cNvSpPr/>
          <p:nvPr/>
        </p:nvSpPr>
        <p:spPr>
          <a:xfrm>
            <a:off x="578637" y="662440"/>
            <a:ext cx="521208" cy="521208"/>
          </a:xfrm>
          <a:prstGeom prst="actionButtonDocumen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AutoShape 4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4736891" y="5351489"/>
            <a:ext cx="1208624" cy="307769"/>
          </a:xfrm>
          <a:prstGeom prst="actionButtonBlank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ВЫХОД</a:t>
            </a:r>
          </a:p>
        </p:txBody>
      </p:sp>
    </p:spTree>
    <p:extLst>
      <p:ext uri="{BB962C8B-B14F-4D97-AF65-F5344CB8AC3E}">
        <p14:creationId xmlns="" xmlns:p14="http://schemas.microsoft.com/office/powerpoint/2010/main" val="260285760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Утенок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874" y="1244184"/>
            <a:ext cx="5641142" cy="5068861"/>
          </a:xfrm>
          <a:prstGeom prst="rect">
            <a:avLst/>
          </a:prstGeom>
        </p:spPr>
      </p:pic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7" name="Рисунок 6" descr="hello_html_4492bc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6" name="Рисунок 5" descr="hello_html_4492bc6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3" name="Овал 2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20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вал 3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10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15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84714" y="1216270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5  ∙  2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03634" y="3244334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</a:t>
            </a:r>
            <a:r>
              <a:rPr lang="en-US" dirty="0" smtClean="0"/>
              <a:t>/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12" name="Рисунок 11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31" y="1277007"/>
            <a:ext cx="5748608" cy="5016186"/>
          </a:xfrm>
          <a:prstGeom prst="rect">
            <a:avLst/>
          </a:prstGeom>
        </p:spPr>
      </p:pic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9" name="Овал 8">
            <a:hlinkClick r:id="" action="ppaction://hlinkshowjump?jump=nextslide">
              <a:snd r:embed="rId4" name="chimes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28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Овал 9">
            <a:hlinkClick r:id="" action="ppaction://noaction">
              <a:snd r:embed="rId5" name="cashreg.wav"/>
            </a:hlinkClick>
          </p:cNvPr>
          <p:cNvSpPr/>
          <p:nvPr/>
        </p:nvSpPr>
        <p:spPr>
          <a:xfrm>
            <a:off x="7940566" y="5276195"/>
            <a:ext cx="1053532" cy="959714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24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>
            <a:hlinkClick r:id="" action="ppaction://noaction">
              <a:snd r:embed="rId5" name="cashreg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27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7  ∙  4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2866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12" name="Рисунок 11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47" y="1309817"/>
            <a:ext cx="5721178" cy="4955060"/>
          </a:xfrm>
          <a:prstGeom prst="rect">
            <a:avLst/>
          </a:prstGeom>
        </p:spPr>
      </p:pic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9" name="Овал 8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22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Овал 9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21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18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6  ∙  3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04166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12" name="Рисунок 11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8" y="1309815"/>
            <a:ext cx="5721179" cy="5029201"/>
          </a:xfrm>
          <a:prstGeom prst="rect">
            <a:avLst/>
          </a:prstGeom>
        </p:spPr>
      </p:pic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9" name="Овал 8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27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Овал 9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28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32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4  ∙  8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</a:t>
            </a:r>
            <a:r>
              <a:rPr lang="en-US" dirty="0" smtClean="0"/>
              <a:t>/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636499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04" y="1309816"/>
            <a:ext cx="5708820" cy="4995734"/>
          </a:xfrm>
          <a:prstGeom prst="rect">
            <a:avLst/>
          </a:prstGeom>
        </p:spPr>
      </p:pic>
      <p:pic>
        <p:nvPicPr>
          <p:cNvPr id="4" name="Рисунок 3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5" name="Овал 4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27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36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вал 6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24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9  ∙  4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99145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7" name="Рисунок 6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46" y="1309816"/>
            <a:ext cx="5743574" cy="4995734"/>
          </a:xfrm>
          <a:prstGeom prst="rect">
            <a:avLst/>
          </a:prstGeom>
        </p:spPr>
      </p:pic>
      <p:pic>
        <p:nvPicPr>
          <p:cNvPr id="3" name="Рисунок 2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4" name="Овал 3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35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>
            <a:hlinkClick r:id="" action="ppaction://noaction">
              <a:snd r:embed="rId4" name="cashreg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45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40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8  ∙  5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49302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4828" y="3820509"/>
            <a:ext cx="2207172" cy="2207172"/>
          </a:xfrm>
          <a:prstGeom prst="rect">
            <a:avLst/>
          </a:prstGeom>
        </p:spPr>
      </p:pic>
      <p:pic>
        <p:nvPicPr>
          <p:cNvPr id="7" name="Рисунок 6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90489" y="3873062"/>
            <a:ext cx="2207172" cy="22071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9" y="1297459"/>
            <a:ext cx="5671751" cy="4992130"/>
          </a:xfrm>
          <a:prstGeom prst="rect">
            <a:avLst/>
          </a:prstGeom>
        </p:spPr>
      </p:pic>
      <p:pic>
        <p:nvPicPr>
          <p:cNvPr id="3" name="Рисунок 2" descr="hello_html_4492bc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0462" y="3878317"/>
            <a:ext cx="2207172" cy="2207172"/>
          </a:xfrm>
          <a:prstGeom prst="rect">
            <a:avLst/>
          </a:prstGeom>
        </p:spPr>
      </p:pic>
      <p:sp>
        <p:nvSpPr>
          <p:cNvPr id="4" name="Овал 3">
            <a:hlinkClick r:id="" action="ppaction://hlinkshowjump?jump=nextslide">
              <a:snd r:embed="rId4" name="chimes.wav"/>
            </a:hlinkClick>
          </p:cNvPr>
          <p:cNvSpPr/>
          <p:nvPr/>
        </p:nvSpPr>
        <p:spPr>
          <a:xfrm>
            <a:off x="5990897" y="5328745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49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>
            <a:hlinkClick r:id="" action="ppaction://noaction">
              <a:snd r:embed="rId5" name="cashreg.wav"/>
            </a:hlinkClick>
          </p:cNvPr>
          <p:cNvSpPr/>
          <p:nvPr/>
        </p:nvSpPr>
        <p:spPr>
          <a:xfrm>
            <a:off x="7940566" y="5276194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42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>
            <a:hlinkClick r:id="" action="ppaction://noaction">
              <a:snd r:embed="rId5" name="cashreg.wav"/>
            </a:hlinkClick>
          </p:cNvPr>
          <p:cNvSpPr/>
          <p:nvPr/>
        </p:nvSpPr>
        <p:spPr>
          <a:xfrm>
            <a:off x="9906000" y="5302469"/>
            <a:ext cx="1008994" cy="961697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47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69724" y="1261241"/>
            <a:ext cx="2869324" cy="740980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atin typeface="Arial" pitchFamily="34" charset="0"/>
                <a:cs typeface="Arial" pitchFamily="34" charset="0"/>
              </a:rPr>
              <a:t>7  ∙  7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http://panowavalentina.ucoz.net</a:t>
            </a:r>
            <a:r>
              <a:rPr lang="en-US" dirty="0" smtClean="0"/>
              <a:t>/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9980358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375623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629</TotalTime>
  <Words>275</Words>
  <Application>Microsoft Office PowerPoint</Application>
  <PresentationFormat>Произвольный</PresentationFormat>
  <Paragraphs>110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Valya</dc:creator>
  <cp:lastModifiedBy>Valya</cp:lastModifiedBy>
  <cp:revision>11</cp:revision>
  <dcterms:created xsi:type="dcterms:W3CDTF">2015-11-05T19:03:06Z</dcterms:created>
  <dcterms:modified xsi:type="dcterms:W3CDTF">2015-11-08T14:39:14Z</dcterms:modified>
</cp:coreProperties>
</file>