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7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poem.ru/bunin/oni-glumyatsya-nad.aspx" TargetMode="External"/><Relationship Id="rId2" Type="http://schemas.openxmlformats.org/officeDocument/2006/relationships/hyperlink" Target="https://im3-tub-ru.yandex.net/i?id=10ff95971b6c214599d40446bae576c1&amp;n=33&amp;h=190&amp;w=190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8000">
              <a:srgbClr val="DBE4F3"/>
            </a:gs>
            <a:gs pos="0">
              <a:srgbClr val="F872F2"/>
            </a:gs>
            <a:gs pos="78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43345"/>
            <a:ext cx="3048000" cy="30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23751" y="259691"/>
            <a:ext cx="3744416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quarelle" pitchFamily="66" charset="-52"/>
              </a:rPr>
              <a:t>Стихотворение И. Бунина </a:t>
            </a:r>
          </a:p>
          <a:p>
            <a:pPr algn="ctr"/>
            <a:r>
              <a:rPr lang="ru-RU" sz="3600" b="1" dirty="0" smtClean="0">
                <a:latin typeface="Aquarelle" pitchFamily="66" charset="-52"/>
              </a:rPr>
              <a:t>«Родине»</a:t>
            </a:r>
          </a:p>
          <a:p>
            <a:pPr algn="ctr"/>
            <a:endParaRPr lang="ru-RU" dirty="0" smtClean="0"/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Они глумятся над тобою,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Они, о родина, корят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Тебя твоею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простотою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Убогим видом черных хат...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Так сын, спокойный и нахальный,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Стыдится матери своей -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Усталой, робкой и печальной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Средь городских его друзей,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Глядит с улыбкой состраданья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ту, кто сотни верст брела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для него, ко дню свиданья,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Последний грошик берегла.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1891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4077072"/>
            <a:ext cx="34563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Автор презентации – </a:t>
            </a:r>
          </a:p>
          <a:p>
            <a:pPr algn="ctr"/>
            <a:r>
              <a:rPr lang="ru-RU" dirty="0" smtClean="0"/>
              <a:t>Прокудин Владислав,</a:t>
            </a:r>
          </a:p>
          <a:p>
            <a:pPr algn="ctr"/>
            <a:r>
              <a:rPr lang="ru-RU" dirty="0"/>
              <a:t>у</a:t>
            </a:r>
            <a:r>
              <a:rPr lang="ru-RU" dirty="0" smtClean="0"/>
              <a:t>ченик 5 класса</a:t>
            </a:r>
          </a:p>
          <a:p>
            <a:pPr algn="ctr"/>
            <a:r>
              <a:rPr lang="ru-RU" dirty="0" smtClean="0"/>
              <a:t>ГОУ РК «Республиканский центр образования»</a:t>
            </a:r>
          </a:p>
          <a:p>
            <a:pPr algn="ctr"/>
            <a:r>
              <a:rPr lang="ru-RU" dirty="0"/>
              <a:t>г</a:t>
            </a:r>
            <a:r>
              <a:rPr lang="ru-RU" dirty="0" smtClean="0"/>
              <a:t>. Сыктывкар</a:t>
            </a:r>
            <a:endParaRPr lang="ru-RU" dirty="0"/>
          </a:p>
        </p:txBody>
      </p:sp>
      <p:pic>
        <p:nvPicPr>
          <p:cNvPr id="2" name="Аудиоклип-10 (online-audio-convert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316416" y="61133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974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8000">
              <a:srgbClr val="DBE4F3"/>
            </a:gs>
            <a:gs pos="0">
              <a:srgbClr val="F872F2"/>
            </a:gs>
            <a:gs pos="78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76672"/>
            <a:ext cx="799288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Анализ стихотворения «Родине» И. А.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Бунина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Стихотворение Ивана Бунина «Родине» наполнено грустью и тоской. Чувствуется, что лирический герой переживает за свою Родину, ему горестно, что кто-то может обидеть её. В то же время поэт не отрицает, что его страна убогая и нищая, это тоже является причиной для переживаний. Возможно сам поэт, путешествуя по другим странам, сравнивая свою Родину с другими странами, стыдился за своих сограждан, потому что они живут очень бедно, им приходится очень много и тяжко трудиться, чтобы прокормить себя и свою семью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Так сын, спокойный и нахальный,</a:t>
            </a:r>
          </a:p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Стыдится матери своей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algn="ctr"/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6210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8000">
              <a:srgbClr val="DBE4F3"/>
            </a:gs>
            <a:gs pos="0">
              <a:srgbClr val="F872F2"/>
            </a:gs>
            <a:gs pos="78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76672"/>
            <a:ext cx="7272808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Но от осознания всего этого он не перестаёт её любить, а наоборот, в нём просыпаются чувства, схожие с любовью ребёнка к своей матери.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последнем четверостишии «нахальный сын» чувствует сострадание к своей бедной матери, он жалеет её. Он поражён её бескорыстием. Сравнивая Родину с бедной, усталой, печальной матерью, которая готова на всё ради своего сына, поэт выражает свою любовь к родной земле, к отчему дому. Он хочет сказать, что несмотря на то, что его земля не такая цветущая, не такая пёстрая как другие страны, в которых он бывал, она всё равно мила и дорога его сердцу. Дорога именно своими чёрными хатами, бескрайними полями и лесами.</a:t>
            </a:r>
          </a:p>
        </p:txBody>
      </p:sp>
    </p:spTree>
    <p:extLst>
      <p:ext uri="{BB962C8B-B14F-4D97-AF65-F5344CB8AC3E}">
        <p14:creationId xmlns:p14="http://schemas.microsoft.com/office/powerpoint/2010/main" val="30161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8000">
              <a:srgbClr val="DBE4F3"/>
            </a:gs>
            <a:gs pos="0">
              <a:srgbClr val="F872F2"/>
            </a:gs>
            <a:gs pos="78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76672"/>
            <a:ext cx="84249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Ссылки на источники:</a:t>
            </a:r>
          </a:p>
          <a:p>
            <a:r>
              <a:rPr lang="ru-RU" dirty="0" smtClean="0"/>
              <a:t>Портрет И. Бунина: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im3-tub-ru.yandex.net/i?id=10ff95971b6c214599d40446bae576c1&amp;n=33&amp;h=190&amp;w=190</a:t>
            </a:r>
            <a:endParaRPr lang="ru-RU" dirty="0" smtClean="0"/>
          </a:p>
          <a:p>
            <a:endParaRPr lang="ru-RU" dirty="0" smtClean="0"/>
          </a:p>
          <a:p>
            <a:pPr algn="just"/>
            <a:r>
              <a:rPr lang="ru-RU" dirty="0" smtClean="0"/>
              <a:t>Стихотворение «Родине»: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rupoem.ru/bunin/oni-glumyatsya-nad.aspx</a:t>
            </a:r>
            <a:endParaRPr lang="ru-RU" dirty="0" smtClean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490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354</Words>
  <Application>Microsoft Office PowerPoint</Application>
  <PresentationFormat>Экран (4:3)</PresentationFormat>
  <Paragraphs>36</Paragraphs>
  <Slides>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слава</dc:creator>
  <cp:lastModifiedBy>слава</cp:lastModifiedBy>
  <cp:revision>4</cp:revision>
  <dcterms:created xsi:type="dcterms:W3CDTF">2015-10-28T15:12:34Z</dcterms:created>
  <dcterms:modified xsi:type="dcterms:W3CDTF">2015-11-02T17:53:51Z</dcterms:modified>
</cp:coreProperties>
</file>