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2" r:id="rId2"/>
    <p:sldId id="256" r:id="rId3"/>
    <p:sldId id="257" r:id="rId4"/>
    <p:sldId id="263" r:id="rId5"/>
    <p:sldId id="264" r:id="rId6"/>
    <p:sldId id="265" r:id="rId7"/>
    <p:sldId id="266" r:id="rId8"/>
    <p:sldId id="260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7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D042E-B55C-4AB4-ACE5-0FB59331D2F7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087A7-ED3C-4EE7-B222-8EC9429EC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«В мире поэзии»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087A7-ED3C-4EE7-B222-8EC9429EC34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Команда «Дети</a:t>
            </a:r>
            <a:r>
              <a:rPr lang="ru-RU" baseline="0" dirty="0" smtClean="0"/>
              <a:t> России»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087A7-ED3C-4EE7-B222-8EC9429EC34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Рабочий процесс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087A7-ED3C-4EE7-B222-8EC9429EC34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C74B4-591E-40DB-9D4D-907D50CAA248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F89C8-A057-401C-8B29-03560E65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lu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515352" cy="2357454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Monotype Corsiva" pitchFamily="66" charset="0"/>
              </a:rPr>
              <a:t>Методсовет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Проект посвящённый году литературы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« В мире поэзии»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3286124"/>
            <a:ext cx="6972320" cy="2840039"/>
          </a:xfrm>
        </p:spPr>
        <p:txBody>
          <a:bodyPr/>
          <a:lstStyle/>
          <a:p>
            <a:pPr algn="r">
              <a:buNone/>
            </a:pPr>
            <a:r>
              <a:rPr lang="ru-RU" dirty="0" smtClean="0">
                <a:latin typeface="Monotype Corsiva" pitchFamily="66" charset="0"/>
              </a:rPr>
              <a:t>Выполнили: команда «Дети России» 3 «А» класс МОУ СШ №125 </a:t>
            </a:r>
          </a:p>
          <a:p>
            <a:pPr algn="r">
              <a:buNone/>
            </a:pPr>
            <a:r>
              <a:rPr lang="ru-RU" dirty="0" smtClean="0">
                <a:latin typeface="Monotype Corsiva" pitchFamily="66" charset="0"/>
              </a:rPr>
              <a:t>г. Волгоград</a:t>
            </a:r>
          </a:p>
          <a:p>
            <a:pPr algn="r">
              <a:buNone/>
            </a:pPr>
            <a:r>
              <a:rPr lang="ru-RU" dirty="0" smtClean="0">
                <a:latin typeface="Monotype Corsiva" pitchFamily="66" charset="0"/>
              </a:rPr>
              <a:t>Классный руководитель: </a:t>
            </a:r>
            <a:r>
              <a:rPr lang="ru-RU" dirty="0" err="1" smtClean="0">
                <a:latin typeface="Monotype Corsiva" pitchFamily="66" charset="0"/>
              </a:rPr>
              <a:t>Ульянцева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Смелла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Грачиковна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 advTm="3766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204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5297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AM_25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57950" y="6215082"/>
            <a:ext cx="2786050" cy="500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Маковкина</a:t>
            </a:r>
            <a:r>
              <a:rPr lang="ru-RU" dirty="0" smtClean="0">
                <a:solidFill>
                  <a:schemeClr val="tx1"/>
                </a:solidFill>
              </a:rPr>
              <a:t> Анастасия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4214818"/>
            <a:ext cx="4572000" cy="250033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600" dirty="0" smtClean="0">
                <a:latin typeface="Monotype Corsiva" pitchFamily="66" charset="0"/>
              </a:rPr>
              <a:t>Трава под берёзкой не смята – </a:t>
            </a:r>
          </a:p>
          <a:p>
            <a:pPr>
              <a:buNone/>
            </a:pPr>
            <a:r>
              <a:rPr lang="ru-RU" sz="2600" dirty="0" smtClean="0">
                <a:latin typeface="Monotype Corsiva" pitchFamily="66" charset="0"/>
              </a:rPr>
              <a:t>никто из земли не вставал. </a:t>
            </a:r>
          </a:p>
          <a:p>
            <a:pPr>
              <a:buNone/>
            </a:pPr>
            <a:r>
              <a:rPr lang="ru-RU" sz="2600" dirty="0" smtClean="0">
                <a:latin typeface="Monotype Corsiva" pitchFamily="66" charset="0"/>
              </a:rPr>
              <a:t>Но как это нужно солдату, </a:t>
            </a:r>
          </a:p>
          <a:p>
            <a:pPr>
              <a:buNone/>
            </a:pPr>
            <a:r>
              <a:rPr lang="ru-RU" sz="2600" dirty="0" smtClean="0">
                <a:latin typeface="Monotype Corsiva" pitchFamily="66" charset="0"/>
              </a:rPr>
              <a:t>чтоб кто-то над ним горевал. </a:t>
            </a:r>
          </a:p>
          <a:p>
            <a:pPr>
              <a:buNone/>
            </a:pPr>
            <a:r>
              <a:rPr lang="ru-RU" sz="2600" dirty="0" smtClean="0">
                <a:latin typeface="Monotype Corsiva" pitchFamily="66" charset="0"/>
              </a:rPr>
              <a:t>И плакал - светло, как невеста,</a:t>
            </a:r>
          </a:p>
          <a:p>
            <a:pPr>
              <a:buNone/>
            </a:pPr>
            <a:r>
              <a:rPr lang="ru-RU" sz="2600" dirty="0" smtClean="0">
                <a:latin typeface="Monotype Corsiva" pitchFamily="66" charset="0"/>
              </a:rPr>
              <a:t> и помнил - навеки, как мать! </a:t>
            </a:r>
            <a:endParaRPr lang="ru-RU" sz="26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plu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AM_25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429092" cy="6286520"/>
          </a:xfrm>
          <a:prstGeom prst="rect">
            <a:avLst/>
          </a:prstGeom>
        </p:spPr>
      </p:pic>
      <p:pic>
        <p:nvPicPr>
          <p:cNvPr id="5" name="Рисунок 4" descr="SAM_25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10" y="0"/>
            <a:ext cx="4714890" cy="62865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6215082"/>
            <a:ext cx="3286148" cy="500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Фёдоров Станислав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6215082"/>
            <a:ext cx="3286148" cy="500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Григорян Кристина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lu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AM_25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4143372" cy="5857892"/>
          </a:xfrm>
          <a:prstGeom prst="rect">
            <a:avLst/>
          </a:prstGeom>
        </p:spPr>
      </p:pic>
      <p:pic>
        <p:nvPicPr>
          <p:cNvPr id="6" name="Рисунок 5" descr="SAM_25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3" y="0"/>
            <a:ext cx="5000626" cy="58578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8596" y="5857892"/>
            <a:ext cx="3286148" cy="500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Гордеев Артём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5857892"/>
            <a:ext cx="3286148" cy="500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Синько</a:t>
            </a:r>
            <a:r>
              <a:rPr lang="ru-RU" dirty="0" smtClean="0">
                <a:solidFill>
                  <a:schemeClr val="tx1"/>
                </a:solidFill>
              </a:rPr>
              <a:t> Инна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lu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600" dirty="0" smtClean="0">
                <a:latin typeface="Monotype Corsiva" pitchFamily="66" charset="0"/>
              </a:rPr>
              <a:t>И </a:t>
            </a:r>
            <a:r>
              <a:rPr lang="ru-RU" sz="2600" dirty="0" smtClean="0">
                <a:latin typeface="Monotype Corsiva" pitchFamily="66" charset="0"/>
              </a:rPr>
              <a:t>мирные шаги города, и бессмертие его </a:t>
            </a:r>
            <a:r>
              <a:rPr lang="ru-RU" sz="2600" dirty="0" smtClean="0">
                <a:latin typeface="Monotype Corsiva" pitchFamily="66" charset="0"/>
              </a:rPr>
              <a:t>подвига </a:t>
            </a:r>
            <a:r>
              <a:rPr lang="ru-RU" sz="2600" dirty="0" smtClean="0">
                <a:latin typeface="Monotype Corsiva" pitchFamily="66" charset="0"/>
              </a:rPr>
              <a:t>– всё отразилось в стихах поэтессы</a:t>
            </a:r>
            <a:r>
              <a:rPr lang="ru-RU" sz="2600" dirty="0" smtClean="0">
                <a:latin typeface="Monotype Corsiva" pitchFamily="66" charset="0"/>
              </a:rPr>
              <a:t>.</a:t>
            </a:r>
            <a:r>
              <a:rPr lang="ru-RU" sz="2600" dirty="0" smtClean="0">
                <a:latin typeface="Monotype Corsiva" pitchFamily="66" charset="0"/>
              </a:rPr>
              <a:t> Нет в живых Федора Ивановича </a:t>
            </a:r>
            <a:r>
              <a:rPr lang="ru-RU" sz="2600" dirty="0" err="1" smtClean="0">
                <a:latin typeface="Monotype Corsiva" pitchFamily="66" charset="0"/>
              </a:rPr>
              <a:t>Рыкунова</a:t>
            </a:r>
            <a:r>
              <a:rPr lang="ru-RU" sz="2600" dirty="0" smtClean="0">
                <a:latin typeface="Monotype Corsiva" pitchFamily="66" charset="0"/>
              </a:rPr>
              <a:t>, посадившего деревце, и Маргариты Константиновны Агашиной, - не спешит больше она к заветной </a:t>
            </a:r>
            <a:r>
              <a:rPr lang="ru-RU" sz="2600" dirty="0" smtClean="0">
                <a:latin typeface="Monotype Corsiva" pitchFamily="66" charset="0"/>
              </a:rPr>
              <a:t>березке…</a:t>
            </a:r>
          </a:p>
          <a:p>
            <a:pPr algn="r">
              <a:buNone/>
            </a:pPr>
            <a:r>
              <a:rPr lang="ru-RU" sz="2600" dirty="0" smtClean="0">
                <a:latin typeface="Monotype Corsiva" pitchFamily="66" charset="0"/>
              </a:rPr>
              <a:t>	 </a:t>
            </a:r>
            <a:r>
              <a:rPr lang="ru-RU" sz="2600" dirty="0" smtClean="0">
                <a:latin typeface="Monotype Corsiva" pitchFamily="66" charset="0"/>
              </a:rPr>
              <a:t>У деревьев особая память. Им не высказать горе словами</a:t>
            </a:r>
            <a:r>
              <a:rPr lang="ru-RU" sz="2600" dirty="0" smtClean="0">
                <a:latin typeface="Monotype Corsiva" pitchFamily="66" charset="0"/>
              </a:rPr>
              <a:t>…</a:t>
            </a:r>
            <a:r>
              <a:rPr lang="ru-RU" sz="2600" dirty="0" smtClean="0">
                <a:latin typeface="Monotype Corsiva" pitchFamily="66" charset="0"/>
              </a:rPr>
              <a:t> Белоствольное деревце - поэтический символ памяти - не умирает. Возродившись, продолжает горячо трепетать в сердцах и душах людей… </a:t>
            </a:r>
            <a:br>
              <a:rPr lang="ru-RU" sz="2600" dirty="0" smtClean="0">
                <a:latin typeface="Monotype Corsiva" pitchFamily="66" charset="0"/>
              </a:rPr>
            </a:br>
            <a:r>
              <a:rPr lang="ru-RU" sz="2600" dirty="0" smtClean="0">
                <a:latin typeface="Monotype Corsiva" pitchFamily="66" charset="0"/>
              </a:rPr>
              <a:t/>
            </a:r>
            <a:br>
              <a:rPr lang="ru-RU" sz="2600" dirty="0" smtClean="0">
                <a:latin typeface="Monotype Corsiva" pitchFamily="66" charset="0"/>
              </a:rPr>
            </a:br>
            <a:r>
              <a:rPr lang="ru-RU" sz="2600" dirty="0" smtClean="0">
                <a:latin typeface="Monotype Corsiva" pitchFamily="66" charset="0"/>
              </a:rPr>
              <a:t>Растёт в Волгограде берёзка.</a:t>
            </a:r>
            <a:br>
              <a:rPr lang="ru-RU" sz="2600" dirty="0" smtClean="0">
                <a:latin typeface="Monotype Corsiva" pitchFamily="66" charset="0"/>
              </a:rPr>
            </a:br>
            <a:r>
              <a:rPr lang="ru-RU" sz="2600" dirty="0" smtClean="0">
                <a:latin typeface="Monotype Corsiva" pitchFamily="66" charset="0"/>
              </a:rPr>
              <a:t>Попробуй её позабудь!</a:t>
            </a:r>
            <a:br>
              <a:rPr lang="ru-RU" sz="2600" dirty="0" smtClean="0">
                <a:latin typeface="Monotype Corsiva" pitchFamily="66" charset="0"/>
              </a:rPr>
            </a:br>
            <a:r>
              <a:rPr lang="ru-RU" sz="2600" dirty="0" smtClean="0">
                <a:latin typeface="Monotype Corsiva" pitchFamily="66" charset="0"/>
              </a:rPr>
              <a:t>(М. Агашина.)</a:t>
            </a:r>
            <a:endParaRPr lang="ru-RU" sz="26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plu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857752" y="214290"/>
            <a:ext cx="4071966" cy="321471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42844" y="3643314"/>
            <a:ext cx="4071934" cy="307183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42844" y="285728"/>
            <a:ext cx="4071966" cy="3143272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786314" y="3643314"/>
            <a:ext cx="4214842" cy="3071834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500298" y="2071678"/>
            <a:ext cx="3857652" cy="3071834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 advTm="5453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>
                <a:cs typeface="Aharoni" pitchFamily="2" charset="-79"/>
              </a:rPr>
              <a:t>Редактор – </a:t>
            </a:r>
            <a:r>
              <a:rPr lang="ru-RU" i="1" dirty="0" err="1" smtClean="0">
                <a:cs typeface="Aharoni" pitchFamily="2" charset="-79"/>
              </a:rPr>
              <a:t>Ульянцева</a:t>
            </a:r>
            <a:r>
              <a:rPr lang="ru-RU" i="1" dirty="0" smtClean="0">
                <a:cs typeface="Aharoni" pitchFamily="2" charset="-79"/>
              </a:rPr>
              <a:t> </a:t>
            </a:r>
            <a:r>
              <a:rPr lang="ru-RU" i="1" dirty="0" err="1" smtClean="0">
                <a:cs typeface="Aharoni" pitchFamily="2" charset="-79"/>
              </a:rPr>
              <a:t>Смелла</a:t>
            </a:r>
            <a:r>
              <a:rPr lang="ru-RU" i="1" dirty="0" smtClean="0">
                <a:cs typeface="Aharoni" pitchFamily="2" charset="-79"/>
              </a:rPr>
              <a:t> </a:t>
            </a:r>
            <a:r>
              <a:rPr lang="ru-RU" i="1" dirty="0" err="1" smtClean="0">
                <a:cs typeface="Aharoni" pitchFamily="2" charset="-79"/>
              </a:rPr>
              <a:t>Грачиковна</a:t>
            </a:r>
            <a:endParaRPr lang="ru-RU" i="1" dirty="0" smtClean="0">
              <a:cs typeface="Aharoni" pitchFamily="2" charset="-79"/>
            </a:endParaRPr>
          </a:p>
          <a:p>
            <a:pPr>
              <a:buNone/>
            </a:pPr>
            <a:r>
              <a:rPr lang="ru-RU" b="1" i="1" dirty="0" smtClean="0">
                <a:cs typeface="Aharoni" pitchFamily="2" charset="-79"/>
              </a:rPr>
              <a:t>Иллюстраторы – </a:t>
            </a:r>
            <a:r>
              <a:rPr lang="ru-RU" i="1" dirty="0" err="1" smtClean="0">
                <a:cs typeface="Aharoni" pitchFamily="2" charset="-79"/>
              </a:rPr>
              <a:t>Михайлевский</a:t>
            </a:r>
            <a:r>
              <a:rPr lang="ru-RU" i="1" dirty="0" smtClean="0">
                <a:cs typeface="Aharoni" pitchFamily="2" charset="-79"/>
              </a:rPr>
              <a:t> Кирилл, </a:t>
            </a:r>
            <a:r>
              <a:rPr lang="ru-RU" i="1" dirty="0" err="1" smtClean="0">
                <a:cs typeface="Aharoni" pitchFamily="2" charset="-79"/>
              </a:rPr>
              <a:t>Синько</a:t>
            </a:r>
            <a:r>
              <a:rPr lang="ru-RU" i="1" dirty="0" smtClean="0">
                <a:cs typeface="Aharoni" pitchFamily="2" charset="-79"/>
              </a:rPr>
              <a:t> Инна, </a:t>
            </a:r>
            <a:r>
              <a:rPr lang="ru-RU" i="1" dirty="0" err="1" smtClean="0">
                <a:cs typeface="Aharoni" pitchFamily="2" charset="-79"/>
              </a:rPr>
              <a:t>Шулакова</a:t>
            </a:r>
            <a:r>
              <a:rPr lang="ru-RU" i="1" dirty="0" smtClean="0">
                <a:cs typeface="Aharoni" pitchFamily="2" charset="-79"/>
              </a:rPr>
              <a:t> Кристина, Григорян Кристина, Бобровская Валерия</a:t>
            </a:r>
          </a:p>
          <a:p>
            <a:pPr>
              <a:buNone/>
            </a:pPr>
            <a:r>
              <a:rPr lang="ru-RU" b="1" i="1" dirty="0" smtClean="0">
                <a:cs typeface="Aharoni" pitchFamily="2" charset="-79"/>
              </a:rPr>
              <a:t>Сценарист – </a:t>
            </a:r>
            <a:r>
              <a:rPr lang="ru-RU" i="1" dirty="0" err="1" smtClean="0">
                <a:cs typeface="Aharoni" pitchFamily="2" charset="-79"/>
              </a:rPr>
              <a:t>Ульянцева</a:t>
            </a:r>
            <a:r>
              <a:rPr lang="ru-RU" i="1" dirty="0" smtClean="0">
                <a:cs typeface="Aharoni" pitchFamily="2" charset="-79"/>
              </a:rPr>
              <a:t> </a:t>
            </a:r>
            <a:r>
              <a:rPr lang="ru-RU" i="1" dirty="0" err="1" smtClean="0">
                <a:cs typeface="Aharoni" pitchFamily="2" charset="-79"/>
              </a:rPr>
              <a:t>Смелла</a:t>
            </a:r>
            <a:r>
              <a:rPr lang="ru-RU" i="1" dirty="0" smtClean="0">
                <a:cs typeface="Aharoni" pitchFamily="2" charset="-79"/>
              </a:rPr>
              <a:t> </a:t>
            </a:r>
            <a:r>
              <a:rPr lang="ru-RU" i="1" dirty="0" err="1" smtClean="0">
                <a:cs typeface="Aharoni" pitchFamily="2" charset="-79"/>
              </a:rPr>
              <a:t>Грачиковна</a:t>
            </a:r>
            <a:endParaRPr lang="ru-RU" i="1" dirty="0" smtClean="0">
              <a:cs typeface="Aharoni" pitchFamily="2" charset="-79"/>
            </a:endParaRPr>
          </a:p>
          <a:p>
            <a:pPr>
              <a:buNone/>
            </a:pPr>
            <a:r>
              <a:rPr lang="ru-RU" b="1" i="1" dirty="0" smtClean="0">
                <a:cs typeface="Aharoni" pitchFamily="2" charset="-79"/>
              </a:rPr>
              <a:t>Режиссёр – </a:t>
            </a:r>
            <a:r>
              <a:rPr lang="ru-RU" i="1" dirty="0" err="1" smtClean="0">
                <a:cs typeface="Aharoni" pitchFamily="2" charset="-79"/>
              </a:rPr>
              <a:t>Ульянцева</a:t>
            </a:r>
            <a:r>
              <a:rPr lang="ru-RU" i="1" dirty="0" smtClean="0">
                <a:cs typeface="Aharoni" pitchFamily="2" charset="-79"/>
              </a:rPr>
              <a:t> </a:t>
            </a:r>
            <a:r>
              <a:rPr lang="ru-RU" i="1" dirty="0" err="1" smtClean="0">
                <a:cs typeface="Aharoni" pitchFamily="2" charset="-79"/>
              </a:rPr>
              <a:t>Смелла</a:t>
            </a:r>
            <a:r>
              <a:rPr lang="ru-RU" i="1" dirty="0" smtClean="0">
                <a:cs typeface="Aharoni" pitchFamily="2" charset="-79"/>
              </a:rPr>
              <a:t> </a:t>
            </a:r>
            <a:r>
              <a:rPr lang="ru-RU" i="1" dirty="0" err="1" smtClean="0">
                <a:cs typeface="Aharoni" pitchFamily="2" charset="-79"/>
              </a:rPr>
              <a:t>Грачиковна</a:t>
            </a:r>
            <a:endParaRPr lang="ru-RU" i="1" dirty="0" smtClean="0">
              <a:cs typeface="Aharoni" pitchFamily="2" charset="-79"/>
            </a:endParaRPr>
          </a:p>
          <a:p>
            <a:pPr>
              <a:buNone/>
            </a:pPr>
            <a:endParaRPr lang="ru-RU" i="1" dirty="0" smtClean="0">
              <a:cs typeface="Aharoni" pitchFamily="2" charset="-79"/>
            </a:endParaRPr>
          </a:p>
          <a:p>
            <a:pPr algn="r">
              <a:buNone/>
            </a:pPr>
            <a:r>
              <a:rPr lang="ru-RU" i="1" dirty="0" smtClean="0">
                <a:cs typeface="Aharoni" pitchFamily="2" charset="-79"/>
              </a:rPr>
              <a:t>В </a:t>
            </a:r>
            <a:r>
              <a:rPr lang="ru-RU" i="1" dirty="0" smtClean="0">
                <a:cs typeface="Aharoni" pitchFamily="2" charset="-79"/>
              </a:rPr>
              <a:t>сетевом проекте «В мире поэзии» используются фотографии учащихся 3 «А» класса МОУ СШ №125 г.Волгограда</a:t>
            </a:r>
          </a:p>
          <a:p>
            <a:pPr algn="r">
              <a:buNone/>
            </a:pPr>
            <a:r>
              <a:rPr lang="ru-RU" i="1" dirty="0" smtClean="0">
                <a:cs typeface="Aharoni" pitchFamily="2" charset="-79"/>
              </a:rPr>
              <a:t>Законные представители детей не против размещения фотографий в сети интернет</a:t>
            </a:r>
            <a:endParaRPr lang="ru-RU" i="1" dirty="0">
              <a:cs typeface="Aharoni" pitchFamily="2" charset="-79"/>
            </a:endParaRPr>
          </a:p>
        </p:txBody>
      </p:sp>
    </p:spTree>
  </p:cSld>
  <p:clrMapOvr>
    <a:masterClrMapping/>
  </p:clrMapOvr>
  <p:transition spd="med" advTm="15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113</Words>
  <Application>Microsoft Office PowerPoint</Application>
  <PresentationFormat>Экран (4:3)</PresentationFormat>
  <Paragraphs>30</Paragraphs>
  <Slides>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Методсовет Проект посвящённый году литературы  « В мире поэзии»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15</cp:revision>
  <dcterms:created xsi:type="dcterms:W3CDTF">2015-10-21T06:07:27Z</dcterms:created>
  <dcterms:modified xsi:type="dcterms:W3CDTF">2015-10-28T08:14:25Z</dcterms:modified>
</cp:coreProperties>
</file>