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uploads/2014/09/24/9945865.png" TargetMode="External"/><Relationship Id="rId3" Type="http://schemas.openxmlformats.org/officeDocument/2006/relationships/hyperlink" Target="http://pushkin.ellink.ru/pushkin/push1.asp" TargetMode="External"/><Relationship Id="rId7" Type="http://schemas.openxmlformats.org/officeDocument/2006/relationships/hyperlink" Target="http://server.audiopedia.su:8888/staroeradio/images/pics/025526.jpg" TargetMode="External"/><Relationship Id="rId2" Type="http://schemas.openxmlformats.org/officeDocument/2006/relationships/hyperlink" Target="http://pedsovet.su/_ld/395/2876995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.stranamam.ru/data/cache/2013nov/04/48/9969677_61621.jpg" TargetMode="External"/><Relationship Id="rId5" Type="http://schemas.openxmlformats.org/officeDocument/2006/relationships/hyperlink" Target="http://www.ayurvedaplus.ru/.synchron/cust/9da9cfe0d3d3.jpg" TargetMode="External"/><Relationship Id="rId4" Type="http://schemas.openxmlformats.org/officeDocument/2006/relationships/hyperlink" Target="http://literatura5.narod.ru/Pushkin.jpg" TargetMode="Externa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А.С.Пушкин </a:t>
            </a:r>
            <a:b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«Уж небо осенью дышало…»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4876800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Выполнили: Команда «Вместе», ученики 2 «А» класса МОУ СШ №125 Волгограда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Руководитель: Губарева Юлия Михайловна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logotxt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28600"/>
            <a:ext cx="4152900" cy="752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990600"/>
            <a:ext cx="6661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сетевой проект «В мире поэзии»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3" action="ppaction://hlinksldjump" highlightClick="1"/>
          </p:cNvPr>
          <p:cNvSpPr/>
          <p:nvPr/>
        </p:nvSpPr>
        <p:spPr>
          <a:xfrm>
            <a:off x="2438400" y="6324600"/>
            <a:ext cx="609600" cy="533400"/>
          </a:xfrm>
          <a:prstGeom prst="actionButtonInforma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00200" y="990600"/>
            <a:ext cx="6705600" cy="5181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2954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/>
              <a:t>Осень шагает большими шагами.</a:t>
            </a:r>
          </a:p>
          <a:p>
            <a:pPr>
              <a:buNone/>
            </a:pPr>
            <a:r>
              <a:rPr lang="ru-RU" sz="2800" i="1" dirty="0" smtClean="0"/>
              <a:t>Листья желтеют и падают вниз.</a:t>
            </a:r>
          </a:p>
          <a:p>
            <a:pPr>
              <a:buNone/>
            </a:pPr>
            <a:r>
              <a:rPr lang="ru-RU" sz="2800" i="1" dirty="0" smtClean="0"/>
              <a:t>Ты посмотри на осеннее небо, </a:t>
            </a:r>
          </a:p>
          <a:p>
            <a:pPr>
              <a:buNone/>
            </a:pPr>
            <a:r>
              <a:rPr lang="ru-RU" sz="2800" i="1" dirty="0" smtClean="0"/>
              <a:t>Там ты увидишь улетающих птиц.</a:t>
            </a:r>
          </a:p>
          <a:p>
            <a:pPr>
              <a:buNone/>
            </a:pPr>
            <a:r>
              <a:rPr lang="ru-RU" sz="2800" i="1" dirty="0" smtClean="0"/>
              <a:t>Птицы летают, волнуются птицы:</a:t>
            </a:r>
          </a:p>
          <a:p>
            <a:pPr>
              <a:buNone/>
            </a:pPr>
            <a:r>
              <a:rPr lang="ru-RU" sz="2800" i="1" dirty="0" smtClean="0"/>
              <a:t>Осень проходит, идут холода.</a:t>
            </a:r>
          </a:p>
          <a:p>
            <a:pPr>
              <a:buNone/>
            </a:pPr>
            <a:r>
              <a:rPr lang="ru-RU" sz="2800" i="1" dirty="0" smtClean="0"/>
              <a:t>Надо найти им хорошее место,</a:t>
            </a:r>
          </a:p>
          <a:p>
            <a:pPr>
              <a:buNone/>
            </a:pPr>
            <a:r>
              <a:rPr lang="ru-RU" sz="2800" i="1" dirty="0" smtClean="0"/>
              <a:t>Чтоб не замерзнуть, не сгинуть в снегах.</a:t>
            </a:r>
          </a:p>
          <a:p>
            <a:pPr>
              <a:buNone/>
            </a:pPr>
            <a:r>
              <a:rPr lang="ru-RU" sz="2800" i="1" dirty="0" smtClean="0"/>
              <a:t>                                   Автор: </a:t>
            </a:r>
            <a:r>
              <a:rPr lang="ru-RU" sz="2800" i="1" dirty="0" err="1" smtClean="0"/>
              <a:t>Линкевич</a:t>
            </a:r>
            <a:r>
              <a:rPr lang="ru-RU" sz="2800" i="1" dirty="0" smtClean="0"/>
              <a:t> Анна</a:t>
            </a:r>
            <a:endParaRPr lang="ru-RU" sz="2800" i="1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219200" y="457200"/>
            <a:ext cx="3429000" cy="4800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609600"/>
            <a:ext cx="3581400" cy="4906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i="1" dirty="0" smtClean="0"/>
              <a:t>Наступила поздняя осень. Реже блистает солнце. Сквозь оставшиеся на ветках деревьев листочках пробиваются его слабые лучи. Птицы улетают в тёплые края. В лесу тихо.</a:t>
            </a:r>
          </a:p>
          <a:p>
            <a:pPr algn="r">
              <a:buNone/>
            </a:pPr>
            <a:r>
              <a:rPr lang="ru-RU" sz="2800" i="1" dirty="0" smtClean="0"/>
              <a:t>Автор: </a:t>
            </a:r>
            <a:r>
              <a:rPr lang="ru-RU" sz="2800" i="1" dirty="0" err="1" smtClean="0"/>
              <a:t>Кумурова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Диляра</a:t>
            </a:r>
            <a:endParaRPr lang="ru-RU" sz="2800" i="1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924800" y="6248400"/>
            <a:ext cx="685800" cy="609600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Горбачева Екатерина.осен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1371600"/>
            <a:ext cx="2834770" cy="3729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486400" y="5257800"/>
            <a:ext cx="2927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Горбачева Екатерина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«Картины поэзии»</a:t>
            </a:r>
            <a:b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Уж небо осенью дышало,</a:t>
            </a:r>
          </a:p>
          <a:p>
            <a:pPr algn="ctr">
              <a:buNone/>
            </a:pPr>
            <a:r>
              <a:rPr lang="ru-RU" sz="2800" dirty="0" smtClean="0"/>
              <a:t>Уж реже солнышко блистало,</a:t>
            </a:r>
          </a:p>
          <a:p>
            <a:pPr algn="ctr">
              <a:buNone/>
            </a:pPr>
            <a:r>
              <a:rPr lang="ru-RU" sz="2800" dirty="0" smtClean="0"/>
              <a:t>Короче становился день,</a:t>
            </a:r>
            <a:endParaRPr lang="ru-RU" sz="2800" dirty="0"/>
          </a:p>
        </p:txBody>
      </p:sp>
      <p:pic>
        <p:nvPicPr>
          <p:cNvPr id="4" name="Рисунок 3" descr="Жданова.ос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895600"/>
            <a:ext cx="4800600" cy="3391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91200" y="6172200"/>
            <a:ext cx="2256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Жданова Ольга</a:t>
            </a:r>
            <a:endParaRPr lang="ru-RU" sz="24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600" y="6096000"/>
            <a:ext cx="2998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Стукалина</a:t>
            </a:r>
            <a:r>
              <a:rPr lang="ru-RU" sz="2400" dirty="0" smtClean="0"/>
              <a:t> Анастасия</a:t>
            </a:r>
            <a:endParaRPr lang="ru-RU" sz="24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Стукалина.ос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438400"/>
            <a:ext cx="5123691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590800" y="9906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2800" dirty="0" smtClean="0"/>
              <a:t>Лесов таинственная сень</a:t>
            </a:r>
          </a:p>
          <a:p>
            <a:pPr algn="ctr">
              <a:buNone/>
            </a:pPr>
            <a:r>
              <a:rPr lang="ru-RU" sz="2800" dirty="0" smtClean="0"/>
              <a:t>С печальным шумом обнажалась,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62600" y="6096000"/>
            <a:ext cx="2239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Линкевич</a:t>
            </a:r>
            <a:r>
              <a:rPr lang="ru-RU" sz="2400" dirty="0" smtClean="0"/>
              <a:t> Анна</a:t>
            </a:r>
            <a:endParaRPr lang="ru-RU" sz="24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Линкевич.ос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6999" y="2819400"/>
            <a:ext cx="4439839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981200" y="914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Ложился на поля туман,</a:t>
            </a:r>
          </a:p>
          <a:p>
            <a:pPr algn="ctr"/>
            <a:r>
              <a:rPr lang="ru-RU" sz="2800" dirty="0" smtClean="0"/>
              <a:t>Гусей крикливых караван</a:t>
            </a:r>
          </a:p>
          <a:p>
            <a:pPr algn="ctr"/>
            <a:r>
              <a:rPr lang="ru-RU" sz="2800" dirty="0" smtClean="0"/>
              <a:t>Тянулся к югу: приближалась</a:t>
            </a:r>
          </a:p>
          <a:p>
            <a:pPr algn="ctr"/>
            <a:r>
              <a:rPr lang="ru-RU" sz="2800" dirty="0" smtClean="0"/>
              <a:t>Довольно скучная пора;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62600" y="5943600"/>
            <a:ext cx="2113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Власова Алёна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981200" y="1143000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Стоял ноябрь уж у двора.</a:t>
            </a:r>
            <a:endParaRPr lang="ru-RU" sz="2800" dirty="0"/>
          </a:p>
        </p:txBody>
      </p:sp>
      <p:pic>
        <p:nvPicPr>
          <p:cNvPr id="10" name="Рисунок 9" descr="Власова.Ос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1905000"/>
            <a:ext cx="4876800" cy="3719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7924800" y="6248400"/>
            <a:ext cx="685800" cy="609600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Интернет-источники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Фон - </a:t>
            </a:r>
            <a:r>
              <a:rPr lang="en-US" sz="1800" dirty="0" smtClean="0">
                <a:hlinkClick r:id="rId2"/>
              </a:rPr>
              <a:t>http://pedsovet.su/_ld/395/28769959.jpg</a:t>
            </a:r>
            <a:endParaRPr lang="ru-RU" sz="1800" dirty="0" smtClean="0"/>
          </a:p>
          <a:p>
            <a:r>
              <a:rPr lang="ru-RU" sz="1800" dirty="0" smtClean="0"/>
              <a:t>Биография А.С.Пушкина - </a:t>
            </a:r>
            <a:r>
              <a:rPr lang="en-US" sz="1800" dirty="0" smtClean="0">
                <a:hlinkClick r:id="rId3"/>
              </a:rPr>
              <a:t>http://pushkin.ellink.ru/pushkin/push1.asp</a:t>
            </a:r>
            <a:endParaRPr lang="ru-RU" sz="1800" dirty="0" smtClean="0"/>
          </a:p>
          <a:p>
            <a:r>
              <a:rPr lang="ru-RU" sz="1800" dirty="0" smtClean="0"/>
              <a:t>Портрет Пушкина - </a:t>
            </a:r>
            <a:r>
              <a:rPr lang="en-US" sz="1800" dirty="0" smtClean="0">
                <a:hlinkClick r:id="rId4"/>
              </a:rPr>
              <a:t>http://literatura5.narod.ru/Pushkin.jpg</a:t>
            </a:r>
            <a:endParaRPr lang="ru-RU" sz="1800" dirty="0" smtClean="0"/>
          </a:p>
          <a:p>
            <a:r>
              <a:rPr lang="ru-RU" sz="1800" dirty="0" smtClean="0"/>
              <a:t>Пушкин А.С. с няней - </a:t>
            </a:r>
            <a:r>
              <a:rPr lang="en-US" sz="1800" dirty="0" smtClean="0">
                <a:hlinkClick r:id="rId5"/>
              </a:rPr>
              <a:t>http://www.ayurvedaplus.ru/.synchron/cust/9da9cfe0d3d3.jpg</a:t>
            </a:r>
            <a:endParaRPr lang="ru-RU" sz="1800" dirty="0" smtClean="0"/>
          </a:p>
          <a:p>
            <a:r>
              <a:rPr lang="ru-RU" sz="1800" dirty="0" smtClean="0"/>
              <a:t>Пушкин осенью - </a:t>
            </a:r>
            <a:r>
              <a:rPr lang="en-US" sz="1800" dirty="0" smtClean="0">
                <a:hlinkClick r:id="rId6"/>
              </a:rPr>
              <a:t>http://st.stranamam.ru/data/cache/2013nov/04/48/9969677_61621.jpg</a:t>
            </a:r>
            <a:endParaRPr lang="ru-RU" sz="1800" dirty="0" smtClean="0"/>
          </a:p>
          <a:p>
            <a:r>
              <a:rPr lang="ru-RU" sz="1800" dirty="0" smtClean="0"/>
              <a:t>Евгений Онегин - </a:t>
            </a:r>
            <a:r>
              <a:rPr lang="en-US" sz="1800" dirty="0" smtClean="0">
                <a:hlinkClick r:id="rId7"/>
              </a:rPr>
              <a:t>http://server.audiopedia.su:8888/staroeradio/images/pics/025526.jpg</a:t>
            </a:r>
            <a:endParaRPr lang="ru-RU" sz="1800" dirty="0" smtClean="0"/>
          </a:p>
          <a:p>
            <a:r>
              <a:rPr lang="ru-RU" sz="1800" dirty="0" smtClean="0"/>
              <a:t>Кленовый лист - </a:t>
            </a:r>
            <a:r>
              <a:rPr lang="en-US" sz="1800" dirty="0" smtClean="0">
                <a:hlinkClick r:id="rId8"/>
              </a:rPr>
              <a:t>http://www.playcast.ru/uploads/2014/09/24/9945865.png</a:t>
            </a:r>
            <a:endParaRPr lang="ru-RU" sz="18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9" action="ppaction://hlinksldjump" highlightClick="1"/>
          </p:cNvPr>
          <p:cNvSpPr/>
          <p:nvPr/>
        </p:nvSpPr>
        <p:spPr>
          <a:xfrm>
            <a:off x="7924800" y="6248400"/>
            <a:ext cx="685800" cy="609600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6324600" y="6248400"/>
            <a:ext cx="1371600" cy="609600"/>
          </a:xfrm>
          <a:prstGeom prst="actionButtonBlank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Выход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«Будем знакомы»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«Открывая этот волшебный мир»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«Слово - отражение мысли»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«Картины поэзии»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Власова.Осен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1800" y="4038600"/>
            <a:ext cx="3397154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7239000" y="6248400"/>
            <a:ext cx="1295400" cy="457200"/>
          </a:xfrm>
          <a:prstGeom prst="actionButtonBlank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Выход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«Будем знакомы»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Pushk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447800"/>
            <a:ext cx="3724275" cy="4476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62000" y="1447800"/>
            <a:ext cx="381000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Александр Сергеевич Пушкин </a:t>
            </a:r>
            <a:r>
              <a:rPr lang="ru-RU" sz="2800" dirty="0" smtClean="0"/>
              <a:t>(1799 – 1837) – великий русский писатель. Родился 26 мая 1799 года в Москве в дворянской помещичьей семье.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9da9cfe0d3d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609600"/>
            <a:ext cx="3604354" cy="3611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724400" y="1600200"/>
            <a:ext cx="388619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 своей няни  Арины Родионовны Пушкин узнал русские сказки, благодаря ей полюбил русскую природу. </a:t>
            </a:r>
          </a:p>
          <a:p>
            <a:r>
              <a:rPr lang="ru-RU" sz="2800" dirty="0" smtClean="0"/>
              <a:t>В 12 лет Александр Сергеевич поступает в Царскосельский лицей.  В 13 лет начинает писать стихи.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А.С.Пушкин не раз повторял, что осень – его любимое время года. О нём поэт написал много стихотворений. Именно осенью на него находило особенное вдохновение.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9969677_61621.jpg"/>
          <p:cNvPicPr>
            <a:picLocks noChangeAspect="1"/>
          </p:cNvPicPr>
          <p:nvPr/>
        </p:nvPicPr>
        <p:blipFill>
          <a:blip r:embed="rId2" cstate="print"/>
          <a:srcRect b="5674"/>
          <a:stretch>
            <a:fillRect/>
          </a:stretch>
        </p:blipFill>
        <p:spPr>
          <a:xfrm>
            <a:off x="2514600" y="2971800"/>
            <a:ext cx="4462272" cy="3243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«Уж небо осенью дышало…» - отрывок из поэмы «Евгений Онегин», который знакомит нас с красотой поздней осени. </a:t>
            </a:r>
          </a:p>
          <a:p>
            <a:pPr algn="ctr">
              <a:buNone/>
            </a:pPr>
            <a:r>
              <a:rPr lang="ru-RU" sz="2800" dirty="0" smtClean="0"/>
              <a:t>Саму поэму А.С.Пушкин писал более 8 лет!</a:t>
            </a:r>
            <a:endParaRPr lang="ru-RU" sz="2800" dirty="0"/>
          </a:p>
        </p:txBody>
      </p:sp>
      <p:pic>
        <p:nvPicPr>
          <p:cNvPr id="5" name="Рисунок 4" descr="025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048000"/>
            <a:ext cx="4114800" cy="339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7924800" y="6248400"/>
            <a:ext cx="685800" cy="609600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4586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0"/>
            <a:ext cx="7848600" cy="68675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«Открывая этот волшебный мир»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Осень.</a:t>
            </a:r>
          </a:p>
          <a:p>
            <a:pPr algn="ctr">
              <a:buNone/>
            </a:pPr>
            <a:r>
              <a:rPr lang="ru-RU" sz="2800" b="1" dirty="0" smtClean="0"/>
              <a:t>Поздняя, печальная.</a:t>
            </a:r>
          </a:p>
          <a:p>
            <a:pPr algn="ctr">
              <a:buNone/>
            </a:pPr>
            <a:r>
              <a:rPr lang="ru-RU" sz="2800" b="1" dirty="0" smtClean="0"/>
              <a:t>Приближалась, холодила, обнажала.</a:t>
            </a:r>
          </a:p>
          <a:p>
            <a:pPr algn="ctr">
              <a:buNone/>
            </a:pPr>
            <a:r>
              <a:rPr lang="ru-RU" sz="2800" b="1" dirty="0" smtClean="0"/>
              <a:t>Уж небо осенью дышало…</a:t>
            </a:r>
          </a:p>
          <a:p>
            <a:pPr algn="ctr">
              <a:buNone/>
            </a:pPr>
            <a:r>
              <a:rPr lang="ru-RU" sz="2800" b="1" dirty="0" smtClean="0"/>
              <a:t>Грусть.</a:t>
            </a:r>
            <a:endParaRPr lang="ru-RU" sz="2800" b="1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sampc266b32c5a399fd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1676400"/>
            <a:ext cx="4724400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7924800" y="6248400"/>
            <a:ext cx="685800" cy="609600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05000" y="228600"/>
            <a:ext cx="54216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ключевые слова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стихотворения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19400" y="2971800"/>
            <a:ext cx="5410200" cy="2971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«Слово - отражение мысли»</a:t>
            </a:r>
            <a:b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Осень вдохновляла А.С.Пушкина на написание стихов, а теперь стихи поэта вдохновляют нас!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95600" y="3124200"/>
            <a:ext cx="5410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Наступила поздняя осень. Листья пожелтели, покраснели и опали. Посмотри на осеннее небо, увидишь улетающих птиц. Уже становится холодно, идут дожди. Грустно и печально.</a:t>
            </a:r>
          </a:p>
          <a:p>
            <a:r>
              <a:rPr lang="ru-RU" sz="2400" i="1" dirty="0" smtClean="0"/>
              <a:t>                   Автор: Плаксина Вероника</a:t>
            </a:r>
            <a:endParaRPr lang="ru-RU" sz="2400" i="1" dirty="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457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А.С.Пушкин  «Уж небо осенью дышало…»</vt:lpstr>
      <vt:lpstr>Содержание</vt:lpstr>
      <vt:lpstr>«Будем знакомы»</vt:lpstr>
      <vt:lpstr>Слайд 4</vt:lpstr>
      <vt:lpstr>Слайд 5</vt:lpstr>
      <vt:lpstr>Слайд 6</vt:lpstr>
      <vt:lpstr>«Открывая этот волшебный мир» </vt:lpstr>
      <vt:lpstr>Слайд 8</vt:lpstr>
      <vt:lpstr>«Слово - отражение мысли» </vt:lpstr>
      <vt:lpstr>Слайд 10</vt:lpstr>
      <vt:lpstr>Слайд 11</vt:lpstr>
      <vt:lpstr>«Картины поэзии» </vt:lpstr>
      <vt:lpstr>Слайд 13</vt:lpstr>
      <vt:lpstr>Слайд 14</vt:lpstr>
      <vt:lpstr>Слайд 15</vt:lpstr>
      <vt:lpstr>Интернет-источники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Yulia</dc:creator>
  <cp:lastModifiedBy>Yulia</cp:lastModifiedBy>
  <cp:revision>64</cp:revision>
  <dcterms:created xsi:type="dcterms:W3CDTF">2015-10-19T11:38:31Z</dcterms:created>
  <dcterms:modified xsi:type="dcterms:W3CDTF">2015-10-27T11:19:08Z</dcterms:modified>
</cp:coreProperties>
</file>