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8"/>
  </p:notesMasterIdLst>
  <p:sldIdLst>
    <p:sldId id="270" r:id="rId3"/>
    <p:sldId id="263" r:id="rId4"/>
    <p:sldId id="256" r:id="rId5"/>
    <p:sldId id="257" r:id="rId6"/>
    <p:sldId id="258" r:id="rId7"/>
    <p:sldId id="260" r:id="rId8"/>
    <p:sldId id="261" r:id="rId9"/>
    <p:sldId id="262" r:id="rId10"/>
    <p:sldId id="266" r:id="rId11"/>
    <p:sldId id="264" r:id="rId12"/>
    <p:sldId id="265" r:id="rId13"/>
    <p:sldId id="268" r:id="rId14"/>
    <p:sldId id="271" r:id="rId15"/>
    <p:sldId id="267" r:id="rId16"/>
    <p:sldId id="259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00"/>
  </p:normalViewPr>
  <p:slideViewPr>
    <p:cSldViewPr snapToGrid="0">
      <p:cViewPr varScale="1">
        <p:scale>
          <a:sx n="103" d="100"/>
          <a:sy n="103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8CC7555-D665-4F11-872C-C32EF0165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72CB-E96D-43AA-A174-DDB52BA7E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82184-567D-4AD3-8863-15399CC458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09F29-B015-4C2B-BEDD-26448523B7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11100-4BE9-46B8-92A1-5438660BBC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EE44D-104E-4AA3-8BE0-F79C00C3B9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CE722-E35B-456E-A8F6-ECB1A1288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274CB-DAE7-49BB-BB6E-D28562885F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6F49F-3125-41C3-A2A3-032F5CFA44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4D1D3-A912-46A5-8A05-F9A1C668CC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AE8C3-0B39-4071-B9C5-E22329AED1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6818D-B56B-4DCA-9EC7-40CC8FA5DA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15A14-AC56-4E67-849D-1C1849ABC6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F1ED1-2032-40A7-909D-8498228D53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BF6D-2364-4796-92E8-F235BBF32D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1908D-D135-4040-91D2-E818248D2C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EF01D-A65D-4ACD-9CEA-00D28D915C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5DFF3-59C7-490C-A2D8-E548FEE364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69B40-2C52-4D6E-B3E2-6C51FED929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F61B9-6D03-46B7-A27E-9CBD894EB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47B53-1F92-455E-A1EA-E2324C9AF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C714F-CD6E-4391-ABC2-8531C6704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C63D9-121D-4655-ABAB-435D9B9A78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0EF009A-5890-44CB-B243-2D3A3FAEC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5DEEB11-FC94-4E6D-A7CE-ED8EF94829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18.xml"/><Relationship Id="rId1" Type="http://schemas.openxmlformats.org/officeDocument/2006/relationships/video" Target="file:///C:\Users\&#1055;&#1086;&#1083;&#1100;&#1079;&#1086;&#1074;&#1072;&#1090;&#1077;&#1083;&#1100;\Desktop\&#1087;&#1091;&#1090;&#1077;&#1096;&#1077;&#1089;&#1090;&#1074;&#1080;&#1077;\&#1050;&#1086;&#1087;&#1080;&#1103;%20&#1089;&#1084;&#1077;&#1093;&#1044;&#1102;&#1076;&#1102;&#1082;&#1080;.wmv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imationbuddy.com/Animation/Animals/Insects/Bee_dances.gif" TargetMode="External"/><Relationship Id="rId13" Type="http://schemas.openxmlformats.org/officeDocument/2006/relationships/hyperlink" Target="http://bbsimg.ngfiles.com/1/19050000/ngbbs49f5506713a02.jpg" TargetMode="External"/><Relationship Id="rId3" Type="http://schemas.openxmlformats.org/officeDocument/2006/relationships/hyperlink" Target="http://www.istorya.ru/imagens/izdelia/korabli/sh18.gif" TargetMode="External"/><Relationship Id="rId7" Type="http://schemas.openxmlformats.org/officeDocument/2006/relationships/hyperlink" Target="http://dl5.glitter-graphics.net/pub/728/728995kpix6qf6e8.gif" TargetMode="External"/><Relationship Id="rId12" Type="http://schemas.openxmlformats.org/officeDocument/2006/relationships/hyperlink" Target="http://img0.liveinternet.ru/images/attach/c/3/76/338/76338490_76007816_161.gif" TargetMode="External"/><Relationship Id="rId17" Type="http://schemas.openxmlformats.org/officeDocument/2006/relationships/hyperlink" Target="http://muzofon.com/search/%D1%88%D1%83%D0%BC%20%D0%BC%D0%BE%D1%80%D1%8F" TargetMode="External"/><Relationship Id="rId2" Type="http://schemas.openxmlformats.org/officeDocument/2006/relationships/hyperlink" Target="http://krasota-gif.narod.ru/s/elements/06.gif" TargetMode="External"/><Relationship Id="rId16" Type="http://schemas.openxmlformats.org/officeDocument/2006/relationships/hyperlink" Target="http://zanimatika.narod.ru/Nachalka6.htm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animationbuddy.com/Animation/Animals/Frogs/frog_dances.gif" TargetMode="External"/><Relationship Id="rId11" Type="http://schemas.openxmlformats.org/officeDocument/2006/relationships/hyperlink" Target="http://s58.radikal.ru/i159/0808/ef/9b19f727a50c.jpg" TargetMode="External"/><Relationship Id="rId5" Type="http://schemas.openxmlformats.org/officeDocument/2006/relationships/hyperlink" Target="http://img-fotki.yandex.ru/get/6312/86441892.313/0_9fa60_1c81e064_XL.jpg" TargetMode="External"/><Relationship Id="rId15" Type="http://schemas.openxmlformats.org/officeDocument/2006/relationships/hyperlink" Target="http://cs10801.userapi.com/v10801280/5ba/jhpxI8auoeE.jpg" TargetMode="External"/><Relationship Id="rId10" Type="http://schemas.openxmlformats.org/officeDocument/2006/relationships/hyperlink" Target="http://d1.endata.cx/data/games/28386/63-3%D0%BD%D0%B2%D0%BE%D1%88%D1%83.jpg" TargetMode="External"/><Relationship Id="rId4" Type="http://schemas.openxmlformats.org/officeDocument/2006/relationships/hyperlink" Target="http://www.coollady.ru/puc/1/tel-ma/b/0_1.jpg" TargetMode="External"/><Relationship Id="rId9" Type="http://schemas.openxmlformats.org/officeDocument/2006/relationships/hyperlink" Target="http://www.clubdances.ru/dance/463.gif" TargetMode="External"/><Relationship Id="rId14" Type="http://schemas.openxmlformats.org/officeDocument/2006/relationships/hyperlink" Target="http://korkino-school3.ucoz.ru/Metod_sbornik/Konspekti/klassnyj_chas_darite_drug_drugu_ulybki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C:\Users\&#1055;&#1086;&#1083;&#1100;&#1079;&#1086;&#1074;&#1072;&#1090;&#1077;&#1083;&#1100;\Desktop\&#1087;&#1091;&#1090;&#1077;&#1096;&#1077;&#1089;&#1090;&#1074;&#1080;&#1077;\&#1087;&#1077;&#1089;&#1085;&#1103;%20&#1044;&#1102;&#1076;&#1102;&#1082;&#1080;.wmv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1.xml"/><Relationship Id="rId7" Type="http://schemas.openxmlformats.org/officeDocument/2006/relationships/slide" Target="slide9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1600" dirty="0" smtClean="0"/>
              <a:t> </a:t>
            </a:r>
            <a: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 </a:t>
            </a:r>
            <a:r>
              <a:rPr lang="ru-RU" sz="1600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Носкова</a:t>
            </a:r>
            <a: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Марина Александровна, </a:t>
            </a:r>
            <a:b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начальных классов </a:t>
            </a:r>
            <a:b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«СОШ № 2» </a:t>
            </a:r>
            <a:b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города Верещагино</a:t>
            </a:r>
            <a:endParaRPr lang="ru-RU" sz="1600" dirty="0"/>
          </a:p>
        </p:txBody>
      </p:sp>
      <p:sp>
        <p:nvSpPr>
          <p:cNvPr id="5123" name="Текст 3"/>
          <p:cNvSpPr>
            <a:spLocks noGrp="1"/>
          </p:cNvSpPr>
          <p:nvPr>
            <p:ph type="body" idx="1"/>
          </p:nvPr>
        </p:nvSpPr>
        <p:spPr>
          <a:xfrm>
            <a:off x="685800" y="2426423"/>
            <a:ext cx="7772400" cy="1500187"/>
          </a:xfrm>
        </p:spPr>
        <p:txBody>
          <a:bodyPr/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русского языка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 2 классе.</a:t>
            </a:r>
          </a:p>
          <a:p>
            <a:pPr algn="ctr"/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УМК «Начальная школа 21 века»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536" y="725580"/>
            <a:ext cx="32104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счас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ливый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0288" y="1448251"/>
            <a:ext cx="24804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трос…ник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581" y="2259413"/>
            <a:ext cx="344677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прекрас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ный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1412" y="3041077"/>
            <a:ext cx="25732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грус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ный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68610" y="828819"/>
            <a:ext cx="26773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опас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ный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06283" y="1698974"/>
            <a:ext cx="260199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звёз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ный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41840" y="2569129"/>
            <a:ext cx="261937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вкус…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ный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2018" y="519104"/>
            <a:ext cx="5245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17291" y="1241773"/>
            <a:ext cx="48347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935257" y="2760858"/>
            <a:ext cx="5245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6473825" y="1062038"/>
            <a:ext cx="457200" cy="192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769805" y="3746092"/>
            <a:ext cx="65115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6534150" y="2787650"/>
            <a:ext cx="396875" cy="206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6852598" y="2167370"/>
            <a:ext cx="471488" cy="117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118649" y="0"/>
            <a:ext cx="3791614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Запиши слова в два</a:t>
            </a:r>
          </a:p>
          <a:p>
            <a:pPr algn="ctr">
              <a:defRPr/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столбика:</a:t>
            </a: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8183418" y="5578764"/>
            <a:ext cx="674255" cy="729672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Копия смехДюдюк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3853541" y="3241766"/>
            <a:ext cx="4245429" cy="339634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212 -0.00231 L -0.49827 0.34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17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98 0.00208 L 0.44653 -0.06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3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4590" y="209386"/>
            <a:ext cx="663482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Запиши слова под диктовку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154" y="1027699"/>
            <a:ext cx="230896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М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/>
                </a:solidFill>
              </a:rPr>
              <a:t>о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рской,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81030" y="1020548"/>
            <a:ext cx="22740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дяной,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62220" y="1020548"/>
            <a:ext cx="234262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рёный,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03877" y="1831709"/>
            <a:ext cx="217431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нить,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93337" y="1861205"/>
            <a:ext cx="212494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рмлю,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67548" y="1861205"/>
            <a:ext cx="243053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чевать,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32570" y="2583876"/>
            <a:ext cx="211692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тить,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55833" y="2583877"/>
            <a:ext cx="240642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лять,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60389" y="2613374"/>
            <a:ext cx="21628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r>
              <a:rPr lang="ru-RU" sz="36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мнота.</a:t>
            </a: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7444509" y="5560291"/>
            <a:ext cx="720436" cy="757382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229" y="163285"/>
            <a:ext cx="84255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Отгадай </a:t>
            </a: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загадки, запиши отгадки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9575" y="1197528"/>
            <a:ext cx="1847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ru-RU" sz="54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0035" y="4438954"/>
            <a:ext cx="20842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жира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25350" y="4914122"/>
            <a:ext cx="189539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улы</a:t>
            </a:r>
            <a:r>
              <a:rPr lang="ru-RU" sz="36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83486" y="2967335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600185" y="1182430"/>
            <a:ext cx="44114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2615" y="5130616"/>
            <a:ext cx="239155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заря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</a:t>
            </a:r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8327571" y="5508171"/>
            <a:ext cx="685800" cy="881743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87185" y="794657"/>
            <a:ext cx="6324600" cy="36902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ходит голову задрав,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потому, что важный граф,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потому, что гордый нрав,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потому, что он … </a:t>
            </a:r>
            <a:endParaRPr lang="ru-RU" sz="3200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endParaRPr lang="ru-RU" sz="20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15365" name="Picture 5" descr="http://bbsimg.ngfiles.com/1/19050000/ngbbs49f5506713a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91504" y="3338058"/>
            <a:ext cx="3611563" cy="3160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Скругленный прямоугольник 16"/>
          <p:cNvSpPr/>
          <p:nvPr/>
        </p:nvSpPr>
        <p:spPr>
          <a:xfrm>
            <a:off x="876299" y="805543"/>
            <a:ext cx="6324600" cy="369025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у радости подруга в 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виде полукруга. 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лице она живёт.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 куда-то вдруг уйдёт.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То внезапно возвратится.</a:t>
            </a:r>
          </a:p>
          <a:p>
            <a:pPr>
              <a:defRPr/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Грусть – тоска её боится.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367" name="Picture 7" descr="http://cs10801.userapi.com/v10801280/5ba/jhpxI8auoe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26894" y="3917496"/>
            <a:ext cx="3268662" cy="2197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1" name="Группа 20"/>
          <p:cNvGrpSpPr/>
          <p:nvPr/>
        </p:nvGrpSpPr>
        <p:grpSpPr>
          <a:xfrm>
            <a:off x="865413" y="827314"/>
            <a:ext cx="6388893" cy="3690258"/>
            <a:chOff x="865413" y="827314"/>
            <a:chExt cx="6388893" cy="369025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865413" y="827314"/>
              <a:ext cx="6324600" cy="3690258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defRPr/>
              </a:pPr>
              <a:r>
                <a:rPr lang="ru-RU" sz="3200" b="1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endPara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29396" y="1360714"/>
              <a:ext cx="6224910" cy="23391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3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Как только утром я проснусь,</a:t>
              </a:r>
            </a:p>
            <a:p>
              <a:pPr algn="ctr">
                <a:defRPr/>
              </a:pPr>
              <a:r>
                <a:rPr lang="ru-RU" sz="3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присяду, встану и нагнусь – </a:t>
              </a:r>
            </a:p>
            <a:p>
              <a:pPr algn="ctr">
                <a:defRPr/>
              </a:pPr>
              <a:r>
                <a:rPr lang="ru-RU" sz="3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все упражненья по порядку!</a:t>
              </a:r>
            </a:p>
            <a:p>
              <a:pPr algn="ctr">
                <a:defRPr/>
              </a:pPr>
              <a:r>
                <a:rPr lang="ru-RU" sz="3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Поможет вырасти …</a:t>
              </a:r>
            </a:p>
            <a:p>
              <a:endParaRPr lang="ru-RU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build="allAtOnce"/>
      <p:bldP spid="12" grpId="0"/>
      <p:bldP spid="12" grpId="1"/>
      <p:bldP spid="14" grpId="0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1427163" y="117475"/>
            <a:ext cx="7342187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Было интересно…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было трудно…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выполнял задания…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понял, что…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теперь я могу…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приобрел…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научился…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меня получилось 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смог…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урок дал мне для жизни…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i="1" dirty="0"/>
              <a:t> </a:t>
            </a:r>
            <a:endParaRPr lang="ru-RU" sz="3600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7609114" y="6139543"/>
            <a:ext cx="1164772" cy="4245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0.liveinternet.ru/images/attach/c/3/76/338/76338490_76007816_16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2750" y="900113"/>
            <a:ext cx="828516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рест 2">
            <a:hlinkClick r:id="" action="ppaction://hlinkshowjump?jump=endshow"/>
          </p:cNvPr>
          <p:cNvSpPr/>
          <p:nvPr/>
        </p:nvSpPr>
        <p:spPr>
          <a:xfrm rot="2889783">
            <a:off x="7609114" y="653143"/>
            <a:ext cx="522515" cy="54428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53958" y="279553"/>
            <a:ext cx="241557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Ссылки:</a:t>
            </a:r>
          </a:p>
        </p:txBody>
      </p:sp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428625" y="903288"/>
            <a:ext cx="846455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hlinkClick r:id="rId2"/>
              </a:rPr>
              <a:t>http://krasota-gif.narod.ru/s/elements/06.gif</a:t>
            </a:r>
            <a:r>
              <a:rPr lang="ru-RU" sz="1200" dirty="0"/>
              <a:t> -море</a:t>
            </a:r>
          </a:p>
          <a:p>
            <a:r>
              <a:rPr lang="en-US" sz="1200" dirty="0">
                <a:hlinkClick r:id="rId3"/>
              </a:rPr>
              <a:t>http://www.istorya.ru/imagens/izdelia/korabli/sh18.gif</a:t>
            </a:r>
            <a:r>
              <a:rPr lang="ru-RU" sz="1200" dirty="0"/>
              <a:t> - парусник</a:t>
            </a:r>
          </a:p>
          <a:p>
            <a:r>
              <a:rPr lang="en-US" sz="1200" dirty="0">
                <a:hlinkClick r:id="rId4"/>
              </a:rPr>
              <a:t>http://www.coollady.ru/puc/1/tel-ma/b/0_1.jpg</a:t>
            </a:r>
            <a:r>
              <a:rPr lang="ru-RU" sz="1200" dirty="0"/>
              <a:t> - телеграмма</a:t>
            </a:r>
          </a:p>
          <a:p>
            <a:r>
              <a:rPr lang="en-US" sz="1200" dirty="0">
                <a:hlinkClick r:id="rId5"/>
              </a:rPr>
              <a:t>http://img-fotki.yandex.ru/get/6312/86441892.313/0_9fa60_1c81e064_XL.jpg</a:t>
            </a:r>
            <a:r>
              <a:rPr lang="ru-RU" sz="1200" dirty="0"/>
              <a:t> - город</a:t>
            </a:r>
          </a:p>
          <a:p>
            <a:r>
              <a:rPr lang="en-US" sz="1200" dirty="0">
                <a:hlinkClick r:id="rId6"/>
              </a:rPr>
              <a:t>http://www.animationbuddy.com/Animation/Animals/Frogs/frog_dances.gif</a:t>
            </a:r>
            <a:r>
              <a:rPr lang="ru-RU" sz="1200" dirty="0"/>
              <a:t> - танцующая лягушка</a:t>
            </a:r>
          </a:p>
          <a:p>
            <a:r>
              <a:rPr lang="en-US" sz="1200" dirty="0">
                <a:hlinkClick r:id="rId7"/>
              </a:rPr>
              <a:t>http://dl5.glitter-graphics.net/pub/728/728995kpix6qf6e8.gif</a:t>
            </a:r>
            <a:r>
              <a:rPr lang="ru-RU" sz="1200" dirty="0"/>
              <a:t> - танцующий индюк</a:t>
            </a:r>
          </a:p>
          <a:p>
            <a:r>
              <a:rPr lang="en-US" sz="1200" dirty="0">
                <a:hlinkClick r:id="rId8"/>
              </a:rPr>
              <a:t>http://www.animationbuddy.com/Animation/Animals/Insects/Bee_dances.gif</a:t>
            </a:r>
            <a:r>
              <a:rPr lang="ru-RU" sz="1200" dirty="0"/>
              <a:t> -танцующая пчелка</a:t>
            </a:r>
          </a:p>
          <a:p>
            <a:r>
              <a:rPr lang="en-US" sz="1200" dirty="0">
                <a:hlinkClick r:id="rId9"/>
              </a:rPr>
              <a:t>http://www.clubdances.ru/dance/463.gif</a:t>
            </a:r>
            <a:r>
              <a:rPr lang="ru-RU" sz="1200" dirty="0"/>
              <a:t> - танцующий бегемот</a:t>
            </a:r>
          </a:p>
          <a:p>
            <a:r>
              <a:rPr lang="en-US" sz="1200" dirty="0">
                <a:hlinkClick r:id="rId10"/>
              </a:rPr>
              <a:t>http://d1.endata.cx/data/games/28386/63-3%D0%BD%D0%B2%D0%BE%D1%88%D1%83.jpg</a:t>
            </a:r>
            <a:r>
              <a:rPr lang="ru-RU" sz="1200" dirty="0"/>
              <a:t> , </a:t>
            </a:r>
          </a:p>
          <a:p>
            <a:r>
              <a:rPr lang="en-US" sz="1200" dirty="0">
                <a:hlinkClick r:id="rId11"/>
              </a:rPr>
              <a:t>http://s58.radikal.ru/i159/0808/ef/9b19f727a50c.jpg</a:t>
            </a:r>
            <a:r>
              <a:rPr lang="ru-RU" sz="1200" dirty="0"/>
              <a:t> - </a:t>
            </a:r>
            <a:r>
              <a:rPr lang="ru-RU" sz="1200" dirty="0" err="1"/>
              <a:t>Дюдюка</a:t>
            </a:r>
            <a:endParaRPr lang="ru-RU" sz="1200" dirty="0"/>
          </a:p>
          <a:p>
            <a:r>
              <a:rPr lang="en-US" sz="1200" dirty="0">
                <a:hlinkClick r:id="rId12"/>
              </a:rPr>
              <a:t>http://img0.liveinternet.ru/images/attach/c/3/76/338/76338490_76007816_161.gif</a:t>
            </a:r>
            <a:r>
              <a:rPr lang="ru-RU" sz="1200" dirty="0"/>
              <a:t> - спасибо</a:t>
            </a:r>
          </a:p>
          <a:p>
            <a:r>
              <a:rPr lang="en-US" sz="1200" dirty="0">
                <a:hlinkClick r:id="rId13"/>
              </a:rPr>
              <a:t>http://bbsimg.ngfiles.com/1/19050000/ngbbs49f5506713a02.jpg</a:t>
            </a:r>
            <a:r>
              <a:rPr lang="ru-RU" sz="1200" dirty="0"/>
              <a:t> - жираф</a:t>
            </a:r>
          </a:p>
          <a:p>
            <a:r>
              <a:rPr lang="en-US" sz="1200" dirty="0">
                <a:hlinkClick r:id="rId14"/>
              </a:rPr>
              <a:t>http://korkino-school3.ucoz.ru/Metod_sbornik/Konspekti/klassnyj_chas_darite_drug_drugu_ulybki.htm</a:t>
            </a:r>
            <a:r>
              <a:rPr lang="ru-RU" sz="1200" dirty="0"/>
              <a:t> - загадка про улыбку</a:t>
            </a:r>
          </a:p>
          <a:p>
            <a:r>
              <a:rPr lang="en-US" sz="1200" dirty="0">
                <a:hlinkClick r:id="rId15"/>
              </a:rPr>
              <a:t>http://cs10801.userapi.com/v10801280/5ba/jhpxI8auoeE.jpg</a:t>
            </a:r>
            <a:r>
              <a:rPr lang="ru-RU" sz="1200" dirty="0"/>
              <a:t> - улыбка</a:t>
            </a:r>
          </a:p>
          <a:p>
            <a:r>
              <a:rPr lang="en-US" sz="1200" dirty="0">
                <a:hlinkClick r:id="rId16"/>
              </a:rPr>
              <a:t>http://zanimatika.narod.ru/Nachalka6.htm</a:t>
            </a:r>
            <a:r>
              <a:rPr lang="ru-RU" sz="1200" dirty="0"/>
              <a:t> - загадка про зарядку</a:t>
            </a:r>
          </a:p>
          <a:p>
            <a:r>
              <a:rPr lang="ru-RU" sz="1200" dirty="0"/>
              <a:t>Отрывки из мультфильма «Подарок слонёнку</a:t>
            </a:r>
            <a:r>
              <a:rPr lang="ru-RU" sz="1200" dirty="0" smtClean="0"/>
              <a:t>»</a:t>
            </a:r>
          </a:p>
          <a:p>
            <a:endParaRPr lang="ru-RU" sz="1200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9491" y="4121881"/>
            <a:ext cx="75599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hlinkClick r:id="rId17"/>
              </a:rPr>
              <a:t>http://muzofon.com/search/%D1%88%D1%83%D0%BC%20%D0%BC%D0%BE%D1%80%D1%8F</a:t>
            </a:r>
            <a:r>
              <a:rPr lang="ru-RU" sz="1100" dirty="0" smtClean="0"/>
              <a:t> – шум моря</a:t>
            </a:r>
            <a:endParaRPr lang="ru-RU" sz="11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6072" y="3872350"/>
            <a:ext cx="60304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76052" y="1437972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77644" y="1136747"/>
            <a:ext cx="5245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85211" y="3232806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9602" y="4194132"/>
            <a:ext cx="7617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05183" y="2813147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09328" y="2007795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38450" y="4810437"/>
            <a:ext cx="5245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46374" y="5195681"/>
            <a:ext cx="6110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09011" y="2794377"/>
            <a:ext cx="6110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10725" y="3203309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41 0.14399 L -0.35954 -0.0474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-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 0.1419 L -0.16771 0.1655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71 0.13542 L -0.60816 0.0430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" y="-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6 0.01504 L -0.18576 -0.2882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-15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98 -0.11621 L 0.30173 -0.56575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22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86 -0.08797 L -0.23715 -0.3717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1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7731 L 0.30174 -0.111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-1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 -0.09884 L 0.25313 -0.421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6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43 -0.11389 L 0.55643 -0.3717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-12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15 -0.06435 L 0.27101 0.0969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8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6.66667E-6 L 0.59826 0.19768 " pathEditMode="relative" ptsTypes="AA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http://krasota-gif.narod.ru/s/elements/0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 descr="http://www.istorya.ru/imagens/izdelia/korabli/sh18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6538" y="571500"/>
            <a:ext cx="1890712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Р-PRРRODY-Shum-morya-kriki-chaek(muzofon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3" y="0"/>
            <a:ext cx="90439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http://www.coollady.ru/puc/1/tel-ma/b/0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00897" y="1389257"/>
            <a:ext cx="309975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«В» классу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9935" y="2182762"/>
            <a:ext cx="807829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самые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несчасливые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Помагите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нам. У нас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бида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58864" y="5400818"/>
            <a:ext cx="392992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Жители острова</a:t>
            </a:r>
          </a:p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Громотеев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04388" y="1961536"/>
            <a:ext cx="52772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т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595563" y="2919413"/>
            <a:ext cx="250825" cy="4429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480304" y="2436393"/>
            <a:ext cx="46679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6592888" y="2935288"/>
            <a:ext cx="323850" cy="382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6563685" y="2462980"/>
            <a:ext cx="441146" cy="663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662613" y="6149975"/>
            <a:ext cx="192087" cy="339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516549" y="5695786"/>
            <a:ext cx="44114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есня Дюдюк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-fotki.yandex.ru/get/6312/86441892.313/0_9fa60_1c81e064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708005" y="710832"/>
            <a:ext cx="266611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Башня Безударных</a:t>
            </a:r>
          </a:p>
          <a:p>
            <a:pPr algn="ctr">
              <a:defRPr/>
            </a:pP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гласных</a:t>
            </a:r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 rot="19232367">
            <a:off x="2632813" y="4826997"/>
            <a:ext cx="367715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Аллея Непроизносимых </a:t>
            </a:r>
          </a:p>
          <a:p>
            <a:pPr algn="ctr">
              <a:defRPr/>
            </a:pP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согласных</a:t>
            </a:r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 rot="1468892">
            <a:off x="6565667" y="3968931"/>
            <a:ext cx="2428446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Парные согласные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182356" y="3454032"/>
            <a:ext cx="2024529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Озеро Отдыха</a:t>
            </a:r>
          </a:p>
        </p:txBody>
      </p:sp>
      <p:sp>
        <p:nvSpPr>
          <p:cNvPr id="8" name="Прямоугольник 7">
            <a:hlinkClick r:id="rId7" action="ppaction://hlinksldjump"/>
          </p:cNvPr>
          <p:cNvSpPr/>
          <p:nvPr/>
        </p:nvSpPr>
        <p:spPr>
          <a:xfrm>
            <a:off x="7969443" y="253631"/>
            <a:ext cx="93326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девиз</a:t>
            </a:r>
          </a:p>
        </p:txBody>
      </p:sp>
      <p:sp>
        <p:nvSpPr>
          <p:cNvPr id="10" name="Скругленный прямоугольник 9">
            <a:hlinkClick r:id="rId8" action="ppaction://hlinksldjump"/>
          </p:cNvPr>
          <p:cNvSpPr/>
          <p:nvPr/>
        </p:nvSpPr>
        <p:spPr>
          <a:xfrm>
            <a:off x="7598229" y="6150428"/>
            <a:ext cx="1545771" cy="5442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438209" y="253631"/>
            <a:ext cx="27100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Отдыхаем!</a:t>
            </a:r>
          </a:p>
        </p:txBody>
      </p:sp>
      <p:pic>
        <p:nvPicPr>
          <p:cNvPr id="8194" name="Picture 2" descr="http://www.animationbuddy.com/Animation/Animals/Frogs/frog_dances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558" y="2013856"/>
            <a:ext cx="5945414" cy="4604657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424057" y="5573486"/>
            <a:ext cx="751114" cy="729343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://dl5.glitter-graphics.net/pub/728/728995kpix6qf6e8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08185" y="1343933"/>
            <a:ext cx="3333750" cy="3333750"/>
          </a:xfrm>
          <a:prstGeom prst="rect">
            <a:avLst/>
          </a:prstGeom>
          <a:noFill/>
        </p:spPr>
      </p:pic>
      <p:pic>
        <p:nvPicPr>
          <p:cNvPr id="8198" name="Picture 6" descr="http://www.animationbuddy.com/Animation/Animals/Insects/Bee_dances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67956" y="1278618"/>
            <a:ext cx="1000125" cy="1143000"/>
          </a:xfrm>
          <a:prstGeom prst="rect">
            <a:avLst/>
          </a:prstGeom>
          <a:noFill/>
        </p:spPr>
      </p:pic>
      <p:pic>
        <p:nvPicPr>
          <p:cNvPr id="8200" name="Picture 8" descr="http://www.clubdances.ru/dance/463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47471" y="3074760"/>
            <a:ext cx="923925" cy="13716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etskaya_pesnya_-_V_kazhdom_malen_kom_rebenke_muzofon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803" y="799322"/>
            <a:ext cx="7963398" cy="27392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Мало знать, знание надо </a:t>
            </a:r>
          </a:p>
          <a:p>
            <a:pPr algn="ctr">
              <a:defRPr/>
            </a:pPr>
            <a:r>
              <a:rPr lang="ru-RU" sz="4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уметь применять.</a:t>
            </a:r>
          </a:p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Гёте – немецкий поэт,</a:t>
            </a:r>
          </a:p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1749-1832)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013" y="2859088"/>
            <a:ext cx="300037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453745" y="5588000"/>
            <a:ext cx="711200" cy="7112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delikatny blekit">
  <a:themeElements>
    <a:clrScheme name="Тема Office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delikatny blekit</Template>
  <TotalTime>629</TotalTime>
  <Words>318</Words>
  <Application>Microsoft Office PowerPoint</Application>
  <PresentationFormat>Экран (4:3)</PresentationFormat>
  <Paragraphs>101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delikatny blekit</vt:lpstr>
      <vt:lpstr>1_Default Design</vt:lpstr>
      <vt:lpstr> автор Носкова Марина Александровна,  учитель начальных классов  МБОУ «СОШ № 2»  города Верещагино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keywords>скачать тему для презентации</cp:keywords>
  <cp:lastModifiedBy>Пользователь</cp:lastModifiedBy>
  <cp:revision>82</cp:revision>
  <dcterms:created xsi:type="dcterms:W3CDTF">2012-12-02T09:34:48Z</dcterms:created>
  <dcterms:modified xsi:type="dcterms:W3CDTF">2015-09-26T10:18:49Z</dcterms:modified>
</cp:coreProperties>
</file>