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2D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D60F7-547A-4AF8-90A4-2F552CAA862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3A012-CC9C-41F2-BA7C-5EA9ECCB40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254000">
            <a:solidFill>
              <a:srgbClr val="92D050"/>
            </a:solidFill>
            <a:miter lim="800000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1" name="Rectangle 1"/>
          <p:cNvSpPr>
            <a:spLocks noChangeArrowheads="1"/>
          </p:cNvSpPr>
          <p:nvPr userDrawn="1"/>
        </p:nvSpPr>
        <p:spPr bwMode="auto">
          <a:xfrm>
            <a:off x="7643834" y="142852"/>
            <a:ext cx="139333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___Microsoft_Office_PowerPoint2.ppt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://img-fotki.yandex.ru/get/6313/83813999.6eb/0_a28ad_7892e0dc_XL" TargetMode="External"/><Relationship Id="rId7" Type="http://schemas.openxmlformats.org/officeDocument/2006/relationships/image" Target="../media/image1.png"/><Relationship Id="rId2" Type="http://schemas.openxmlformats.org/officeDocument/2006/relationships/hyperlink" Target="http://img-fotki.yandex.ru/get/6522/172555799.1a/0_7dfa9_29ef6d5a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dezine.com/" TargetMode="External"/><Relationship Id="rId5" Type="http://schemas.openxmlformats.org/officeDocument/2006/relationships/hyperlink" Target="http://img10.proshkolu.ru/content/media/pic/std/4000000/3066000/3065326-374dc090f58dccbc.png" TargetMode="External"/><Relationship Id="rId10" Type="http://schemas.openxmlformats.org/officeDocument/2006/relationships/hyperlink" Target="http://verniedruzaj.ucoz.ru/" TargetMode="External"/><Relationship Id="rId4" Type="http://schemas.openxmlformats.org/officeDocument/2006/relationships/hyperlink" Target="http://artgrafica.net/uploads/posts/2013-02/1361100348_artgrafica.net_pf0glqtjr6h78ic.jpeg" TargetMode="External"/><Relationship Id="rId9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42908" y="4126790"/>
            <a:ext cx="9330817" cy="2731211"/>
            <a:chOff x="-142908" y="4126790"/>
            <a:chExt cx="9330817" cy="2731211"/>
          </a:xfrm>
        </p:grpSpPr>
        <p:pic>
          <p:nvPicPr>
            <p:cNvPr id="8" name="Рисунок 7" descr="romashki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00563" y="4143380"/>
              <a:ext cx="4687346" cy="2714621"/>
            </a:xfrm>
            <a:prstGeom prst="rect">
              <a:avLst/>
            </a:prstGeom>
          </p:spPr>
        </p:pic>
        <p:pic>
          <p:nvPicPr>
            <p:cNvPr id="9" name="Рисунок 8" descr="romashki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-142908" y="4126790"/>
              <a:ext cx="4643470" cy="2731209"/>
            </a:xfrm>
            <a:prstGeom prst="rect">
              <a:avLst/>
            </a:prstGeom>
          </p:spPr>
        </p:pic>
      </p:grpSp>
      <p:pic>
        <p:nvPicPr>
          <p:cNvPr id="10" name="Picture 2" descr="http://img-fotki.yandex.ru/get/6313/83813999.6eb/0_a28ad_7892e0dc_X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58082" y="3725834"/>
            <a:ext cx="1785918" cy="271335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928662" y="857231"/>
            <a:ext cx="72152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Тренажёр</a:t>
            </a:r>
          </a:p>
          <a:p>
            <a:pPr algn="ctr"/>
            <a:r>
              <a:rPr lang="ru-RU" sz="9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«</a:t>
            </a:r>
            <a:r>
              <a:rPr lang="ru-RU" sz="9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Т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а</a:t>
            </a:r>
            <a:r>
              <a:rPr lang="ru-RU" sz="9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б</a:t>
            </a:r>
            <a:r>
              <a:rPr lang="ru-RU" sz="9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л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и</a:t>
            </a:r>
            <a:r>
              <a:rPr lang="ru-RU" sz="9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ц</a:t>
            </a:r>
            <a:r>
              <a:rPr lang="ru-RU" sz="9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а</a:t>
            </a:r>
            <a:r>
              <a:rPr lang="ru-RU" sz="9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 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у</a:t>
            </a:r>
            <a:r>
              <a:rPr lang="ru-RU" sz="9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м</a:t>
            </a:r>
            <a:r>
              <a:rPr lang="ru-RU" sz="9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н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о</a:t>
            </a:r>
            <a:r>
              <a:rPr lang="ru-RU" sz="9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ж</a:t>
            </a:r>
            <a:r>
              <a:rPr lang="ru-RU" sz="9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е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н</a:t>
            </a:r>
            <a:r>
              <a:rPr lang="ru-RU" sz="9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и</a:t>
            </a:r>
            <a:r>
              <a:rPr lang="ru-RU" sz="96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я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4000504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  <a:latin typeface="Nautilus Pompilius" pitchFamily="50" charset="-52"/>
                <a:cs typeface="Times New Roman" pitchFamily="18" charset="0"/>
              </a:rPr>
              <a:t>Математика, 2 - 3 класс</a:t>
            </a:r>
          </a:p>
          <a:p>
            <a:pPr algn="ctr"/>
            <a:r>
              <a:rPr lang="ru-RU" dirty="0" smtClean="0">
                <a:solidFill>
                  <a:srgbClr val="92D050"/>
                </a:solidFill>
                <a:latin typeface="Nautilus Pompilius" pitchFamily="50" charset="-52"/>
                <a:cs typeface="Times New Roman" pitchFamily="18" charset="0"/>
              </a:rPr>
              <a:t>УМК любой</a:t>
            </a:r>
            <a:endParaRPr lang="ru-RU" dirty="0">
              <a:solidFill>
                <a:srgbClr val="92D050"/>
              </a:solidFill>
              <a:latin typeface="Nautilus Pompilius" pitchFamily="50" charset="-5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4480" y="4857760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Автор презентации: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Фокина Лидия Петровна, учитель начальных классов</a:t>
            </a:r>
          </a:p>
          <a:p>
            <a:pPr algn="ctr"/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2015</a:t>
            </a:r>
            <a:endParaRPr lang="ru-RU" sz="1600" dirty="0">
              <a:solidFill>
                <a:schemeClr val="accent3">
                  <a:lumMod val="75000"/>
                </a:schemeClr>
              </a:solidFill>
              <a:latin typeface="Nautilus Pompilius" pitchFamily="50" charset="-52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357166"/>
            <a:ext cx="8572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МКОУ «СОШ ст. Евсино» </a:t>
            </a:r>
            <a:r>
              <a:rPr lang="ru-RU" sz="1600" dirty="0" err="1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Искитимского</a:t>
            </a: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 района Новосибирской области</a:t>
            </a:r>
            <a:endParaRPr lang="ru-RU" sz="1600" dirty="0">
              <a:solidFill>
                <a:schemeClr val="accent3">
                  <a:lumMod val="75000"/>
                </a:schemeClr>
              </a:solidFill>
              <a:latin typeface="Nautilus Pompilius" pitchFamily="50" charset="-5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-142908" y="4126790"/>
            <a:ext cx="9330817" cy="2731211"/>
            <a:chOff x="-142908" y="4126790"/>
            <a:chExt cx="9330817" cy="2731211"/>
          </a:xfrm>
        </p:grpSpPr>
        <p:pic>
          <p:nvPicPr>
            <p:cNvPr id="8" name="Рисунок 7" descr="romashki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00563" y="4143380"/>
              <a:ext cx="4687346" cy="2714621"/>
            </a:xfrm>
            <a:prstGeom prst="rect">
              <a:avLst/>
            </a:prstGeom>
          </p:spPr>
        </p:pic>
        <p:pic>
          <p:nvPicPr>
            <p:cNvPr id="9" name="Рисунок 8" descr="romashki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-142908" y="4126790"/>
              <a:ext cx="4643470" cy="2731209"/>
            </a:xfrm>
            <a:prstGeom prst="rect">
              <a:avLst/>
            </a:prstGeom>
          </p:spPr>
        </p:pic>
      </p:grpSp>
      <p:pic>
        <p:nvPicPr>
          <p:cNvPr id="10" name="Picture 2" descr="http://img-fotki.yandex.ru/get/6313/83813999.6eb/0_a28ad_7892e0dc_X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6546" y="2857496"/>
            <a:ext cx="2357454" cy="3581692"/>
          </a:xfrm>
          <a:prstGeom prst="rect">
            <a:avLst/>
          </a:prstGeom>
          <a:noFill/>
        </p:spPr>
      </p:pic>
      <p:sp>
        <p:nvSpPr>
          <p:cNvPr id="18" name="Вертикальный свиток 17"/>
          <p:cNvSpPr/>
          <p:nvPr/>
        </p:nvSpPr>
        <p:spPr>
          <a:xfrm>
            <a:off x="1214414" y="285728"/>
            <a:ext cx="6429420" cy="5429288"/>
          </a:xfrm>
          <a:prstGeom prst="verticalScroll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857356" y="928670"/>
            <a:ext cx="507209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Дорогой друг!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Nautilus Pompilius" pitchFamily="50" charset="-52"/>
                <a:cs typeface="Times New Roman" pitchFamily="18" charset="0"/>
              </a:rPr>
              <a:t>Шарик очень любит фотографировать. Хочешь узнать кого он сфотографировал? Тогда выполняй задания.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utilus Pompilius" pitchFamily="50" charset="-52"/>
                <a:cs typeface="Times New Roman" pitchFamily="18" charset="0"/>
              </a:rPr>
              <a:t>Желаю удачи! 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utilus Pompilius" pitchFamily="50" charset="-52"/>
              <a:cs typeface="Times New Roman" pitchFamily="18" charset="0"/>
            </a:endParaRPr>
          </a:p>
        </p:txBody>
      </p:sp>
      <p:sp>
        <p:nvSpPr>
          <p:cNvPr id="11" name="Управляющая кнопка: сведения 10">
            <a:hlinkClick r:id="rId5" action="ppaction://hlinksldjump" highlightClick="1"/>
          </p:cNvPr>
          <p:cNvSpPr/>
          <p:nvPr/>
        </p:nvSpPr>
        <p:spPr>
          <a:xfrm>
            <a:off x="214282" y="214290"/>
            <a:ext cx="428628" cy="500066"/>
          </a:xfrm>
          <a:prstGeom prst="actionButtonInformati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000100" y="285728"/>
          <a:ext cx="3461131" cy="2595548"/>
        </p:xfrm>
        <a:graphic>
          <a:graphicData uri="http://schemas.openxmlformats.org/presentationml/2006/ole">
            <p:oleObj spid="_x0000_s1026" name="Презентация" r:id="rId3" imgW="4570416" imgH="3427533" progId="PowerPoint.Show.12">
              <p:embed/>
            </p:oleObj>
          </a:graphicData>
        </a:graphic>
      </p:graphicFrame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43438" y="3929066"/>
          <a:ext cx="3524682" cy="2643206"/>
        </p:xfrm>
        <a:graphic>
          <a:graphicData uri="http://schemas.openxmlformats.org/presentationml/2006/ole">
            <p:oleObj spid="_x0000_s1027" name="Презентация" r:id="rId4" imgW="4570416" imgH="3427533" progId="PowerPoint.Show.12">
              <p:embed/>
            </p:oleObj>
          </a:graphicData>
        </a:graphic>
      </p:graphicFrame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286776" y="6072206"/>
            <a:ext cx="714380" cy="642942"/>
          </a:xfrm>
          <a:prstGeom prst="mathMultiply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3167390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Выбери тренажёр и нажми на карточку.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Стрелка вверх 6"/>
          <p:cNvSpPr/>
          <p:nvPr/>
        </p:nvSpPr>
        <p:spPr>
          <a:xfrm rot="16200000">
            <a:off x="4598479" y="2473827"/>
            <a:ext cx="428628" cy="481586"/>
          </a:xfrm>
          <a:prstGeom prst="upArrow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16200000" flipV="1">
            <a:off x="4098413" y="3902587"/>
            <a:ext cx="428628" cy="481586"/>
          </a:xfrm>
          <a:prstGeom prst="upArrow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Используемые источники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371477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hlinkClick r:id="rId2"/>
              </a:rPr>
              <a:t>Змей Горыныч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hlinkClick r:id="rId3"/>
              </a:rPr>
              <a:t>Шарик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hlinkClick r:id="rId4"/>
              </a:rPr>
              <a:t>Ромашки</a:t>
            </a:r>
            <a:endParaRPr lang="ru-RU" dirty="0" smtClean="0"/>
          </a:p>
          <a:p>
            <a:pPr algn="ctr">
              <a:buNone/>
            </a:pPr>
            <a:r>
              <a:rPr lang="ru-RU" u="sng" dirty="0" smtClean="0">
                <a:hlinkClick r:id="rId5"/>
              </a:rPr>
              <a:t>Петушок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hlinkClick r:id="rId6"/>
              </a:rPr>
              <a:t>Шаблон </a:t>
            </a:r>
            <a:r>
              <a:rPr lang="ru-RU" dirty="0" err="1" smtClean="0">
                <a:hlinkClick r:id="rId6"/>
              </a:rPr>
              <a:t>пазлов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142908" y="4126790"/>
            <a:ext cx="9330817" cy="2731211"/>
            <a:chOff x="-142908" y="4126790"/>
            <a:chExt cx="9330817" cy="2731211"/>
          </a:xfrm>
        </p:grpSpPr>
        <p:pic>
          <p:nvPicPr>
            <p:cNvPr id="5" name="Рисунок 4" descr="romashki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4500563" y="4143380"/>
              <a:ext cx="4687346" cy="2714621"/>
            </a:xfrm>
            <a:prstGeom prst="rect">
              <a:avLst/>
            </a:prstGeom>
          </p:spPr>
        </p:pic>
        <p:pic>
          <p:nvPicPr>
            <p:cNvPr id="6" name="Рисунок 5" descr="romashki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 flipH="1">
              <a:off x="-142908" y="4126790"/>
              <a:ext cx="4643470" cy="2731209"/>
            </a:xfrm>
            <a:prstGeom prst="rect">
              <a:avLst/>
            </a:prstGeom>
          </p:spPr>
        </p:pic>
      </p:grpSp>
      <p:sp>
        <p:nvSpPr>
          <p:cNvPr id="7" name="Управляющая кнопка: возврат 6">
            <a:hlinkClick r:id="rId9" action="ppaction://hlinksldjump" highlightClick="1"/>
          </p:cNvPr>
          <p:cNvSpPr/>
          <p:nvPr/>
        </p:nvSpPr>
        <p:spPr>
          <a:xfrm>
            <a:off x="8429652" y="6000768"/>
            <a:ext cx="500066" cy="571504"/>
          </a:xfrm>
          <a:prstGeom prst="actionButtonRetur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4786322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</a:rPr>
              <a:t>Работа выполнена в рамках творческой мастерской "Технологические приемы создания ЭУМ средствами программы </a:t>
            </a:r>
            <a:r>
              <a:rPr lang="ru-RU" sz="1200" dirty="0" err="1" smtClean="0">
                <a:solidFill>
                  <a:schemeClr val="accent3">
                    <a:lumMod val="75000"/>
                  </a:schemeClr>
                </a:solidFill>
              </a:rPr>
              <a:t>Microsoft</a:t>
            </a:r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accent3">
                    <a:lumMod val="75000"/>
                  </a:schemeClr>
                </a:solidFill>
              </a:rPr>
              <a:t>Office</a:t>
            </a:r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accent3">
                    <a:lumMod val="75000"/>
                  </a:schemeClr>
                </a:solidFill>
              </a:rPr>
              <a:t>PoverPoint</a:t>
            </a:r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</a:rPr>
              <a:t>«</a:t>
            </a:r>
          </a:p>
          <a:p>
            <a:pPr algn="ctr"/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</a:rPr>
              <a:t>на сайте </a:t>
            </a:r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  <a:hlinkClick r:id="rId10"/>
              </a:rPr>
              <a:t>Кулаковой Н. И</a:t>
            </a:r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7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96</Words>
  <Application>Microsoft Office PowerPoint</Application>
  <PresentationFormat>Экран (4:3)</PresentationFormat>
  <Paragraphs>20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Nautilus Pompilius</vt:lpstr>
      <vt:lpstr>Times New Roman</vt:lpstr>
      <vt:lpstr>Calibri</vt:lpstr>
      <vt:lpstr>Тема Office</vt:lpstr>
      <vt:lpstr>Презентация</vt:lpstr>
      <vt:lpstr>Слайд 1</vt:lpstr>
      <vt:lpstr>Слайд 2</vt:lpstr>
      <vt:lpstr>Слайд 3</vt:lpstr>
      <vt:lpstr>Используемые 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15</cp:revision>
  <dcterms:created xsi:type="dcterms:W3CDTF">2014-03-01T09:48:18Z</dcterms:created>
  <dcterms:modified xsi:type="dcterms:W3CDTF">2015-03-15T15:52:30Z</dcterms:modified>
</cp:coreProperties>
</file>