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93"/>
    <a:srgbClr val="AC73FF"/>
    <a:srgbClr val="DD7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1BA8-4A16-4792-B422-4C3C46A22A44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2C0A3-ECAD-4615-984F-8D7FB6F63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55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andex.ru/images/search?viewport=wide&amp;text=%D0%93%D0%B5%D0%BE%D1%80%D0%B3%D0%B8%D0%B5%D0%B2%D1%81%D0%BA%D0%B0%D1%8F%20%D0%BB%D0%B5%D0%BD%D1%82%D0%B0%20%D0%BD%D0%B0%20%D0%BF%D1%80%D0%BE%D0%B7%D1%80%D0%B0%D1%87%D0%BD%D0%BE%D0%BC%20%D1%84%D0%BE%D0%BD%D0%B5%20%D0%B4%D0%BB%D1%8F%20%D0%BF%D1%80%D0%B5%D0%B7%D0%B5%D0%BD%D1%82%D0%B0%D1%86%D0%B8%D0%B8&amp;img_url=http%3A%2F%2Fwww.playcast.ru%2Fuploads%2F2015%2F02%2F22%2F12257013.png&amp;pos=7&amp;uinfo=sw-1280-sh-800-ww-1263-wh-631-pd-1-wp-16x10_1280x800&amp;rpt=simage&amp;_=1430034348503&amp;pin=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2C0A3-ECAD-4615-984F-8D7FB6F6316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01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andex.ru/images/search?img_url=http%3A%2F%2Fs52.radikal.ru%2Fi135%2F1209%2F78%2Ff24636b41792.jpg&amp;uinfo=sw-1280-sh-800-ww-1263-wh-631-pd-1-wp-16x10_1280x800&amp;_=1430033150454&amp;p=2&amp;viewport=wide&amp;text=%D0%A1%D0%B0%D0%BB%D1%8E%D1%82%20%D0%BD%D0%B0%20%D0%BF%D1%80%D0%BE%D0%B7%D1%80%D0%B0%D1%87%D0%BD%D0%BE%D0%BC%20%D1%84%D0%BE%D0%BD%D0%B5%20%D0%B4%D0%BB%D1%8F%20%D0%BF%D1%80%D0%B5%D0%B7%D0%B5%D0%BD%D1%82%D0%B0%D1%86%D0%B8%D0%B8&amp;pos=79&amp;rpt=simage&amp;pin=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2C0A3-ECAD-4615-984F-8D7FB6F6316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44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 из будущего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Что мы думаем о войне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14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Лысаковский Илья</a:t>
            </a:r>
            <a:endParaRPr lang="ru-RU" dirty="0"/>
          </a:p>
        </p:txBody>
      </p:sp>
      <p:pic>
        <p:nvPicPr>
          <p:cNvPr id="1026" name="Picture 2" descr="C:\Users\Администратор\Desktop\8 вид\8 вид\2015-04-26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48853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Страдали люди,</a:t>
            </a:r>
          </a:p>
          <a:p>
            <a:r>
              <a:rPr lang="ru-RU" sz="1800" dirty="0" smtClean="0"/>
              <a:t>Умирали.</a:t>
            </a:r>
          </a:p>
          <a:p>
            <a:r>
              <a:rPr lang="ru-RU" sz="1800" dirty="0" smtClean="0"/>
              <a:t>Горела, дымилась земля…</a:t>
            </a:r>
          </a:p>
          <a:p>
            <a:r>
              <a:rPr lang="ru-RU" sz="1800" dirty="0" smtClean="0"/>
              <a:t>Пусть ужасы этой войны </a:t>
            </a:r>
          </a:p>
          <a:p>
            <a:r>
              <a:rPr lang="ru-RU" sz="1800" dirty="0" smtClean="0"/>
              <a:t>не повторятся больше</a:t>
            </a:r>
          </a:p>
          <a:p>
            <a:r>
              <a:rPr lang="ru-RU" sz="1800" dirty="0" smtClean="0"/>
              <a:t> никогда!</a:t>
            </a:r>
            <a:endParaRPr lang="ru-RU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35221"/>
            <a:ext cx="7144469" cy="21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22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Война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2253972"/>
          </a:xfrm>
        </p:spPr>
        <p:txBody>
          <a:bodyPr/>
          <a:lstStyle/>
          <a:p>
            <a:r>
              <a:rPr lang="ru-RU" dirty="0" smtClean="0"/>
              <a:t>Война.</a:t>
            </a:r>
          </a:p>
          <a:p>
            <a:r>
              <a:rPr lang="ru-RU" dirty="0" smtClean="0"/>
              <a:t>Жестокая, страшная.</a:t>
            </a:r>
          </a:p>
          <a:p>
            <a:r>
              <a:rPr lang="ru-RU" dirty="0" smtClean="0"/>
              <a:t>Убивает, разрушает, ненавидит.</a:t>
            </a:r>
          </a:p>
          <a:p>
            <a:r>
              <a:rPr lang="ru-RU" dirty="0" smtClean="0"/>
              <a:t>Не должна никогда повториться.</a:t>
            </a:r>
          </a:p>
          <a:p>
            <a:r>
              <a:rPr lang="ru-RU" dirty="0" smtClean="0"/>
              <a:t>Скорбь.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25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1224136"/>
          </a:xfrm>
        </p:spPr>
        <p:txBody>
          <a:bodyPr/>
          <a:lstStyle/>
          <a:p>
            <a:r>
              <a:rPr lang="ru-RU" dirty="0" smtClean="0"/>
              <a:t>Победа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3861048"/>
            <a:ext cx="7734747" cy="2132856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Победа.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Долгожданная, справедливая.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Торжествует, окрыляет, радует.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Весь народ её ждал.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Веселье.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55" y="1844824"/>
            <a:ext cx="8656637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17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836713"/>
            <a:ext cx="7754713" cy="936103"/>
          </a:xfrm>
        </p:spPr>
        <p:txBody>
          <a:bodyPr/>
          <a:lstStyle/>
          <a:p>
            <a:r>
              <a:rPr lang="ru-RU" dirty="0" smtClean="0"/>
              <a:t>Я помню…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268602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-  что дети тоже сражались </a:t>
            </a:r>
            <a:r>
              <a:rPr lang="ru-RU" dirty="0"/>
              <a:t>(Слава Григоренко)</a:t>
            </a:r>
          </a:p>
          <a:p>
            <a:pPr algn="l"/>
            <a:r>
              <a:rPr lang="ru-RU" dirty="0" smtClean="0"/>
              <a:t>- что наши не сдавались, как в Брестской крепости (Дима </a:t>
            </a:r>
            <a:r>
              <a:rPr lang="ru-RU" dirty="0" err="1"/>
              <a:t>Фоминцев</a:t>
            </a:r>
            <a:r>
              <a:rPr lang="ru-RU" dirty="0"/>
              <a:t>)</a:t>
            </a:r>
          </a:p>
          <a:p>
            <a:pPr algn="l"/>
            <a:r>
              <a:rPr lang="ru-RU" dirty="0" smtClean="0"/>
              <a:t>- что маленькие дети тоже воевали </a:t>
            </a:r>
            <a:r>
              <a:rPr lang="ru-RU" dirty="0"/>
              <a:t>( Саша </a:t>
            </a:r>
            <a:r>
              <a:rPr lang="ru-RU" dirty="0" err="1"/>
              <a:t>Лапская</a:t>
            </a:r>
            <a:r>
              <a:rPr lang="ru-RU" dirty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 smtClean="0"/>
              <a:t>Илью Воронина из дома Павлова </a:t>
            </a:r>
            <a:r>
              <a:rPr lang="ru-RU" dirty="0"/>
              <a:t>(Илья Лысаковский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ч</a:t>
            </a:r>
            <a:r>
              <a:rPr lang="ru-RU" dirty="0" smtClean="0"/>
              <a:t>то наши солдаты победили </a:t>
            </a:r>
            <a:r>
              <a:rPr lang="ru-RU" dirty="0"/>
              <a:t>(Стас </a:t>
            </a:r>
            <a:r>
              <a:rPr lang="ru-RU" dirty="0" err="1"/>
              <a:t>Мазунин</a:t>
            </a:r>
            <a:r>
              <a:rPr lang="ru-RU" dirty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ро Сталинградскую битву </a:t>
            </a:r>
            <a:r>
              <a:rPr lang="ru-RU" dirty="0"/>
              <a:t>(Данила </a:t>
            </a:r>
            <a:r>
              <a:rPr lang="ru-RU" dirty="0" err="1"/>
              <a:t>Клюшнин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 smtClean="0"/>
              <a:t>о маленьком герое Сереже Алёшкине </a:t>
            </a:r>
            <a:r>
              <a:rPr lang="ru-RU" dirty="0"/>
              <a:t>(Кристина Денисенко)</a:t>
            </a:r>
          </a:p>
          <a:p>
            <a:pPr marL="342900" indent="-342900" algn="l">
              <a:buFontTx/>
              <a:buChar char="-"/>
            </a:pPr>
            <a:endParaRPr lang="ru-RU" dirty="0"/>
          </a:p>
          <a:p>
            <a:pPr marL="342900" indent="-342900" algn="l">
              <a:buFontTx/>
              <a:buChar char="-"/>
            </a:pPr>
            <a:endParaRPr lang="ru-RU" dirty="0" smtClean="0"/>
          </a:p>
          <a:p>
            <a:pPr marL="342900" indent="-342900" algn="l">
              <a:buFontTx/>
              <a:buChar char="-"/>
            </a:pPr>
            <a:endParaRPr lang="ru-RU" dirty="0"/>
          </a:p>
          <a:p>
            <a:pPr algn="l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865663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625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783983"/>
          </a:xfrm>
        </p:spPr>
        <p:txBody>
          <a:bodyPr/>
          <a:lstStyle/>
          <a:p>
            <a:r>
              <a:rPr lang="ru-RU" dirty="0" smtClean="0"/>
              <a:t>Я горжусь…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3645024"/>
            <a:ext cx="7734747" cy="2736304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ru-RU" dirty="0" smtClean="0"/>
              <a:t>подвигом своего народа (Слава Григоренко)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етеранами войны ( Дима </a:t>
            </a:r>
            <a:r>
              <a:rPr lang="ru-RU" dirty="0" err="1" smtClean="0"/>
              <a:t>Фоминцев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 smtClean="0"/>
              <a:t>Победой ( Саша </a:t>
            </a:r>
            <a:r>
              <a:rPr lang="ru-RU" dirty="0" err="1" smtClean="0"/>
              <a:t>Лапская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радедушкой, которого я никогда не видел (Илья Лысаковский)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л</a:t>
            </a:r>
            <a:r>
              <a:rPr lang="ru-RU" dirty="0" smtClean="0"/>
              <a:t>юдьми, которые трудились на заводах (Стас </a:t>
            </a:r>
            <a:r>
              <a:rPr lang="ru-RU" dirty="0" err="1" smtClean="0"/>
              <a:t>Мазунин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 smtClean="0"/>
              <a:t>своими односельчанами, которые погибли (Данила </a:t>
            </a:r>
            <a:r>
              <a:rPr lang="ru-RU" dirty="0" err="1" smtClean="0"/>
              <a:t>Клюшнин</a:t>
            </a:r>
            <a:r>
              <a:rPr lang="ru-RU" dirty="0" smtClean="0"/>
              <a:t>)</a:t>
            </a:r>
          </a:p>
          <a:p>
            <a:pPr marL="342900" indent="-342900" algn="l">
              <a:buFontTx/>
              <a:buChar char="-"/>
            </a:pPr>
            <a:r>
              <a:rPr lang="ru-RU" dirty="0"/>
              <a:t>ч</a:t>
            </a:r>
            <a:r>
              <a:rPr lang="ru-RU" dirty="0" smtClean="0"/>
              <a:t>то наши победили фашистов (Кристина Денисенко)</a:t>
            </a:r>
            <a:endParaRPr lang="ru-RU" dirty="0"/>
          </a:p>
        </p:txBody>
      </p:sp>
      <p:pic>
        <p:nvPicPr>
          <p:cNvPr id="3081" name="Picture 9" descr="Бло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86593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18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008112"/>
          </a:xfrm>
        </p:spPr>
        <p:txBody>
          <a:bodyPr/>
          <a:lstStyle/>
          <a:p>
            <a:r>
              <a:rPr lang="ru-RU" dirty="0" smtClean="0"/>
              <a:t>Я желаю…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38" y="1283984"/>
            <a:ext cx="8725941" cy="538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ятно 2 4"/>
          <p:cNvSpPr/>
          <p:nvPr/>
        </p:nvSpPr>
        <p:spPr>
          <a:xfrm>
            <a:off x="611560" y="3662792"/>
            <a:ext cx="2808312" cy="22864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</a:t>
            </a:r>
            <a:r>
              <a:rPr lang="ru-RU" dirty="0" smtClean="0"/>
              <a:t>тобы долго жили ветераны</a:t>
            </a:r>
            <a:endParaRPr lang="ru-RU" dirty="0"/>
          </a:p>
        </p:txBody>
      </p:sp>
      <p:sp>
        <p:nvSpPr>
          <p:cNvPr id="6" name="Пятно 2 5"/>
          <p:cNvSpPr/>
          <p:nvPr/>
        </p:nvSpPr>
        <p:spPr>
          <a:xfrm>
            <a:off x="251520" y="991369"/>
            <a:ext cx="2088232" cy="2379712"/>
          </a:xfrm>
          <a:prstGeom prst="irregularSeal2">
            <a:avLst/>
          </a:prstGeom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ира !</a:t>
            </a:r>
            <a:endParaRPr lang="ru-RU" dirty="0"/>
          </a:p>
        </p:txBody>
      </p:sp>
      <p:sp>
        <p:nvSpPr>
          <p:cNvPr id="7" name="Пятно 2 6"/>
          <p:cNvSpPr/>
          <p:nvPr/>
        </p:nvSpPr>
        <p:spPr>
          <a:xfrm>
            <a:off x="3105894" y="2647950"/>
            <a:ext cx="2978274" cy="2209660"/>
          </a:xfrm>
          <a:prstGeom prst="irregularSeal2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доровья и счастливой жизни</a:t>
            </a:r>
            <a:endParaRPr lang="ru-RU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894" y="4857610"/>
            <a:ext cx="2762250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ятно 2 7"/>
          <p:cNvSpPr/>
          <p:nvPr/>
        </p:nvSpPr>
        <p:spPr>
          <a:xfrm>
            <a:off x="5580112" y="692696"/>
            <a:ext cx="3312368" cy="2970096"/>
          </a:xfrm>
          <a:prstGeom prst="irregularSeal2">
            <a:avLst/>
          </a:prstGeom>
          <a:solidFill>
            <a:srgbClr val="AC7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</a:t>
            </a:r>
            <a:r>
              <a:rPr lang="ru-RU" dirty="0" smtClean="0"/>
              <a:t>тобы все любили друг друга и уважали и не воевали никогда</a:t>
            </a:r>
            <a:endParaRPr lang="ru-RU" dirty="0"/>
          </a:p>
        </p:txBody>
      </p:sp>
      <p:sp>
        <p:nvSpPr>
          <p:cNvPr id="9" name="Пятно 2 8"/>
          <p:cNvSpPr/>
          <p:nvPr/>
        </p:nvSpPr>
        <p:spPr>
          <a:xfrm>
            <a:off x="2317723" y="1146074"/>
            <a:ext cx="2525675" cy="2070302"/>
          </a:xfrm>
          <a:prstGeom prst="irregularSeal2">
            <a:avLst/>
          </a:prstGeom>
          <a:solidFill>
            <a:srgbClr val="DD75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  <a:r>
              <a:rPr lang="ru-RU" dirty="0" smtClean="0"/>
              <a:t>сегда был мир на планете</a:t>
            </a:r>
            <a:endParaRPr lang="ru-RU" dirty="0"/>
          </a:p>
        </p:txBody>
      </p:sp>
      <p:sp>
        <p:nvSpPr>
          <p:cNvPr id="10" name="Пятно 2 9"/>
          <p:cNvSpPr/>
          <p:nvPr/>
        </p:nvSpPr>
        <p:spPr>
          <a:xfrm>
            <a:off x="5868144" y="3976672"/>
            <a:ext cx="3384376" cy="2881328"/>
          </a:xfrm>
          <a:prstGeom prst="irregularSeal2">
            <a:avLst/>
          </a:prstGeom>
          <a:solidFill>
            <a:srgbClr val="FFE5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ира всем людям и счастья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86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82</TotalTime>
  <Words>248</Words>
  <Application>Microsoft Office PowerPoint</Application>
  <PresentationFormat>Экран (4:3)</PresentationFormat>
  <Paragraphs>52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Мы из будущего</vt:lpstr>
      <vt:lpstr>Лысаковский Илья</vt:lpstr>
      <vt:lpstr>Синквейны  Война</vt:lpstr>
      <vt:lpstr>Победа</vt:lpstr>
      <vt:lpstr>Я помню…</vt:lpstr>
      <vt:lpstr>Я горжусь…</vt:lpstr>
      <vt:lpstr>Я желаю…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BEST</cp:lastModifiedBy>
  <cp:revision>12</cp:revision>
  <dcterms:created xsi:type="dcterms:W3CDTF">2015-04-26T06:24:25Z</dcterms:created>
  <dcterms:modified xsi:type="dcterms:W3CDTF">2015-05-07T18:45:11Z</dcterms:modified>
</cp:coreProperties>
</file>