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5" r:id="rId3"/>
    <p:sldId id="264" r:id="rId4"/>
    <p:sldId id="257" r:id="rId5"/>
    <p:sldId id="258" r:id="rId6"/>
    <p:sldId id="259" r:id="rId7"/>
    <p:sldId id="260" r:id="rId8"/>
    <p:sldId id="261" r:id="rId9"/>
    <p:sldId id="266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66D32BE-79CE-4C87-B133-7D55B3610E74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AC928DF-39ED-4C0F-995E-3AF6287B29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battle.volgadmin.ru/Photos/07.aspx" TargetMode="External"/><Relationship Id="rId3" Type="http://schemas.openxmlformats.org/officeDocument/2006/relationships/hyperlink" Target="http://battle.volgadmin.ru/Battle/Default.aspx" TargetMode="External"/><Relationship Id="rId7" Type="http://schemas.openxmlformats.org/officeDocument/2006/relationships/hyperlink" Target="http://battle.volgadmin.ru/Photos/11.aspx" TargetMode="External"/><Relationship Id="rId2" Type="http://schemas.openxmlformats.org/officeDocument/2006/relationships/hyperlink" Target="http://lifeglobe.net/blogs/details?id=3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ttle.volgadmin.ru/Photos/06.aspx" TargetMode="External"/><Relationship Id="rId5" Type="http://schemas.openxmlformats.org/officeDocument/2006/relationships/hyperlink" Target="http://battle.volgadmin.ru/Photos/02.aspx" TargetMode="External"/><Relationship Id="rId10" Type="http://schemas.openxmlformats.org/officeDocument/2006/relationships/image" Target="../media/image2.jpeg"/><Relationship Id="rId4" Type="http://schemas.openxmlformats.org/officeDocument/2006/relationships/hyperlink" Target="http://cs618123.vk.me/v618123771/3b23/ZSwhk-amOgw.jpg" TargetMode="External"/><Relationship Id="rId9" Type="http://schemas.openxmlformats.org/officeDocument/2006/relationships/hyperlink" Target="http://dronis.my1.ru/imge/ordenlenta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Сталинградская битва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14150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(17 июля 1942 – 02 февраля 1943 гг.)</a:t>
            </a:r>
          </a:p>
          <a:p>
            <a:endParaRPr lang="ru-RU" dirty="0"/>
          </a:p>
          <a:p>
            <a:pPr algn="r"/>
            <a:r>
              <a:rPr lang="ru-RU" dirty="0" smtClean="0"/>
              <a:t>Команда «Уральцы»</a:t>
            </a:r>
          </a:p>
          <a:p>
            <a:pPr algn="r"/>
            <a:r>
              <a:rPr lang="ru-RU" dirty="0" smtClean="0"/>
              <a:t>Руководитель: Алексеева Е.А.</a:t>
            </a:r>
          </a:p>
          <a:p>
            <a:pPr algn="r"/>
            <a:endParaRPr lang="ru-RU" dirty="0"/>
          </a:p>
        </p:txBody>
      </p:sp>
      <p:pic>
        <p:nvPicPr>
          <p:cNvPr id="2050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73216"/>
            <a:ext cx="2381250" cy="13144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20745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«Родина-мать зовёт!»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4608512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Память о Сталинградской битвы надолго останется в сердцах. В Волгограде, прежде носившем имя Сталинград, возведена скульптура «Родина-мать зовёт!». Она является композиционным центром архитектурного ансамбля «Героям Сталинградской битвы». Приятно осознавать, что граждане чтят память воинов.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7170" name="Picture 2" descr="C:\Users\123\Documents\Родина-мат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257" y="1484784"/>
            <a:ext cx="41148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9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Скульптура «Родина-мать зовёт!» // </a:t>
            </a:r>
            <a:r>
              <a:rPr lang="en-US" dirty="0" smtClean="0">
                <a:hlinkClick r:id="rId2"/>
              </a:rPr>
              <a:t>http://lifeglobe.net/blogs/details?id=397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Сталинградская битва // </a:t>
            </a:r>
            <a:r>
              <a:rPr lang="en-US" dirty="0" smtClean="0">
                <a:hlinkClick r:id="rId3"/>
              </a:rPr>
              <a:t>http://battle.volgadmin.ru/Battle/Default.aspx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Фотография скульптуры «Родина-мать зовёт!» // </a:t>
            </a:r>
            <a:r>
              <a:rPr lang="en-US" dirty="0" smtClean="0">
                <a:hlinkClick r:id="rId4"/>
              </a:rPr>
              <a:t>http://cs618123.vk.me/v618123771/3b23/ZSwhk-amOgw.jpg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Довоенный Сталинград // </a:t>
            </a:r>
            <a:r>
              <a:rPr lang="en-US" dirty="0" smtClean="0">
                <a:hlinkClick r:id="rId5"/>
              </a:rPr>
              <a:t>http://battle.volgadmin.ru/Photos/02.aspx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Сталинград в огне // </a:t>
            </a:r>
            <a:r>
              <a:rPr lang="en-US" dirty="0" smtClean="0">
                <a:hlinkClick r:id="rId6"/>
              </a:rPr>
              <a:t>http://battle.volgadmin.ru/Photos/06.aspx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Возвращение в Сталинград // </a:t>
            </a:r>
            <a:r>
              <a:rPr lang="en-US" dirty="0" smtClean="0">
                <a:hlinkClick r:id="rId7"/>
              </a:rPr>
              <a:t>http://battle.volgadmin.ru/Photos/11.aspx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Ожидание атаки // </a:t>
            </a:r>
            <a:r>
              <a:rPr lang="en-US" dirty="0" smtClean="0">
                <a:hlinkClick r:id="rId8"/>
              </a:rPr>
              <a:t>http://battle.volgadmin.ru/Photos/07.aspx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Георгиевская лента // </a:t>
            </a: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dronis.my1.ru/imge/ordenlenta.png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Медаль «За оборону Сталинграда» // </a:t>
            </a:r>
            <a:r>
              <a:rPr lang="en-US" dirty="0"/>
              <a:t>http://battle.volgadmin.ru/Heroes/AwardRussian/04.aspx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4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174" y="548680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252974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132856"/>
            <a:ext cx="8424936" cy="4032448"/>
          </a:xfrm>
        </p:spPr>
        <p:txBody>
          <a:bodyPr>
            <a:normAutofit/>
          </a:bodyPr>
          <a:lstStyle/>
          <a:p>
            <a:pPr marL="274320" lvl="1" indent="0" algn="just">
              <a:buNone/>
            </a:pPr>
            <a:r>
              <a:rPr lang="ru-RU" dirty="0" smtClean="0"/>
              <a:t>	</a:t>
            </a:r>
            <a:r>
              <a:rPr lang="ru-RU" sz="2400" dirty="0" smtClean="0"/>
              <a:t>Победа </a:t>
            </a:r>
            <a:r>
              <a:rPr lang="ru-RU" sz="2400" dirty="0"/>
              <a:t>советских войск над немецко-фашистскими войсками под Сталинградом - одна из наиболее славных страниц летописи Великой Отечественной войны. 200 дней и ночей </a:t>
            </a:r>
            <a:r>
              <a:rPr lang="ru-RU" sz="2400" dirty="0" smtClean="0"/>
              <a:t>–  </a:t>
            </a:r>
            <a:r>
              <a:rPr lang="ru-RU" sz="2400" dirty="0"/>
              <a:t>с 17 июля 1942 года до 2 февраля 1943 года </a:t>
            </a:r>
            <a:r>
              <a:rPr lang="ru-RU" sz="2400" dirty="0" smtClean="0"/>
              <a:t>–  </a:t>
            </a:r>
            <a:r>
              <a:rPr lang="ru-RU" sz="2400" dirty="0"/>
              <a:t>продолжалась Сталинградская битва при непрерывно возрастающем напряжении сил обеих сторон.</a:t>
            </a:r>
            <a:endParaRPr lang="ru-RU" sz="2400" dirty="0"/>
          </a:p>
        </p:txBody>
      </p:sp>
      <p:pic>
        <p:nvPicPr>
          <p:cNvPr id="4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370868"/>
            <a:ext cx="2381250" cy="13144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87919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Довоенный Сталинград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	До Великой Отечественной войны город Сталинград существовал мирно, развивался. Люди ходили на работу, трудились. Но всё изменилось…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3074" name="Picture 2" descr="C:\Users\123\Documents\Довоенный Сталингр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39407"/>
            <a:ext cx="5233764" cy="398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70868"/>
            <a:ext cx="2381250" cy="13144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249686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764705"/>
            <a:ext cx="4752528" cy="446449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Участник </a:t>
            </a:r>
          </a:p>
          <a:p>
            <a:pPr marL="0" indent="0" algn="ctr">
              <a:buNone/>
            </a:pPr>
            <a:r>
              <a:rPr lang="ru-RU" b="1" dirty="0" smtClean="0"/>
              <a:t>Сталинградской битвы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600" b="1" dirty="0" smtClean="0"/>
              <a:t>ЕМЕЛИН </a:t>
            </a:r>
            <a:r>
              <a:rPr lang="ru-RU" sz="2600" dirty="0" smtClean="0"/>
              <a:t>Василий Васильевич(1922-1992)</a:t>
            </a:r>
          </a:p>
          <a:p>
            <a:r>
              <a:rPr lang="ru-RU" sz="2600" dirty="0"/>
              <a:t>Десантник</a:t>
            </a:r>
          </a:p>
          <a:p>
            <a:r>
              <a:rPr lang="ru-RU" sz="2600" dirty="0"/>
              <a:t>Воевал на Сталинградском фронте</a:t>
            </a:r>
          </a:p>
          <a:p>
            <a:r>
              <a:rPr lang="ru-RU" sz="2600" dirty="0"/>
              <a:t>Награжден орденом Отечественной войны, медалями «За отвагу», «За оборону Сталинграда»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769"/>
            <a:ext cx="3707904" cy="560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484" y="5543550"/>
            <a:ext cx="2381250" cy="1314450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9372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075240" cy="5073427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	Я был участником битвы под Сталинградом. То, что испытывали бойцы, нельзя передать словами. Смерть ходила рядом, можно было погибнуть в любой момент, но осознание того, что мы спасаем миллионы людей, защищаем Родину, помогали выживать и сражаться изо всех сил. Ожидание атаки – самое сложное время: ждать, предвкушать, надеяться, остаться в живых, победить – это те мысли, которые не оставляют.</a:t>
            </a:r>
            <a:endParaRPr lang="ru-RU" dirty="0"/>
          </a:p>
        </p:txBody>
      </p:sp>
      <p:pic>
        <p:nvPicPr>
          <p:cNvPr id="5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" y="5373216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4098" name="Picture 2" descr="C:\Users\123\Documents\Ожидание Сталингра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50065"/>
            <a:ext cx="3779912" cy="280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8147248" cy="52082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Сталинградская битва стала поворотным моментом в Великой Отечественной войне. В ней участвовало свыше 2 миллионов человек, до 2 тысяч танков, более 2 тысяч самолетов, до 26 тысяч орудий. </a:t>
            </a:r>
          </a:p>
          <a:p>
            <a:pPr marL="0" indent="0" algn="just">
              <a:buNone/>
            </a:pPr>
            <a:r>
              <a:rPr lang="ru-RU" dirty="0" smtClean="0"/>
              <a:t>	Под Сталинградом советские войска разгромили пять армий: две немецкие, две румынские и одну итальянскую. Немецко-фашистские войска потеряли убитыми, ранеными, плененными более 800 тысяч солдат и офицеров, а также большое количество боевой техники, оружия и снаряжения.</a:t>
            </a:r>
            <a:endParaRPr lang="ru-RU" dirty="0"/>
          </a:p>
        </p:txBody>
      </p:sp>
      <p:pic>
        <p:nvPicPr>
          <p:cNvPr id="4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394" y="5357014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3877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4242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Знать историю Великой Отечественной войны должен каждый. Беречь и хранить то, за что сражались мы.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Сталинградская битва для меня – это переломный момент, как и многих воинов. Эта битва ознаменовала начало коренного перелома в ходе Великой Отечественной войны и Второй мировой войны в целом. Закончилось победное наступление немецко-фашистских войск и началось их изгнание с территории Советского Союза.</a:t>
            </a:r>
            <a:endParaRPr lang="ru-RU" dirty="0"/>
          </a:p>
        </p:txBody>
      </p:sp>
      <p:pic>
        <p:nvPicPr>
          <p:cNvPr id="4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12" y="5315450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75145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4242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За мужество и героизм, проявленные в Сталинградской битве, 32 соединениям и частям были присвоены почетные наименования «Сталинградские», 5 – «Донские». 55 соединений и частей были награждены орденами. 183 части, соединения и объединения были преобразованы в гвардейские. Более ста двадцати воинов удостоены звания Героя Советского Союза, около 760 тысяч участников битвы награждены медалью «За оборону Сталинграда», в том числе и я.</a:t>
            </a:r>
            <a:endParaRPr lang="ru-RU" dirty="0"/>
          </a:p>
        </p:txBody>
      </p:sp>
      <p:pic>
        <p:nvPicPr>
          <p:cNvPr id="5122" name="Picture 2" descr="C:\Users\123\Documents\Медал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322" y="4437112"/>
            <a:ext cx="1290117" cy="222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85201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189815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Возвращение в Сталинград было сложным, но люди надеялись и верили…</a:t>
            </a:r>
            <a:endParaRPr lang="ru-RU" dirty="0"/>
          </a:p>
        </p:txBody>
      </p:sp>
      <p:pic>
        <p:nvPicPr>
          <p:cNvPr id="6146" name="Picture 2" descr="C:\Users\123\Documents\Возвращение в Сталингр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57150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23\Documents\Георгиевская лен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174" y="5370690"/>
            <a:ext cx="2689826" cy="1484784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21747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93</TotalTime>
  <Words>122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Ясность</vt:lpstr>
      <vt:lpstr>Сталинградская битва</vt:lpstr>
      <vt:lpstr>Презентация PowerPoint</vt:lpstr>
      <vt:lpstr>Довоенный Сталинград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«Родина-мать зовёт!»</vt:lpstr>
      <vt:lpstr>Источники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Сталинградская битва</dc:title>
  <dc:creator>123</dc:creator>
  <cp:lastModifiedBy>123</cp:lastModifiedBy>
  <cp:revision>9</cp:revision>
  <dcterms:created xsi:type="dcterms:W3CDTF">2015-04-26T16:37:39Z</dcterms:created>
  <dcterms:modified xsi:type="dcterms:W3CDTF">2015-04-26T18:11:13Z</dcterms:modified>
</cp:coreProperties>
</file>