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0230A1C-B1FF-4C01-9523-CDB5ECEFC08F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0EA0BAD-E160-46E7-B04F-C349A63833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76872"/>
            <a:ext cx="7463383" cy="1793167"/>
          </a:xfrm>
        </p:spPr>
        <p:txBody>
          <a:bodyPr>
            <a:noAutofit/>
          </a:bodyPr>
          <a:lstStyle/>
          <a:p>
            <a:r>
              <a:rPr lang="ru-RU" sz="4400" dirty="0" smtClean="0"/>
              <a:t>Мемориал </a:t>
            </a:r>
            <a:br>
              <a:rPr lang="ru-RU" sz="4400" dirty="0" smtClean="0"/>
            </a:br>
            <a:r>
              <a:rPr lang="ru-RU" sz="4400" dirty="0" smtClean="0"/>
              <a:t>«Великой Победы»</a:t>
            </a:r>
            <a:br>
              <a:rPr lang="ru-RU" sz="4400" dirty="0" smtClean="0"/>
            </a:br>
            <a:r>
              <a:rPr lang="ru-RU" sz="4400" dirty="0" smtClean="0"/>
              <a:t>п. Приморский, </a:t>
            </a:r>
            <a:br>
              <a:rPr lang="ru-RU" sz="4400" dirty="0" smtClean="0"/>
            </a:br>
            <a:r>
              <a:rPr lang="ru-RU" sz="4400" dirty="0" err="1" smtClean="0"/>
              <a:t>Агаповский</a:t>
            </a:r>
            <a:r>
              <a:rPr lang="ru-RU" sz="4400" dirty="0" smtClean="0"/>
              <a:t> район</a:t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Команда «Уральцы»</a:t>
            </a:r>
          </a:p>
          <a:p>
            <a:pPr algn="r"/>
            <a:r>
              <a:rPr lang="ru-RU" dirty="0" smtClean="0"/>
              <a:t>Руководитель: Алексеева Е.А.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87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7139136" cy="56494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265 жителей поселка не вернулись с полей сражений. Земля не дождалась своих хлебопашцев, дети – отцов, жены – мужей.</a:t>
            </a:r>
          </a:p>
          <a:p>
            <a:endParaRPr lang="ru-RU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924" y="2420888"/>
            <a:ext cx="5399387" cy="404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59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cuments\Карта памяти\DSC_11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5342" y="1600200"/>
            <a:ext cx="683331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548680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Мемориал установлен в 1980 году.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497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23\Documents\Карта памяти\Снимок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6586" y="1600200"/>
            <a:ext cx="4557702" cy="524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7603" y="548680"/>
            <a:ext cx="839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В память о погибших горит вечный огонь.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625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23\Documents\Карта памяти\Снимок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2979" y="1052736"/>
            <a:ext cx="4763971" cy="507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6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23\Documents\Карта памяти\Снимок4 (2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685" y="1600200"/>
            <a:ext cx="754863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620688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 плитах мемориального комплекса высечены имена односельчан, отдавших свои жизни в Великой Отечественной войне.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04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</TotalTime>
  <Words>63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Исполнительная</vt:lpstr>
      <vt:lpstr>Мемориал  «Великой Победы» п. Приморский,  Агаповский район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Мемориал Великой Победы п. Приморский, Агаповский район</dc:title>
  <dc:creator>123</dc:creator>
  <cp:lastModifiedBy>123</cp:lastModifiedBy>
  <cp:revision>2</cp:revision>
  <dcterms:created xsi:type="dcterms:W3CDTF">2015-04-26T18:19:32Z</dcterms:created>
  <dcterms:modified xsi:type="dcterms:W3CDTF">2015-04-26T18:35:41Z</dcterms:modified>
</cp:coreProperties>
</file>