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metodsovet.su/_fr/2/49821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24744"/>
            <a:ext cx="4032448" cy="4025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332656"/>
            <a:ext cx="8964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МБОУ «</a:t>
            </a:r>
            <a:r>
              <a:rPr lang="ru-RU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Судинская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средняя общеобразовательная школа»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535" y="5589240"/>
            <a:ext cx="85047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Наш девиз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: 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Восьмой, давай вперёд!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108840" cy="38779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Наша команда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ru-RU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Бурмасов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Владислав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Зубарева Дарья</a:t>
            </a:r>
          </a:p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                     Колесникова Алёна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Легостаева Полина</a:t>
            </a:r>
          </a:p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                     </a:t>
            </a:r>
            <a:r>
              <a:rPr lang="ru-RU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Мутыхляев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Василий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4797152"/>
            <a:ext cx="7402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Руководитель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Гостюхина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 С.В.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37</Words>
  <Application>Microsoft Office PowerPoint</Application>
  <PresentationFormat>Экран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Светлана</cp:lastModifiedBy>
  <cp:revision>6</cp:revision>
  <dcterms:created xsi:type="dcterms:W3CDTF">2015-04-24T18:16:55Z</dcterms:created>
  <dcterms:modified xsi:type="dcterms:W3CDTF">2015-04-25T04:01:01Z</dcterms:modified>
</cp:coreProperties>
</file>