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56" r:id="rId3"/>
    <p:sldId id="262" r:id="rId4"/>
    <p:sldId id="263" r:id="rId5"/>
    <p:sldId id="264" r:id="rId6"/>
    <p:sldId id="257" r:id="rId7"/>
    <p:sldId id="266" r:id="rId8"/>
    <p:sldId id="267" r:id="rId9"/>
    <p:sldId id="268" r:id="rId10"/>
    <p:sldId id="269" r:id="rId11"/>
    <p:sldId id="276" r:id="rId12"/>
    <p:sldId id="275" r:id="rId13"/>
    <p:sldId id="270" r:id="rId14"/>
    <p:sldId id="259" r:id="rId15"/>
    <p:sldId id="271" r:id="rId16"/>
    <p:sldId id="260" r:id="rId17"/>
    <p:sldId id="258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6" d="100"/>
          <a:sy n="66" d="100"/>
        </p:scale>
        <p:origin x="-150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7AB7D-3DEA-4E0D-94F6-EE2418942D2A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EF7D0-F4AE-4182-ABD7-1B66D6B6ED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EF7D0-F4AE-4182-ABD7-1B66D6B6ED1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s313320.vk.me/v313320062/8209/6kWO-UcATQs.jpg" TargetMode="External"/><Relationship Id="rId13" Type="http://schemas.openxmlformats.org/officeDocument/2006/relationships/hyperlink" Target="http://www.stihi.ru/pics/2009/07/21/3577.jpg" TargetMode="External"/><Relationship Id="rId3" Type="http://schemas.openxmlformats.org/officeDocument/2006/relationships/hyperlink" Target="http://gdb.rferl.org/5488F976-BD8A-4C3C-8A1A-C94FECE5EE95_w640_s.jpg" TargetMode="External"/><Relationship Id="rId7" Type="http://schemas.openxmlformats.org/officeDocument/2006/relationships/hyperlink" Target="http://alternathistory.org.ua/files/users/user286/berlin-reichstag_10.jpg" TargetMode="External"/><Relationship Id="rId12" Type="http://schemas.openxmlformats.org/officeDocument/2006/relationships/hyperlink" Target="http://photos.day.az/images/208267a/1132.jpg" TargetMode="External"/><Relationship Id="rId2" Type="http://schemas.openxmlformats.org/officeDocument/2006/relationships/hyperlink" Target="http://74335s002.edusite.ru/images/5836754b33a3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52/127863950.8a/0_8d765_fcb278a3_orig.jpg" TargetMode="External"/><Relationship Id="rId11" Type="http://schemas.openxmlformats.org/officeDocument/2006/relationships/hyperlink" Target="http://azerros.ru/uploads/posts/2013-05/1368252476_0_63660_3950343e_xl.jp" TargetMode="External"/><Relationship Id="rId5" Type="http://schemas.openxmlformats.org/officeDocument/2006/relationships/hyperlink" Target="http://i.imgur.com/btKGB.png" TargetMode="External"/><Relationship Id="rId10" Type="http://schemas.openxmlformats.org/officeDocument/2006/relationships/hyperlink" Target="http://www.ljplus.ru/img4/p/h/philippenzo/reichstag-23.jpg" TargetMode="External"/><Relationship Id="rId4" Type="http://schemas.openxmlformats.org/officeDocument/2006/relationships/hyperlink" Target="http://img1.liveinternet.ru/images/attach/c/5/86/871/86871085_e570632ac00a55cdf31c7d1a2d3.jpg" TargetMode="External"/><Relationship Id="rId9" Type="http://schemas.openxmlformats.org/officeDocument/2006/relationships/hyperlink" Target="http://17891.ru/wp-content/uploads/2012/05/vov4.jpg" TargetMode="External"/><Relationship Id="rId14" Type="http://schemas.openxmlformats.org/officeDocument/2006/relationships/hyperlink" Target="http://img.narodna.pravda.com.ua/images/doc/e/a/eaac0-005331002c74aec10xl.jpeg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h.ua/story/355633" TargetMode="External"/><Relationship Id="rId3" Type="http://schemas.openxmlformats.org/officeDocument/2006/relationships/hyperlink" Target="http://img.narodna.pravda.com.ua/images/doc/b/0/b0529-hronika000jpg071874.jpg" TargetMode="External"/><Relationship Id="rId7" Type="http://schemas.openxmlformats.org/officeDocument/2006/relationships/hyperlink" Target="http://www.softmixer.com/2012/05/1945.html" TargetMode="External"/><Relationship Id="rId2" Type="http://schemas.openxmlformats.org/officeDocument/2006/relationships/hyperlink" Target="http://img15.nnm.me/0/1/8/c/c/c5acb88b920d9e3a0fd9eb3d89c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llfons.ru/pic/201201/1280x1024/allfons.ru-4279.jpg" TargetMode="External"/><Relationship Id="rId5" Type="http://schemas.openxmlformats.org/officeDocument/2006/relationships/hyperlink" Target="http://abitur.bseu.by/fm/img/70victory/berlin.jpg" TargetMode="External"/><Relationship Id="rId4" Type="http://schemas.openxmlformats.org/officeDocument/2006/relationships/hyperlink" Target="http://ispb.krt.gov.spb.ru/upload/image/bitva_berlin3.jpg" TargetMode="External"/><Relationship Id="rId9" Type="http://schemas.openxmlformats.org/officeDocument/2006/relationships/hyperlink" Target="http://nevsedoma.com.ua/index.php?newsid=11275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>
            <a:normAutofit/>
          </a:bodyPr>
          <a:lstStyle/>
          <a:p>
            <a:pPr algn="r"/>
            <a:r>
              <a:rPr lang="ru-RU" sz="6600" b="1" dirty="0" smtClean="0"/>
              <a:t>ШТУРМ РЕЙХСТАГА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3429000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Из дневника бойца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20481" name="Picture 1" descr="C:\Users\Светлана\Desktop\9 мая\награды\0_c9325_64b97b60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09120"/>
            <a:ext cx="8352928" cy="119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64331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http://www.lionblog.net/uploads/posts/2011-05/1304850027_psdowl_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5055880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5364088" y="620688"/>
            <a:ext cx="3563888" cy="578580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Последний рывок,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и мы ворвались в 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просторный вестибюль.  Видно, у  фашистов, сидевших в здании ,не хватало уже ни твердости духа, ни самоотверженности, чтобы, невзирая на потери, на гибель сотен солдат , вырваться наверх и одолеть наших за счет простого численного перевеса.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hotos.day.az/images/208267a/1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836712"/>
            <a:ext cx="475576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251520" y="1484784"/>
            <a:ext cx="3312368" cy="496855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Продвигаясь вперёд, мы увидели огромную, в нескольких местах расщепленную снарядами, дверь. Мы закидали трещины гранатами, и в дверях образовались дыры.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stihi.ru/pics/2009/07/21/3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3600400" cy="5374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3959424" y="260648"/>
            <a:ext cx="5005064" cy="630932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Когда мы оказались на широкой лестнице, на нас посыпался огненный град.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Немцы стреляли из всех окон.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В стенах тоже было много проломов, и наши бойцы проникли через них в рейхстаг.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Казалось, что всё огромное здание шевелится. Где-то гулко отдавались шаги, где-то громко кричали по-немецки.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Сразу разобраться в обстановке было невозможно, Одно было ясно: в здании находится много немцев, и нам придётся повоевать.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500034" y="4500570"/>
            <a:ext cx="7344816" cy="144016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Бой длился почти до трех часов ночи. К этому времени мы очистили все этажи здания. Всё было устлано немецкими трупами.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img.narodna.pravda.com.ua/images/doc/e/a/eaac0-005331002c74aec10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780" y="764704"/>
            <a:ext cx="5616624" cy="3731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643050"/>
            <a:ext cx="7704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395536" y="836712"/>
            <a:ext cx="3528392" cy="5112568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Вид и у нас самих  был жуткий. Все чёрные, в саже. Я потянул полу шинели, чтобы лицо вытереть, но, оказывается, шинель в труху превратилась, вся сгорела.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img15.nnm.me/0/1/8/c/c/c5acb88b920d9e3a0fd9eb3d89c.jpg"/>
          <p:cNvPicPr>
            <a:picLocks noChangeAspect="1" noChangeArrowheads="1"/>
          </p:cNvPicPr>
          <p:nvPr/>
        </p:nvPicPr>
        <p:blipFill>
          <a:blip r:embed="rId2" cstate="print"/>
          <a:srcRect l="6048" r="4745" b="11801"/>
          <a:stretch>
            <a:fillRect/>
          </a:stretch>
        </p:blipFill>
        <p:spPr bwMode="auto">
          <a:xfrm>
            <a:off x="4355976" y="692696"/>
            <a:ext cx="4248472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149080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578" name="Picture 2" descr="https://pbeyecandy.files.wordpress.com/2013/10/stalingrad-firebase.jpg?w=500&amp;h=3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1"/>
            <a:ext cx="5306946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5364088" y="188640"/>
            <a:ext cx="3779912" cy="648072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На зорьке кто-то предложил подкрепиться. У нас были масло, сыр, консервы, варенье. Командир разрешил нам закусить. Во время завтрака мы держали гранаты с выдернутыми кольцами, на предохранителе. Несколько раз пришлось прерывать завтрак для того, чтобы отразить атаку немцев. 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Потом командир разрешил нам отдохнуть.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wp.pl/a/f/jpeg/27237/470_ruskisoldie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6"/>
            <a:ext cx="6091877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755576" y="3789040"/>
            <a:ext cx="7848872" cy="273630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Тут мы увидели, что над рейхстагом вьётся красный флаг. Кто то опередил нас! И мы решили снова рвануться  в разбитое логовище фашистов, где товарищи вели ожесточённый бой. Вместе с группой бойцов мы понесли в рейхстаг ящики с гранатами.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Гранаты доставили, понесли рацию. 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5496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ttp://mario.tomsk.fm/thumbs/h/31ded53a-87a3-464d-becb-960306d4be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5807968" cy="4355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1331640" y="3861048"/>
            <a:ext cx="7632848" cy="2592288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Я испытывал прилив необыкновенной бодрости, забыв о том, что уже несколько суток не спал. Голова работала ясно, все происходящее воспринималось обостренно и четко.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Меня радовало то , что на главном здании  красовалось красное знамя победы 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764704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Слайд №1 </a:t>
            </a:r>
            <a:r>
              <a:rPr lang="ru-RU" u="sng" dirty="0" smtClean="0">
                <a:hlinkClick r:id="rId2"/>
              </a:rPr>
              <a:t>http://74335s002.edusite.ru/images/5836754b33a3.png</a:t>
            </a:r>
            <a:endParaRPr lang="ru-RU" dirty="0" smtClean="0"/>
          </a:p>
          <a:p>
            <a:r>
              <a:rPr lang="ru-RU" dirty="0" smtClean="0"/>
              <a:t>Слайд №2 </a:t>
            </a:r>
            <a:r>
              <a:rPr lang="ru-RU" u="sng" dirty="0" smtClean="0">
                <a:hlinkClick r:id="rId3"/>
              </a:rPr>
              <a:t>http://gdb.rferl.org/5488F976-BD8A-4C3C-8A1A-C94FECE5EE95_w640_s.jpg</a:t>
            </a:r>
            <a:endParaRPr lang="ru-RU" dirty="0" smtClean="0"/>
          </a:p>
          <a:p>
            <a:r>
              <a:rPr lang="ru-RU" dirty="0" smtClean="0"/>
              <a:t>Слайд№3</a:t>
            </a:r>
            <a:r>
              <a:rPr lang="ru-RU" u="sng" dirty="0" smtClean="0">
                <a:hlinkClick r:id="rId4"/>
              </a:rPr>
              <a:t>http://img1.liveinternet.ru/</a:t>
            </a:r>
            <a:r>
              <a:rPr lang="ru-RU" u="sng" dirty="0" err="1" smtClean="0">
                <a:hlinkClick r:id="rId4"/>
              </a:rPr>
              <a:t>images</a:t>
            </a:r>
            <a:r>
              <a:rPr lang="ru-RU" u="sng" dirty="0" smtClean="0">
                <a:hlinkClick r:id="rId4"/>
              </a:rPr>
              <a:t>/</a:t>
            </a:r>
            <a:r>
              <a:rPr lang="ru-RU" u="sng" dirty="0" err="1" smtClean="0">
                <a:hlinkClick r:id="rId4"/>
              </a:rPr>
              <a:t>attach</a:t>
            </a:r>
            <a:r>
              <a:rPr lang="ru-RU" u="sng" dirty="0" smtClean="0">
                <a:hlinkClick r:id="rId4"/>
              </a:rPr>
              <a:t>/</a:t>
            </a:r>
            <a:r>
              <a:rPr lang="ru-RU" u="sng" dirty="0" err="1" smtClean="0">
                <a:hlinkClick r:id="rId4"/>
              </a:rPr>
              <a:t>c</a:t>
            </a:r>
            <a:r>
              <a:rPr lang="ru-RU" u="sng" dirty="0" smtClean="0">
                <a:hlinkClick r:id="rId4"/>
              </a:rPr>
              <a:t>/5/86/871/86871085_e570632ac00a55cdf31c7d1a2d3.jpg</a:t>
            </a:r>
            <a:endParaRPr lang="ru-RU" dirty="0" smtClean="0"/>
          </a:p>
          <a:p>
            <a:r>
              <a:rPr lang="ru-RU" dirty="0" smtClean="0"/>
              <a:t>Слайд №4 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err="1" smtClean="0">
                <a:hlinkClick r:id="rId5"/>
              </a:rPr>
              <a:t>i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imgur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com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btKGB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png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Слайд № 5 </a:t>
            </a:r>
            <a:r>
              <a:rPr lang="ru-RU" u="sng" dirty="0" smtClean="0">
                <a:hlinkClick r:id="rId6"/>
              </a:rPr>
              <a:t>http://img-fotki.yandex.ru/get/52/127863950.8a/0_8d765_fcb278a3_orig.jpg</a:t>
            </a:r>
            <a:endParaRPr lang="ru-RU" dirty="0" smtClean="0"/>
          </a:p>
          <a:p>
            <a:r>
              <a:rPr lang="ru-RU" dirty="0" smtClean="0"/>
              <a:t>Слайд № 6 </a:t>
            </a:r>
            <a:r>
              <a:rPr lang="ru-RU" u="sng" dirty="0" smtClean="0">
                <a:hlinkClick r:id="rId7"/>
              </a:rPr>
              <a:t>http://alternathistory.org.ua/files/users/user286/berlin-reichstag_10.jpg</a:t>
            </a:r>
            <a:endParaRPr lang="ru-RU" dirty="0" smtClean="0"/>
          </a:p>
          <a:p>
            <a:r>
              <a:rPr lang="ru-RU" dirty="0" smtClean="0"/>
              <a:t>Слайд № 7 </a:t>
            </a:r>
            <a:r>
              <a:rPr lang="ru-RU" u="sng" dirty="0" smtClean="0">
                <a:hlinkClick r:id="rId8"/>
              </a:rPr>
              <a:t>http://cs313320.vk.me/v313320062/8209/6kWO-UcATQs.jpg</a:t>
            </a:r>
            <a:endParaRPr lang="ru-RU" dirty="0" smtClean="0"/>
          </a:p>
          <a:p>
            <a:r>
              <a:rPr lang="ru-RU" dirty="0" smtClean="0"/>
              <a:t>Слайд № 8 </a:t>
            </a:r>
            <a:r>
              <a:rPr lang="ru-RU" u="sng" dirty="0" smtClean="0">
                <a:hlinkClick r:id="rId9"/>
              </a:rPr>
              <a:t>http://17891.ru/wp-content/uploads/2012/05/vov4.jpg</a:t>
            </a:r>
            <a:endParaRPr lang="ru-RU" dirty="0" smtClean="0"/>
          </a:p>
          <a:p>
            <a:r>
              <a:rPr lang="ru-RU" dirty="0" smtClean="0"/>
              <a:t>Слайд № 9 </a:t>
            </a:r>
            <a:r>
              <a:rPr lang="ru-RU" u="sng" dirty="0" smtClean="0">
                <a:hlinkClick r:id="rId10"/>
              </a:rPr>
              <a:t>http://www.ljplus.ru/img4/p/h/philippenzo/reichstag-23.jpg</a:t>
            </a:r>
            <a:endParaRPr lang="ru-RU" dirty="0" smtClean="0"/>
          </a:p>
          <a:p>
            <a:r>
              <a:rPr lang="ru-RU" dirty="0" smtClean="0"/>
              <a:t>Слайд № 10 </a:t>
            </a:r>
            <a:r>
              <a:rPr lang="ru-RU" u="sng" dirty="0" smtClean="0">
                <a:hlinkClick r:id="rId11"/>
              </a:rPr>
              <a:t>http://azerros.ru/uploads/posts/2013-05/1368252476_0_63660_3950343e_xl.jp</a:t>
            </a:r>
            <a:endParaRPr lang="ru-RU" dirty="0" smtClean="0"/>
          </a:p>
          <a:p>
            <a:r>
              <a:rPr lang="ru-RU" dirty="0" smtClean="0"/>
              <a:t>Слайд №11 </a:t>
            </a:r>
            <a:r>
              <a:rPr lang="ru-RU" u="sng" dirty="0" smtClean="0">
                <a:hlinkClick r:id="rId12"/>
              </a:rPr>
              <a:t>http://photos.day.az/images/208267a/1132.jpg</a:t>
            </a:r>
            <a:endParaRPr lang="ru-RU" dirty="0" smtClean="0"/>
          </a:p>
          <a:p>
            <a:r>
              <a:rPr lang="ru-RU" dirty="0" smtClean="0"/>
              <a:t>Слайд № 12 </a:t>
            </a:r>
            <a:r>
              <a:rPr lang="ru-RU" u="sng" dirty="0" smtClean="0">
                <a:hlinkClick r:id="rId13"/>
              </a:rPr>
              <a:t>http://www.stihi.ru/pics/2009/07/21/3577.jpg</a:t>
            </a:r>
            <a:endParaRPr lang="ru-RU" dirty="0" smtClean="0"/>
          </a:p>
          <a:p>
            <a:r>
              <a:rPr lang="ru-RU" dirty="0" smtClean="0"/>
              <a:t>Слайд №13 </a:t>
            </a:r>
            <a:r>
              <a:rPr lang="ru-RU" u="sng" dirty="0" smtClean="0">
                <a:hlinkClick r:id="rId14"/>
              </a:rPr>
              <a:t>http://img.narodna.pravda.com.ua/images/doc/e/a/eaac0-005331002c74aec10xl.jpeg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78488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Слайд № 14 </a:t>
            </a:r>
            <a:r>
              <a:rPr lang="ru-RU" u="sng" dirty="0" smtClean="0">
                <a:hlinkClick r:id="rId2"/>
              </a:rPr>
              <a:t>http://img15.nnm.me/0/1/8/c/c/c5acb88b920d9e3a0fd9eb3d89c.jpg</a:t>
            </a:r>
            <a:endParaRPr lang="ru-RU" dirty="0" smtClean="0"/>
          </a:p>
          <a:p>
            <a:r>
              <a:rPr lang="ru-RU" dirty="0" smtClean="0"/>
              <a:t>Слайд №15 </a:t>
            </a:r>
            <a:r>
              <a:rPr lang="ru-RU" u="sng" dirty="0" smtClean="0">
                <a:hlinkClick r:id="rId3"/>
              </a:rPr>
              <a:t>http://img.narodna.pravda.com.ua/images/doc/b/0/b0529-hronika000jpg071874.jpg</a:t>
            </a:r>
            <a:endParaRPr lang="ru-RU" dirty="0" smtClean="0"/>
          </a:p>
          <a:p>
            <a:r>
              <a:rPr lang="ru-RU" dirty="0" smtClean="0"/>
              <a:t>Слайд № 16 </a:t>
            </a:r>
            <a:r>
              <a:rPr lang="ru-RU" u="sng" dirty="0" smtClean="0">
                <a:hlinkClick r:id="rId4"/>
              </a:rPr>
              <a:t>http://ispb.krt.gov.spb.ru/upload/image/bitva_berlin3.jpg</a:t>
            </a:r>
            <a:endParaRPr lang="ru-RU" dirty="0" smtClean="0"/>
          </a:p>
          <a:p>
            <a:r>
              <a:rPr lang="ru-RU" dirty="0" smtClean="0"/>
              <a:t>Слайд № 17 </a:t>
            </a:r>
            <a:r>
              <a:rPr lang="ru-RU" u="sng" dirty="0" smtClean="0">
                <a:hlinkClick r:id="rId5"/>
              </a:rPr>
              <a:t>http://abitur.bseu.by/fm/img/70victory/berlin.jpg</a:t>
            </a:r>
            <a:endParaRPr lang="ru-RU" dirty="0" smtClean="0"/>
          </a:p>
          <a:p>
            <a:r>
              <a:rPr lang="ru-RU" dirty="0" smtClean="0"/>
              <a:t>Шаблон для презентации </a:t>
            </a:r>
            <a:r>
              <a:rPr lang="ru-RU" u="sng" dirty="0" smtClean="0">
                <a:hlinkClick r:id="rId6"/>
              </a:rPr>
              <a:t>http://www.allfons.ru/pic/201201/1280x1024/allfons.ru-4279.jpg</a:t>
            </a:r>
            <a:endParaRPr lang="ru-RU" dirty="0" smtClean="0"/>
          </a:p>
          <a:p>
            <a:endParaRPr lang="ru-RU" u="sng" dirty="0" smtClean="0">
              <a:hlinkClick r:id="rId7"/>
            </a:endParaRPr>
          </a:p>
          <a:p>
            <a:r>
              <a:rPr lang="ru-RU" u="sng" dirty="0" smtClean="0">
                <a:hlinkClick r:id="rId7"/>
              </a:rPr>
              <a:t>http://www.softmixer.com/2012/05/1945.html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http://h.ua/story/355633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http://nevsedoma.com.ua/index.php?newsid=112754</a:t>
            </a:r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79sd.ru/images/gallery/berlin/shturm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052736"/>
            <a:ext cx="560062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3108" y="3929066"/>
            <a:ext cx="59773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79512" y="620688"/>
            <a:ext cx="2987824" cy="5569776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/>
                </a:solidFill>
                <a:latin typeface="+mj-lt"/>
              </a:rPr>
              <a:t>В 9 часов утра (30 апреля 1945 г.)наша рота пошла в атаку. Штурм рейхстага начался перед рассветом . К зданию германского парламента двинулись две стрелковые дивизии . Их встретили плотным огнём , и вскоре атака захлебнулась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i.imgur.com/CE5D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764704"/>
            <a:ext cx="5400600" cy="373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683568" y="4509120"/>
            <a:ext cx="7560840" cy="132130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/>
                </a:solidFill>
              </a:rPr>
              <a:t>Первый штурм здания закончился  неудачно . Сразу после этого мы начали подготовку к новому штурму 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86916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" name="Picture 2" descr="http://i.imgur.com/btKG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836712"/>
            <a:ext cx="5048250" cy="370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683568" y="4725144"/>
            <a:ext cx="8246150" cy="1224136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В 12 часов началась артиллерийская подготовка. Через полчаса  мы снова пошли на штурм. До намеченной цели нам осталось преодолеть всего 250 м, и казалось, что успех уже обеспечен.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.narodna.pravda.com.ua/images/doc/7/3/73885-76214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340768"/>
            <a:ext cx="5112568" cy="436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539552" y="1124744"/>
            <a:ext cx="2448272" cy="4777688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Вокруг все ревело, и был сильный грохот. Нам казалось ,что мы вот-вот достигнем заветной цели... Ведь всем так хотелось быть первыми!..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6531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39552" y="4653136"/>
            <a:ext cx="7272808" cy="172819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r>
              <a:rPr lang="ru-RU" sz="2000" i="1" dirty="0" smtClean="0">
                <a:solidFill>
                  <a:schemeClr val="tx1"/>
                </a:solidFill>
              </a:rPr>
              <a:t>Атака началась в 18 часов.</a:t>
            </a:r>
          </a:p>
          <a:p>
            <a:r>
              <a:rPr lang="ru-RU" sz="2000" i="1" dirty="0" smtClean="0">
                <a:solidFill>
                  <a:schemeClr val="tx1"/>
                </a:solidFill>
              </a:rPr>
              <a:t>Бой на подходе к зданию продолжался очень долго. Оборонявшиеся там фашисты дрались очень упорно.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://alternathistory.org.ua/files/users/user286/berlin-reichstag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644672"/>
            <a:ext cx="5112568" cy="40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573016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http://topwar.ru/uploads/posts/2010-04/thumbs/1272183921_zahod_1945_1271661513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858078" cy="3670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5436096" y="620688"/>
            <a:ext cx="3528392" cy="561662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Из-за дыма и пыли всё вокруг превращалось в плотную завесу, через которую становилось трудно различать траншеи, окопы и доты, разбитую снарядами  площадь, ров с водой и обугленные, расщепленные деревья. За этой плотной завесой виднелось здание Рейхстага.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77072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http://17891.ru/wp-content/uploads/2012/05/vov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5436442" cy="4390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4572000" y="3645024"/>
            <a:ext cx="4248472" cy="2977488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Из окон рейхстага вёлся свирепый, плотный огонь. С нашей стороны тоже был  ответный огонь от батареи, находившейся на позициях на северном берегу.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653136"/>
            <a:ext cx="8244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http://www.ljplus.ru/img4/p/h/philippenzo/reichstag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5715000" cy="3800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755576" y="4653136"/>
            <a:ext cx="7344816" cy="184482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До рейхстага оставалось каких-то 120 метров! Но преодолеть это расстояние одним рывком было невозможно, потому что  вся земля была изрыта окопами и воронками от снарядов.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654</Words>
  <Application>Microsoft Office PowerPoint</Application>
  <PresentationFormat>Экран (4:3)</PresentationFormat>
  <Paragraphs>59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ШТУРМ РЕЙХСТАГА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59</cp:revision>
  <dcterms:created xsi:type="dcterms:W3CDTF">2015-04-19T02:50:47Z</dcterms:created>
  <dcterms:modified xsi:type="dcterms:W3CDTF">2015-04-29T12:02:16Z</dcterms:modified>
</cp:coreProperties>
</file>