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role </a:t>
            </a:r>
            <a:r>
              <a:rPr lang="en-US" dirty="0">
                <a:solidFill>
                  <a:schemeClr val="tx1"/>
                </a:solidFill>
              </a:rPr>
              <a:t>of bacteria in nature and human life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86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48679"/>
            <a:ext cx="75898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Разные виды бактерий находят благоприятную для себя </a:t>
            </a:r>
          </a:p>
          <a:p>
            <a:r>
              <a:rPr lang="ru-RU" sz="2400" dirty="0" smtClean="0"/>
              <a:t>среду обитания в: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060848"/>
            <a:ext cx="3129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dirty="0" smtClean="0"/>
              <a:t>Организме человека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2622102"/>
            <a:ext cx="3026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Продуктах питания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29999" y="3169523"/>
            <a:ext cx="1168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- Почве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84151" y="3664692"/>
            <a:ext cx="1060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sz="2400" dirty="0" smtClean="0"/>
              <a:t>Воде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30000" y="4137235"/>
            <a:ext cx="182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sz="2400" dirty="0" smtClean="0"/>
              <a:t>Растениях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54102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12086"/>
            <a:ext cx="4070932" cy="321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6178" y="4474196"/>
            <a:ext cx="4032448" cy="236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1357" y="404664"/>
            <a:ext cx="7825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Патогенные  (болезнетворные) бактерии человека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724128" y="4109073"/>
            <a:ext cx="2648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Возбудитель туберкулеза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0213" y="1304465"/>
            <a:ext cx="3567069" cy="265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18026" y="935133"/>
            <a:ext cx="2520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Возбудитель менингита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4224582"/>
            <a:ext cx="3020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Возбудитель сибирской язвы</a:t>
            </a:r>
            <a:endParaRPr lang="ru-RU" dirty="0"/>
          </a:p>
        </p:txBody>
      </p:sp>
      <p:pic>
        <p:nvPicPr>
          <p:cNvPr id="4098" name="Picture 2" descr="В Орловской области недовольный пациент райбольницы пригрозил медикам сибирской язвой Программа Врачи - Официальный сайт. Телев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725144"/>
            <a:ext cx="2316088" cy="18528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3013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359078"/>
            <a:ext cx="7772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Патогенные (болезнетворные) бактерии растений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9856" y="4013752"/>
            <a:ext cx="4282206" cy="2579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41817" y="2996952"/>
            <a:ext cx="294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Пятнистость листьев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887696" y="6137231"/>
            <a:ext cx="2437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Гниение клубней</a:t>
            </a:r>
            <a:endParaRPr lang="ru-RU" sz="2400" dirty="0"/>
          </a:p>
        </p:txBody>
      </p:sp>
      <p:pic>
        <p:nvPicPr>
          <p:cNvPr id="3074" name="Picture 2" descr="Пятнистость листье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12776"/>
            <a:ext cx="3710186" cy="24981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175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4693" y="1340768"/>
            <a:ext cx="3384376" cy="259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1675" y="476672"/>
            <a:ext cx="4789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Бактерии и продукты питания</a:t>
            </a:r>
            <a:endParaRPr lang="ru-RU" sz="2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4888" y="4173047"/>
            <a:ext cx="2651709" cy="254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0829" y="1336754"/>
            <a:ext cx="3139827" cy="251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Бизнес - стр.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221088"/>
            <a:ext cx="3006566" cy="2348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2868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359078"/>
            <a:ext cx="3388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Почвенные бактерии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560840" cy="505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4995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274</TotalTime>
  <Words>59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role of bacteria in nature and human life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bacteria in nature and human life</dc:title>
  <dc:creator>Крис</dc:creator>
  <cp:lastModifiedBy>Alexandr</cp:lastModifiedBy>
  <cp:revision>15</cp:revision>
  <dcterms:created xsi:type="dcterms:W3CDTF">2013-10-27T19:51:24Z</dcterms:created>
  <dcterms:modified xsi:type="dcterms:W3CDTF">2015-04-22T22:37:58Z</dcterms:modified>
</cp:coreProperties>
</file>