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6" r:id="rId5"/>
    <p:sldId id="265" r:id="rId6"/>
    <p:sldId id="260" r:id="rId7"/>
    <p:sldId id="269" r:id="rId8"/>
    <p:sldId id="263" r:id="rId9"/>
    <p:sldId id="267" r:id="rId10"/>
    <p:sldId id="270" r:id="rId11"/>
    <p:sldId id="257" r:id="rId12"/>
    <p:sldId id="271" r:id="rId13"/>
    <p:sldId id="273" r:id="rId14"/>
    <p:sldId id="259" r:id="rId15"/>
    <p:sldId id="268" r:id="rId16"/>
    <p:sldId id="262" r:id="rId17"/>
    <p:sldId id="272" r:id="rId18"/>
    <p:sldId id="258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7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vologda-portal.ru/upload/iblock/6d3/0.jpeg" TargetMode="External"/><Relationship Id="rId13" Type="http://schemas.openxmlformats.org/officeDocument/2006/relationships/hyperlink" Target="http://art-l2011.ru/files/fotoalbum/2012/11/18/fotoalbum_18112012_65.jpg" TargetMode="External"/><Relationship Id="rId3" Type="http://schemas.openxmlformats.org/officeDocument/2006/relationships/hyperlink" Target="http://59.img.avito.st/640x480/453093859.jpg" TargetMode="External"/><Relationship Id="rId7" Type="http://schemas.openxmlformats.org/officeDocument/2006/relationships/hyperlink" Target="http://42.img.avito.st/1280x960/1137203642.jpg" TargetMode="External"/><Relationship Id="rId12" Type="http://schemas.openxmlformats.org/officeDocument/2006/relationships/hyperlink" Target="http://olympic-spa.ru/assets/components/phpthumbof/cache/1066.95fbd09a3991a5e344a9c6e3a7a8e342239.jpg" TargetMode="External"/><Relationship Id="rId17" Type="http://schemas.openxmlformats.org/officeDocument/2006/relationships/hyperlink" Target="http://lookathis.ru/wp-content/uploads/2011/10/%D0%BA%D0%B0%D0%BA-%D1%83%D0%BA%D1%80%D0%B0%D1%81%D0%B8%D1%82%D1%8C-%D1%81%D1%86%D0%B5%D0%BD%D1%83.jpg" TargetMode="External"/><Relationship Id="rId2" Type="http://schemas.openxmlformats.org/officeDocument/2006/relationships/hyperlink" Target="http://36.img.avito.st/640x480/456788336.jpg" TargetMode="External"/><Relationship Id="rId16" Type="http://schemas.openxmlformats.org/officeDocument/2006/relationships/hyperlink" Target="http://www.kinghouse-nn.ru/wp-content/gallery/vypusknyeposlednie-zvonki-oformlenie/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azdnik-piter.ru/uploads/photogallery/phg513e25efd3a83_800x600.jpg" TargetMode="External"/><Relationship Id="rId11" Type="http://schemas.openxmlformats.org/officeDocument/2006/relationships/hyperlink" Target="http://mebel.navigator64.ru/files/calbums/264/1294364484.jpg" TargetMode="External"/><Relationship Id="rId5" Type="http://schemas.openxmlformats.org/officeDocument/2006/relationships/hyperlink" Target="http://airstudio71.ru/gallery/-----_bvvgi6qs.png" TargetMode="External"/><Relationship Id="rId15" Type="http://schemas.openxmlformats.org/officeDocument/2006/relationships/hyperlink" Target="http://belca.com.ua/images/firms/tovar/magenta/big/13.jpg" TargetMode="External"/><Relationship Id="rId10" Type="http://schemas.openxmlformats.org/officeDocument/2006/relationships/hyperlink" Target="http://i.marmeladki-love.ru/u/52/8d1104a0e511e285c9710c6f6b2996/-/02.jpg" TargetMode="External"/><Relationship Id="rId4" Type="http://schemas.openxmlformats.org/officeDocument/2006/relationships/hyperlink" Target="http://kerch.com.ua/images/artic/19576_016.jpg" TargetMode="External"/><Relationship Id="rId9" Type="http://schemas.openxmlformats.org/officeDocument/2006/relationships/hyperlink" Target="http://prazdnik-shar.ru/wp-content/gallery/den_rozhdenia/9.jpg" TargetMode="External"/><Relationship Id="rId14" Type="http://schemas.openxmlformats.org/officeDocument/2006/relationships/hyperlink" Target="http://podelki.originalhands.ru/image/687474703a2f2f706f64656c6b612e75636f7a2e72752f5f6e772f392f39313438373035382e6a7067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ln w="2857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Восприятие интерьера в зависимости от преобладания в нём цветовой гаммы</a:t>
            </a:r>
            <a:endParaRPr lang="ru-RU" sz="4800" b="1" i="1" dirty="0">
              <a:ln w="2857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14800" y="4572000"/>
            <a:ext cx="441960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Тарасова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Елена Александровна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Педагог-психолог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ОГОУ СКШИ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VIII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вида г. Киренск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&amp;Fcy;&amp;ocy;&amp;tcy;&amp;ocy; &amp;ocy;&amp;fcy;&amp;ocy;&amp;rcy;&amp;mcy;&amp;lcy;&amp;iecy;&amp;ncy;&amp;icy;&amp;iecy; &amp;mcy;&amp;ucy;&amp;zcy; &amp;vcy; &amp;dcy;&amp;iecy;&amp;tcy;&amp;scy;&amp;kcy;&amp;ocy;&amp;mcy; &amp;scy;&amp;acy;&amp;dcy;&amp;ucy; &amp;kcy; &amp;ocy;&amp;lcy;&amp;icy;&amp;mcy;&amp;pcy;&amp;icy;&amp;acy;&amp;dcy;&amp;iecy; 2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&amp;Scy;&amp;kcy;&amp;acy;&amp;chcy;&amp;acy;&amp;tcy;&amp;softcy; &amp;SHcy;&amp;kcy;&amp;ocy;&amp;lcy;&amp;acy; &amp;fcy;&amp;ocy;&amp;tcy;&amp;ocy; &amp;scy;&amp;acy;&amp;mcy;&amp;ocy;&amp;gcy;&amp;ocy; &amp;kcy;&amp;rcy;&amp;acy;&amp;scy;&amp;icy;&amp;vcy;&amp;ocy;&amp;gcy;&amp;ocy; &amp;kcy;&amp;lcy;&amp;acy;&amp;scy;&amp;scy;&amp;acy; 802x600 p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37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&amp;Ocy;&amp;fcy;&amp;ocy;&amp;rcy;&amp;mcy;&amp;lcy;&amp;iecy;&amp;ncy;&amp;icy;&amp;iecy; &amp;pcy;&amp;ocy;&amp;lcy;&amp;icy;&amp;scy;&amp;acy;&amp;dcy;&amp;ncy;&amp;icy;&amp;kcy;&amp;acy; &amp;tscy;&amp;vcy;&amp;iecy;&amp;tcy;&amp;acy;&amp;mcy;&amp;i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&amp;Kcy;&amp;acy;&amp;kcy; &amp;ecy;&amp;tcy;&amp;ocy; &amp;scy;&amp;dcy;&amp;iecy;&amp;lcy;&amp;acy;&amp;tcy;&amp;softcy; / &amp;Kcy;&amp;acy;&amp;kcy; &amp;ucy;&amp;kcy;&amp;rcy;&amp;acy;&amp;scy;&amp;icy;&amp;tcy;&amp;softcy; &amp;scy;&amp;tscy;&amp;iecy;&amp;ncy;&amp;ucy; &amp;scy;&amp;vcy;&amp;ocy;&amp;icy;&amp;mcy;&amp;icy; &amp;rcy;&amp;ucy;&amp;kcy;&amp;acy;&amp;mcy;&amp;icy; - &amp;Kcy;&amp;acy;&amp;kcy; &amp;ucy;&amp;kcy;&amp;rcy;&amp;acy;&amp;scy;&amp;icy;&amp;tcy;&amp;softcy; &amp;scy;&amp;tscy;&amp;iecy;&amp;ncy;&amp;u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2470" cy="68718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&amp;vcy;&amp;ycy;&amp;pcy;&amp;ucy;&amp;scy;&amp;kcy;&amp;ncy;&amp;ocy;&amp;jcy; &amp;Ocy;&amp;scy;&amp;tcy;&amp;rcy;&amp;ocy;&amp;vcy; &amp;zhcy;&amp;iecy;&amp;lcy;&amp;acy;&amp;ncy;&amp;icy;&amp;jcy; - &amp;ocy;&amp;rcy;&amp;gcy;&amp;acy;&amp;ncy;&amp;icy;&amp;zcy;&amp;acy;&amp;tscy;&amp;icy;&amp;yacy; &amp;scy;&amp;vcy;&amp;acy;&amp;dcy;&amp;iecy;&amp;bcy; &amp;icy; &amp;tcy;&amp;ocy;&amp;rcy;&amp;zhcy;&amp;iecy;&amp;scy;&amp;tcy;&amp;vcy; &amp;vcy; &amp;Bcy;&amp;acy;&amp;rcy;&amp;ncy;&amp;acy;&amp;ucy;&amp;lcy;&amp;ie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&amp;Pcy;&amp;rcy;&amp;acy;&amp;zcy;&amp;dcy;&amp;ncy;&amp;icy;&amp;chcy;&amp;ncy;&amp;ocy;&amp;iecy; &amp;ocy;&amp;fcy;&amp;ocy;&amp;rcy;&amp;mcy;&amp;lcy;&amp;iecy;&amp;ncy;&amp;icy;&amp;iecy; &amp;zcy;&amp;acy;&amp;lcy;&amp;ocy;&amp;vcy; &amp;icy; &amp;dcy;&amp;ocy;&amp;mcy;&amp;ocy;&amp;vcy;: &amp;pcy;&amp;rcy;&amp;ocy;&amp;dcy;&amp;acy;&amp;mcy; &amp;vcy; &amp;rcy;&amp;acy;&amp;zcy;&amp;dcy;&amp;iecy;&amp;lcy;&amp;iecy; &amp;Ucy;&amp;scy;&amp;lcy;&amp;ucy;&amp;gcy;&amp;icy; &amp;pcy;&amp;ocy; &amp;lcy;&amp;ucy;&amp;chcy;&amp;shcy;&amp;iecy;&amp;jcy; &amp;tscy;&amp;iecy;&amp;ncy;&amp;iecy;, &amp;vcy; &amp;pcy;&amp;rcy;&amp;ocy;&amp;dcy;&amp;acy;&amp;zhcy;&amp;iecy; &amp;Pcy;&amp;rcy;&amp;acy;&amp;zcy;&amp;dcy;&amp;ncy;&amp;icy;&amp;chcy;&amp;ncy;&amp;ocy;&amp;iecy; &amp;ocy;&amp;fcy;&amp;ocy;&amp;rcy;&amp;mcy;&amp;lcy;&amp;iecy;&amp;ncy;&amp;icy;&amp;iecy; &amp;zcy;&amp;acy;&amp;lcy;&amp;ocy;&amp;vcy; &amp;icy; &amp;dcy;&amp;ocy;&amp;mcy;&amp;ocy;&amp;vcy; &amp;scy; &amp;k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&amp;Ucy;&amp;scy;&amp;lcy;&amp;ucy;&amp;gcy;&amp;icy; - &amp;Ocy;&amp;fcy;&amp;ocy;&amp;rcy;&amp;mcy;&amp;lcy;&amp;iecy;&amp;ncy;&amp;icy;&amp;iecy; &amp;bcy;&amp;ucy;&amp;mcy;&amp;acy;&amp;zhcy;&amp;ncy;&amp;ycy;&amp;mcy;&amp;icy; &amp;pcy;&amp;ocy;&amp;mcy;&amp;pcy;&amp;ocy;&amp;ncy;&amp;acy;&amp;mcy;&amp;icy; &amp;vcy; &amp;Kcy;&amp;rcy;&amp;acy;&amp;scy;&amp;ncy;&amp;ocy;&amp;dcy;&amp;acy;&amp;rcy;&amp;scy;&amp;kcy;&amp;ocy;&amp;mcy; &amp;kcy;&amp;rcy;&amp;acy;&amp;iecy; &amp;pcy;&amp;rcy;&amp;iecy;&amp;dcy;&amp;lcy;&amp;ocy;&amp;zhcy;&amp;iecy;&amp;ncy;&amp;icy;&amp;iecy; &amp;icy; &amp;pcy;&amp;ocy;&amp;icy;&amp;scy;&amp;kcy; &amp;ucy;&amp;scy;&amp;lcy;&amp;ucy;&amp;gcy; &amp;ncy;&amp;acy; AVITO.ru"/>
          <p:cNvPicPr>
            <a:picLocks noChangeAspect="1" noChangeArrowheads="1"/>
          </p:cNvPicPr>
          <p:nvPr/>
        </p:nvPicPr>
        <p:blipFill>
          <a:blip r:embed="rId2"/>
          <a:srcRect l="12664" r="1219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&amp;Pcy;&amp;ocy;&amp;icy;&amp;scy;&amp;kcy; &amp;ocy;&amp;bcy;&amp;hardcy;&amp;yacy;&amp;vcy;&amp;lcy;&amp;iecy;&amp;ncy;&amp;icy;&amp;jcy; &amp;vcy; &amp;Acy;&amp;lcy;&amp;softcy;&amp;mcy;&amp;iecy;&amp;tcy;&amp;softcy;&amp;iecy;&amp;vcy;&amp;scy;&amp;kcy;&amp;iecy;, &amp;pcy;&amp;rcy;&amp;iecy;&amp;dcy;&amp;lcy;&amp;ocy;&amp;zhcy;&amp;iecy;&amp;ncy;&amp;icy;&amp;iecy;, &amp;scy;&amp;pcy;&amp;rcy;&amp;ocy;&amp;scy; - &amp;CHcy;&amp;acy;&amp;scy;&amp;tcy;&amp;ncy;&amp;ycy;&amp;iecy; &amp;ocy;&amp;bcy;&amp;hardcy;&amp;yacy;&amp;vcy;&amp;lcy;&amp;iecy;&amp;ncy;&amp;icy;&amp;yacy; &amp;Acy;&amp;lcy;&amp;softcy;&amp;mcy;&amp;iecy;&amp;tcy;&amp;softcy;&amp;iecy;&amp;vcy;&amp;scy;&amp;k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n w="2857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Использованные фотографии</a:t>
            </a:r>
            <a:endParaRPr lang="ru-RU" b="1" i="1" dirty="0">
              <a:ln w="2857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47500" lnSpcReduction="20000"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36.img.avito.st/640x480/456788336.jpg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59.img.avito.st/640x480/453093859.jpg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kerch.com.ua/images/artic/19576_016.jpg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http://airstudio71.ru/gallery/-----_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bvvgi6qs.png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www.prazdnik-piter.ru/uploads/photogallery/phg513e25efd3a83_800x600.jpg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7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7"/>
              </a:rPr>
              <a:t>42.img.avito.st/1280x960/1137203642.jpg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8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8"/>
              </a:rPr>
              <a:t>vologda-portal.ru/upload/iblock/6d3/0.jpeg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9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9"/>
              </a:rPr>
              <a:t>prazdnik-shar.ru/wp-content/gallery/den_rozhdenia/9.jpg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0"/>
              </a:rPr>
              <a:t>http://i.marmeladki-love.ru/u/52/8d1104a0e511e285c9710c6f6b2996/-/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0"/>
              </a:rPr>
              <a:t>02.jpg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1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1"/>
              </a:rPr>
              <a:t>mebel.navigator64.ru/files/calbums/264/1294364484.jpg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2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2"/>
              </a:rPr>
              <a:t>olympic-spa.ru/assets/components/phpthumbof/cache/1066.95fbd09a3991a5e344a9c6e3a7a8e342239.jpg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3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3"/>
              </a:rPr>
              <a:t>art-l2011.ru/files/fotoalbum/2012/11/18/fotoalbum_18112012_65.jpg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4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4"/>
              </a:rPr>
              <a:t>podelki.originalhands.ru/image/687474703a2f2f706f64656c6b612e75636f7a2e72752f5f6e772f392f39313438373035382e6a7067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5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5"/>
              </a:rPr>
              <a:t>belca.com.ua/images/firms/tovar/magenta/big/13.jpg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6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6"/>
              </a:rPr>
              <a:t>www.kinghouse-nn.ru/wp-content/gallery/vypusknyeposlednie-zvonki-oformlenie/5.jpg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7"/>
              </a:rPr>
              <a:t>http://lookathis.ru/wp-content/uploads/2011/10/%D0%BA%D0%B0%D0%BA-%D1%83%D0%BA%D1%80%D0%B0%D1%81%D0%B8%D1%82%D1%8C-%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17"/>
              </a:rPr>
              <a:t>D1%81%D1%86%D0%B5%D0%BD%D1%83.jpg</a:t>
            </a:r>
            <a:endParaRPr lang="ru-RU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lesha: &amp;ocy;&amp;fcy;&amp;ocy;&amp;rcy;&amp;mcy;&amp;lcy;&amp;iecy;&amp;ncy;&amp;icy;&amp;iecy; &amp;shcy;&amp;kcy;&amp;ocy;&amp;lcy;&amp;softcy;&amp;ncy;&amp;ocy;&amp;gcy;&amp;ocy; &amp;kcy;&amp;lcy;&amp;acy;&amp;scy;&amp;scy;&amp;acy; &amp;kcy; &amp;vcy;&amp;ycy;&amp;pcy;&amp;ucy;&amp;scy;&amp;kcy;&amp;ncy;&amp;ocy;&amp;mcy;&amp;ucy; &amp;vcy;&amp;iecy;&amp;chcy;&amp;iecy;&amp;rcy;&amp;ucy; &amp;ncy;&amp;acy;&amp;chcy;&amp;acy;&amp;lcy;&amp;softcy;&amp;ncy;&amp;ycy;&amp;iecy; &amp;kcy;&amp;lcy;&amp;acy;&amp;scy;&amp;scy;&amp;y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292114" cy="701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&amp;Kcy;&amp;acy;&amp;bcy;&amp;icy;&amp;ncy;&amp;iecy;&amp;tcy; &amp;mcy;&amp;acy;&amp;tcy;&amp;iecy;&amp;mcy;&amp;acy;&amp;tcy;&amp;icy;&amp;kcy;&amp;icy; &amp;lcy;&amp;ucy;&amp;chcy;&amp;shcy;&amp;icy;&amp;jcy; &amp;fcy;&amp;ocy;&amp;tcy;&amp;o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5 &amp;kcy;&amp;ocy;&amp;lcy;&amp;ocy;&amp;kcy;&amp;ocy;&amp;lcy;&amp;softcy;&amp;chcy;&amp;icy;&amp;kcy; 800 &amp;rcy;&amp;ucy;&amp;bcy;&amp;lcy;&amp;iecy;&amp;jcy;,&amp;gcy;&amp;icy;&amp;rcy;&amp;lcy;&amp;yacy;&amp;ncy;&amp;dcy;&amp;acy; 220 &amp;rcy;&amp;ucy;&amp;bcy;.&amp;mcy;&amp;iecy;&amp;tcy;&amp;rcy;.jpg &amp;Pcy;&amp;ocy;&amp;scy;&amp;lcy;&amp;iecy;&amp;dcy;&amp;ncy;&amp;icy;&amp;jcy; &amp;zcy;&amp;vcy;&amp;ocy;&amp;ncy;&amp;ocy;&amp;kcy; &amp;vcy; &amp;shcy;&amp;kcy;&amp;ocy;&amp;lcy;&amp;iecy;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971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&amp;Vcy;&amp;ycy;&amp;pcy;&amp;ucy;&amp;scy;&amp;kcy;&amp;ncy;&amp;ocy;&amp;jcy; &amp;vcy; &amp;shcy;&amp;kcy;&amp;ocy;&amp;lcy;&amp;iecy; &amp;icy; &amp;dcy;&amp;iecy;&amp;tcy;&amp;scy;&amp;kcy;&amp;ocy;&amp;mcy; &amp;scy;&amp;acy;&amp;dcy;&amp;ucy; - &amp;Kcy;&amp;ucy;&amp;rcy;&amp;scy;&amp;kcy; - &amp;Ocy;&amp;rcy;&amp;gcy;&amp;acy;&amp;ncy;&amp;icy;&amp;zcy;&amp;acy;&amp;tscy;&amp;icy;&amp;yacy; &amp;pcy;&amp;rcy;&amp;acy;&amp;zcy;&amp;dcy;&amp;ncy;&amp;icy;&amp;kcy;&amp;ocy;&amp;v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&amp;Kcy;&amp;ucy;&amp;pcy;&amp;icy;&amp;tcy;&amp;softcy; &amp;ocy;&amp;pcy;&amp;tcy;&amp;ocy;&amp;mcy; &amp;tcy;&amp;ocy;&amp;vcy;&amp;acy;&amp;rcy;&amp;ycy; &amp;dcy;&amp;lcy;&amp;yacy; &amp;pcy;&amp;rcy;&amp;ocy;&amp;vcy;&amp;iecy;&amp;dcy;&amp;iecy;&amp;ncy;&amp;icy;&amp;yacy; &amp;vcy;&amp;iecy;&amp;chcy;&amp;iecy;&amp;rcy;&amp;icy;&amp;ncy;&amp;ocy;&amp;kcy; &amp;icy; &amp;pcy;&amp;rcy;&amp;acy;&amp;zcy;&amp;dcy;&amp;ncy;&amp;icy;&amp;kcy;&amp;ocy;&amp;vcy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&amp;Fcy;&amp;ocy;&amp;tcy;&amp;ocy; &amp;tscy;&amp;vcy;&amp;iecy;&amp;tcy;&amp;ocy;&amp;vcy; - &amp;Fcy;&amp;ocy;&amp;tcy;&amp;ocy; &amp;tscy;&amp;vcy;&amp;iecy;&amp;tcy;&amp;ocy;&amp;v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&amp;Fcy;&amp;ocy;&amp;tcy;&amp;ocy; &amp;tscy;&amp;vcy;&amp;iecy;&amp;tcy;&amp;ocy;&amp;vcy; - &amp;Fcy;&amp;ocy;&amp;tcy;&amp;ocy; &amp;tscy;&amp;vcy;&amp;iecy;&amp;tcy;&amp;ocy;&amp;v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mebel.navigator64.ru/files/calbums/264/1294364484.jpg"/>
          <p:cNvPicPr>
            <a:picLocks noChangeAspect="1" noChangeArrowheads="1"/>
          </p:cNvPicPr>
          <p:nvPr/>
        </p:nvPicPr>
        <p:blipFill>
          <a:blip r:embed="rId2"/>
          <a:srcRect l="7428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81</Words>
  <PresentationFormat>Экран (4:3)</PresentationFormat>
  <Paragraphs>22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Office Theme</vt:lpstr>
      <vt:lpstr>Восприятие интерьера в зависимости от преобладания в нём цветовой гаммы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Использованные фотографии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Samsung</cp:lastModifiedBy>
  <cp:revision>4</cp:revision>
  <dcterms:created xsi:type="dcterms:W3CDTF">2015-03-26T11:11:56Z</dcterms:created>
  <dcterms:modified xsi:type="dcterms:W3CDTF">2015-03-26T11:49:36Z</dcterms:modified>
</cp:coreProperties>
</file>