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theme/theme1.xml" ContentType="application/vnd.openxmlformats-officedocument.theme+xml"/>
  <Default Extension="jpeg" ContentType="image/jpeg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Default Extension="vml" ContentType="application/vnd.openxmlformats-officedocument.vmlDrawing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Default Extension="bin" ContentType="application/vnd.openxmlformats-officedocument.oleObject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</p:sldMasterIdLst>
  <p:sldIdLst>
    <p:sldId id="256" r:id="rId2"/>
    <p:sldId id="269" r:id="rId3"/>
    <p:sldId id="260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78" r:id="rId13"/>
    <p:sldId id="279" r:id="rId14"/>
    <p:sldId id="280" r:id="rId15"/>
    <p:sldId id="281" r:id="rId16"/>
    <p:sldId id="284" r:id="rId17"/>
    <p:sldId id="282" r:id="rId18"/>
    <p:sldId id="305" r:id="rId19"/>
    <p:sldId id="308" r:id="rId20"/>
    <p:sldId id="307" r:id="rId21"/>
    <p:sldId id="309" r:id="rId22"/>
    <p:sldId id="310" r:id="rId23"/>
    <p:sldId id="311" r:id="rId24"/>
    <p:sldId id="312" r:id="rId25"/>
  </p:sldIdLst>
  <p:sldSz cx="9144000" cy="6858000" type="screen4x3"/>
  <p:notesSz cx="6858000" cy="9144000"/>
  <p:defaultTextStyle>
    <a:defPPr>
      <a:defRPr lang="en-US"/>
    </a:defPPr>
    <a:lvl1pPr marL="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A2781"/>
    <a:srgbClr val="CC6600"/>
    <a:srgbClr val="FF9900"/>
    <a:srgbClr val="FFFF00"/>
    <a:srgbClr val="00B0F0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3200" autoAdjust="0"/>
    <p:restoredTop sz="94660"/>
  </p:normalViewPr>
  <p:slideViewPr>
    <p:cSldViewPr>
      <p:cViewPr>
        <p:scale>
          <a:sx n="66" d="100"/>
          <a:sy n="66" d="100"/>
        </p:scale>
        <p:origin x="-930" y="-4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5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5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8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9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0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1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ctrTitle"/>
          </p:nvPr>
        </p:nvSpPr>
        <p:spPr>
          <a:xfrm>
            <a:off x="422030" y="1371600"/>
            <a:ext cx="8229600" cy="1828800"/>
          </a:xfrm>
        </p:spPr>
        <p:txBody>
          <a:bodyPr vert="horz" lIns="45720" tIns="0" rIns="45720" bIns="0" anchor="b">
            <a:normAutofit/>
            <a:scene3d>
              <a:camera prst="orthographicFront"/>
              <a:lightRig rig="soft" dir="t">
                <a:rot lat="0" lon="0" rev="17220000"/>
              </a:lightRig>
            </a:scene3d>
            <a:sp3d prstMaterial="softEdge">
              <a:bevelT w="38100" h="38100"/>
            </a:sp3d>
          </a:bodyPr>
          <a:lstStyle>
            <a:lvl1pPr>
              <a:defRPr sz="4800" b="1" cap="all" baseline="0">
                <a:ln w="6350">
                  <a:noFill/>
                </a:ln>
                <a:gradFill>
                  <a:gsLst>
                    <a:gs pos="0">
                      <a:schemeClr val="accent1">
                        <a:tint val="73000"/>
                        <a:satMod val="145000"/>
                      </a:schemeClr>
                    </a:gs>
                    <a:gs pos="73000">
                      <a:schemeClr val="accent1">
                        <a:tint val="73000"/>
                        <a:satMod val="145000"/>
                      </a:schemeClr>
                    </a:gs>
                    <a:gs pos="100000">
                      <a:schemeClr val="accent1">
                        <a:tint val="83000"/>
                        <a:satMod val="143000"/>
                      </a:schemeClr>
                    </a:gs>
                  </a:gsLst>
                  <a:lin ang="4800000" scaled="1"/>
                </a:gradFill>
                <a:effectLst>
                  <a:outerShdw blurRad="127000" dist="200000" dir="2700000" algn="tl" rotWithShape="0">
                    <a:srgbClr val="000000">
                      <a:alpha val="30000"/>
                    </a:srgbClr>
                  </a:outerShdw>
                </a:effectLst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8" name="Дата 2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17" name="Нижний колонтитул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9" name="Номер слайда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Подзаголовок 8"/>
          <p:cNvSpPr>
            <a:spLocks noGrp="1"/>
          </p:cNvSpPr>
          <p:nvPr>
            <p:ph type="subTitle" idx="1"/>
          </p:nvPr>
        </p:nvSpPr>
        <p:spPr>
          <a:xfrm>
            <a:off x="1371600" y="3331698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600200" y="609600"/>
            <a:ext cx="7086600" cy="1828800"/>
          </a:xfrm>
        </p:spPr>
        <p:txBody>
          <a:bodyPr vert="horz" bIns="0" anchor="b">
            <a:noAutofit/>
            <a:scene3d>
              <a:camera prst="orthographicFront"/>
              <a:lightRig rig="soft" dir="t">
                <a:rot lat="0" lon="0" rev="17220000"/>
              </a:lightRig>
            </a:scene3d>
            <a:sp3d prstMaterial="softEdge">
              <a:bevelT w="38100" h="38100"/>
              <a:contourClr>
                <a:schemeClr val="tx2">
                  <a:shade val="50000"/>
                </a:schemeClr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4800" b="1" cap="none" baseline="0">
                <a:ln w="6350">
                  <a:noFill/>
                </a:ln>
                <a:solidFill>
                  <a:schemeClr val="accent1">
                    <a:tint val="90000"/>
                    <a:satMod val="120000"/>
                  </a:schemeClr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600200" y="2507786"/>
            <a:ext cx="7086600" cy="1509712"/>
          </a:xfrm>
        </p:spPr>
        <p:txBody>
          <a:bodyPr anchor="t"/>
          <a:lstStyle>
            <a:lvl1pPr marL="73152" indent="0" algn="l">
              <a:buNone/>
              <a:defRPr sz="20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924800" y="6416675"/>
            <a:ext cx="762000" cy="365125"/>
          </a:xfrm>
        </p:spPr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8229600" cy="114300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2"/>
            <a:ext cx="4040188" cy="750887"/>
          </a:xfrm>
        </p:spPr>
        <p:txBody>
          <a:bodyPr anchor="ctr"/>
          <a:lstStyle>
            <a:lvl1pPr marL="0" indent="0">
              <a:buNone/>
              <a:defRPr sz="2400" b="0" cap="all" baseline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45025" y="1535112"/>
            <a:ext cx="4041775" cy="750887"/>
          </a:xfrm>
        </p:spPr>
        <p:txBody>
          <a:bodyPr anchor="ctr"/>
          <a:lstStyle>
            <a:lvl1pPr marL="0" indent="0">
              <a:buNone/>
              <a:defRPr sz="2400" b="0" cap="all" baseline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Содержимое 4"/>
          <p:cNvSpPr>
            <a:spLocks noGrp="1"/>
          </p:cNvSpPr>
          <p:nvPr>
            <p:ph sz="quarter" idx="2"/>
          </p:nvPr>
        </p:nvSpPr>
        <p:spPr>
          <a:xfrm>
            <a:off x="457200" y="2362200"/>
            <a:ext cx="4040188" cy="3763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362200"/>
            <a:ext cx="4041775" cy="3763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vert="horz" anchor="b">
            <a:normAutofit/>
            <a:sp3d prstMaterial="softEdge"/>
          </a:bodyPr>
          <a:lstStyle>
            <a:lvl1pPr algn="l">
              <a:buNone/>
              <a:defRPr sz="2200" b="0">
                <a:ln w="6350">
                  <a:noFill/>
                </a:ln>
                <a:solidFill>
                  <a:schemeClr val="accent1">
                    <a:tint val="73000"/>
                    <a:satMod val="180000"/>
                  </a:schemeClr>
                </a:solidFill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524000"/>
            <a:ext cx="3008313" cy="4602163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200"/>
            </a:lvl3pPr>
            <a:lvl4pPr>
              <a:defRPr sz="20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828800" y="609600"/>
            <a:ext cx="5486400" cy="522288"/>
          </a:xfrm>
        </p:spPr>
        <p:txBody>
          <a:bodyPr lIns="45720" rIns="45720" bIns="0" anchor="b">
            <a:sp3d prstMaterial="softEdge"/>
          </a:bodyPr>
          <a:lstStyle>
            <a:lvl1pPr algn="ctr">
              <a:buNone/>
              <a:defRPr sz="2000" b="1"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828800" y="1831975"/>
            <a:ext cx="5486400" cy="3962400"/>
          </a:xfrm>
          <a:solidFill>
            <a:schemeClr val="bg2"/>
          </a:solidFill>
          <a:ln w="44450" cap="sq" cmpd="sng" algn="ctr">
            <a:solidFill>
              <a:srgbClr val="FFFFFF"/>
            </a:solidFill>
            <a:prstDash val="solid"/>
            <a:miter lim="800000"/>
          </a:ln>
          <a:effectLst>
            <a:outerShdw blurRad="190500" dist="228600" dir="2700000" sy="90000">
              <a:srgbClr val="000000">
                <a:alpha val="25000"/>
              </a:srgbClr>
            </a:outerShdw>
          </a:effectLst>
          <a:scene3d>
            <a:camera prst="orthographicFront">
              <a:rot lat="0" lon="0" rev="0"/>
            </a:camera>
            <a:lightRig rig="balanced" dir="tr">
              <a:rot lat="0" lon="0" rev="2700000"/>
            </a:lightRig>
          </a:scene3d>
          <a:sp3d prstMaterial="matte">
            <a:contourClr>
              <a:schemeClr val="tx2">
                <a:shade val="50000"/>
              </a:schemeClr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t"/>
          <a:lstStyle>
            <a:lvl1pPr indent="0">
              <a:buNone/>
              <a:defRPr sz="3200"/>
            </a:lvl1pPr>
          </a:lstStyle>
          <a:p>
            <a:pPr marL="0" algn="l" rtl="0" eaLnBrk="1" latinLnBrk="0" hangingPunct="1"/>
            <a:r>
              <a:rPr kumimoji="0" lang="ru-RU" smtClean="0">
                <a:solidFill>
                  <a:schemeClr val="lt1"/>
                </a:solidFill>
                <a:latin typeface="+mn-lt"/>
                <a:ea typeface="+mn-ea"/>
                <a:cs typeface="+mn-cs"/>
              </a:rPr>
              <a:t>Вставка рисунка</a:t>
            </a:r>
            <a:endParaRPr kumimoji="0" lang="en-US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828800" y="1166787"/>
            <a:ext cx="5486400" cy="530352"/>
          </a:xfrm>
        </p:spPr>
        <p:txBody>
          <a:bodyPr lIns="45720" tIns="45720" rIns="45720" anchor="t"/>
          <a:lstStyle>
            <a:lvl1pPr marL="0" indent="0" algn="ct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00B0F0"/>
            </a:gs>
            <a:gs pos="39999">
              <a:srgbClr val="85C2FF"/>
            </a:gs>
            <a:gs pos="70000">
              <a:srgbClr val="C4D6EB"/>
            </a:gs>
            <a:gs pos="100000">
              <a:srgbClr val="FFEBFA"/>
            </a:gs>
          </a:gsLst>
          <a:lin ang="138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2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3" name="Текст 1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709160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14" name="Дата 13"/>
          <p:cNvSpPr>
            <a:spLocks noGrp="1"/>
          </p:cNvSpPr>
          <p:nvPr>
            <p:ph type="dt" sz="half" idx="2"/>
          </p:nvPr>
        </p:nvSpPr>
        <p:spPr>
          <a:xfrm>
            <a:off x="457200" y="6416675"/>
            <a:ext cx="2133600" cy="365125"/>
          </a:xfrm>
          <a:prstGeom prst="rect">
            <a:avLst/>
          </a:prstGeom>
        </p:spPr>
        <p:txBody>
          <a:bodyPr vert="horz" anchor="b"/>
          <a:lstStyle>
            <a:lvl1pPr algn="l" eaLnBrk="1" latinLnBrk="0" hangingPunct="1">
              <a:defRPr kumimoji="0" sz="1200">
                <a:solidFill>
                  <a:schemeClr val="tx1">
                    <a:shade val="50000"/>
                  </a:schemeClr>
                </a:solidFill>
              </a:defRPr>
            </a:lvl1pPr>
          </a:lstStyle>
          <a:p>
            <a:fld id="{7EAF463A-BC7C-46EE-9F1E-7F377CCA4891}" type="datetimeFigureOut">
              <a:rPr lang="en-US" smtClean="0"/>
              <a:pPr/>
              <a:t>3/31/2015</a:t>
            </a:fld>
            <a:endParaRPr lang="en-US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3"/>
          </p:nvPr>
        </p:nvSpPr>
        <p:spPr>
          <a:xfrm>
            <a:off x="3124200" y="6416675"/>
            <a:ext cx="2895600" cy="365125"/>
          </a:xfrm>
          <a:prstGeom prst="rect">
            <a:avLst/>
          </a:prstGeom>
        </p:spPr>
        <p:txBody>
          <a:bodyPr vert="horz" anchor="b"/>
          <a:lstStyle>
            <a:lvl1pPr algn="ctr" eaLnBrk="1" latinLnBrk="0" hangingPunct="1">
              <a:defRPr kumimoji="0" sz="1200">
                <a:solidFill>
                  <a:schemeClr val="tx1">
                    <a:shade val="5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23" name="Номер слайда 22"/>
          <p:cNvSpPr>
            <a:spLocks noGrp="1"/>
          </p:cNvSpPr>
          <p:nvPr>
            <p:ph type="sldNum" sz="quarter" idx="4"/>
          </p:nvPr>
        </p:nvSpPr>
        <p:spPr>
          <a:xfrm>
            <a:off x="7924800" y="6416675"/>
            <a:ext cx="762000" cy="365125"/>
          </a:xfrm>
          <a:prstGeom prst="rect">
            <a:avLst/>
          </a:prstGeom>
        </p:spPr>
        <p:txBody>
          <a:bodyPr vert="horz" lIns="0" rIns="0" anchor="b"/>
          <a:lstStyle>
            <a:lvl1pPr algn="r" eaLnBrk="1" latinLnBrk="0" hangingPunct="1">
              <a:defRPr kumimoji="0" sz="1200">
                <a:solidFill>
                  <a:schemeClr val="tx1">
                    <a:shade val="50000"/>
                  </a:schemeClr>
                </a:solidFill>
              </a:defRPr>
            </a:lvl1pPr>
          </a:lstStyle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ctr" rtl="0" eaLnBrk="1" latinLnBrk="0" hangingPunct="1">
        <a:spcBef>
          <a:spcPct val="0"/>
        </a:spcBef>
        <a:buNone/>
        <a:defRPr kumimoji="0" sz="4100" b="1" kern="1200" cap="none" baseline="0">
          <a:ln w="6350">
            <a:noFill/>
          </a:ln>
          <a:gradFill>
            <a:gsLst>
              <a:gs pos="0">
                <a:schemeClr val="accent1">
                  <a:tint val="73000"/>
                  <a:satMod val="145000"/>
                </a:schemeClr>
              </a:gs>
              <a:gs pos="73000">
                <a:schemeClr val="accent1">
                  <a:tint val="73000"/>
                  <a:satMod val="145000"/>
                </a:schemeClr>
              </a:gs>
              <a:gs pos="100000">
                <a:schemeClr val="accent1">
                  <a:tint val="83000"/>
                  <a:satMod val="143000"/>
                </a:schemeClr>
              </a:gs>
            </a:gsLst>
            <a:lin ang="4800000" scaled="1"/>
          </a:gradFill>
          <a:effectLst>
            <a:outerShdw blurRad="114300" dist="101600" dir="2700000" algn="tl" rotWithShape="0">
              <a:srgbClr val="000000">
                <a:alpha val="40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548640" indent="-411480" algn="l" rtl="0" eaLnBrk="1" latinLnBrk="0" hangingPunct="1">
        <a:spcBef>
          <a:spcPct val="20000"/>
        </a:spcBef>
        <a:buClr>
          <a:schemeClr val="tx1">
            <a:shade val="95000"/>
          </a:schemeClr>
        </a:buClr>
        <a:buSzPct val="65000"/>
        <a:buFont typeface="Wingdings 2"/>
        <a:buChar char="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868680" indent="-283464" algn="l" rtl="0" eaLnBrk="1" latinLnBrk="0" hangingPunct="1">
        <a:spcBef>
          <a:spcPct val="20000"/>
        </a:spcBef>
        <a:buClr>
          <a:schemeClr val="tx1"/>
        </a:buClr>
        <a:buSzPct val="80000"/>
        <a:buFont typeface="Wingdings 2"/>
        <a:buChar char="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33856" indent="-228600" algn="l" rtl="0" eaLnBrk="1" latinLnBrk="0" hangingPunct="1">
        <a:spcBef>
          <a:spcPct val="20000"/>
        </a:spcBef>
        <a:buClr>
          <a:schemeClr val="tx1"/>
        </a:buClr>
        <a:buSzPct val="95000"/>
        <a:buFont typeface="Wingdings"/>
        <a:buChar char=""/>
        <a:defRPr kumimoji="0"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353312" indent="-182880" algn="l" rtl="0" eaLnBrk="1" latinLnBrk="0" hangingPunct="1">
        <a:spcBef>
          <a:spcPct val="20000"/>
        </a:spcBef>
        <a:buClr>
          <a:schemeClr val="tx1"/>
        </a:buClr>
        <a:buSzPct val="100000"/>
        <a:buFont typeface="Wingdings 3"/>
        <a:buChar char="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545336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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64792" indent="-182880" algn="l" rtl="0" eaLnBrk="1" latinLnBrk="0" hangingPunct="1">
        <a:spcBef>
          <a:spcPct val="20000"/>
        </a:spcBef>
        <a:buClr>
          <a:schemeClr val="tx1"/>
        </a:buClr>
        <a:buFont typeface="Wingdings 3"/>
        <a:buChar char="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65960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167128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368296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gif"/><Relationship Id="rId18" Type="http://schemas.openxmlformats.org/officeDocument/2006/relationships/hyperlink" Target="http://smiles.33b.ru/smile.16405.html" TargetMode="External"/><Relationship Id="rId3" Type="http://schemas.openxmlformats.org/officeDocument/2006/relationships/image" Target="../media/image2.jpeg"/><Relationship Id="rId7" Type="http://schemas.openxmlformats.org/officeDocument/2006/relationships/image" Target="../media/image5.jpeg"/><Relationship Id="rId12" Type="http://schemas.openxmlformats.org/officeDocument/2006/relationships/image" Target="../media/image10.gif"/><Relationship Id="rId17" Type="http://schemas.openxmlformats.org/officeDocument/2006/relationships/image" Target="../media/image15.gif"/><Relationship Id="rId2" Type="http://schemas.openxmlformats.org/officeDocument/2006/relationships/slide" Target="slide18.xml"/><Relationship Id="rId16" Type="http://schemas.openxmlformats.org/officeDocument/2006/relationships/image" Target="../media/image14.gi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eg"/><Relationship Id="rId11" Type="http://schemas.openxmlformats.org/officeDocument/2006/relationships/image" Target="../media/image9.png"/><Relationship Id="rId5" Type="http://schemas.openxmlformats.org/officeDocument/2006/relationships/image" Target="../media/image3.jpeg"/><Relationship Id="rId15" Type="http://schemas.openxmlformats.org/officeDocument/2006/relationships/image" Target="../media/image13.gif"/><Relationship Id="rId10" Type="http://schemas.openxmlformats.org/officeDocument/2006/relationships/image" Target="../media/image8.gif"/><Relationship Id="rId19" Type="http://schemas.openxmlformats.org/officeDocument/2006/relationships/image" Target="../media/image16.gif"/><Relationship Id="rId4" Type="http://schemas.openxmlformats.org/officeDocument/2006/relationships/slide" Target="slide2.xml"/><Relationship Id="rId9" Type="http://schemas.openxmlformats.org/officeDocument/2006/relationships/image" Target="../media/image7.gif"/><Relationship Id="rId14" Type="http://schemas.openxmlformats.org/officeDocument/2006/relationships/image" Target="../media/image12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audio" Target="../media/audio1.wav"/><Relationship Id="rId18" Type="http://schemas.openxmlformats.org/officeDocument/2006/relationships/image" Target="../media/image33.jpeg"/><Relationship Id="rId3" Type="http://schemas.openxmlformats.org/officeDocument/2006/relationships/image" Target="../media/image3.jpeg"/><Relationship Id="rId7" Type="http://schemas.openxmlformats.org/officeDocument/2006/relationships/image" Target="../media/image20.gif"/><Relationship Id="rId12" Type="http://schemas.openxmlformats.org/officeDocument/2006/relationships/oleObject" Target="../embeddings/oleObject8.bin"/><Relationship Id="rId17" Type="http://schemas.openxmlformats.org/officeDocument/2006/relationships/image" Target="../media/image32.gif"/><Relationship Id="rId2" Type="http://schemas.openxmlformats.org/officeDocument/2006/relationships/slideLayout" Target="../slideLayouts/slideLayout2.xml"/><Relationship Id="rId16" Type="http://schemas.openxmlformats.org/officeDocument/2006/relationships/hyperlink" Target="http://smiles.33b.ru/smile.16405.html" TargetMode="External"/><Relationship Id="rId1" Type="http://schemas.openxmlformats.org/officeDocument/2006/relationships/vmlDrawing" Target="../drawings/vmlDrawing8.vml"/><Relationship Id="rId6" Type="http://schemas.openxmlformats.org/officeDocument/2006/relationships/image" Target="../media/image19.gif"/><Relationship Id="rId11" Type="http://schemas.openxmlformats.org/officeDocument/2006/relationships/image" Target="../media/image24.gif"/><Relationship Id="rId5" Type="http://schemas.openxmlformats.org/officeDocument/2006/relationships/image" Target="../media/image31.png"/><Relationship Id="rId15" Type="http://schemas.openxmlformats.org/officeDocument/2006/relationships/slide" Target="slide21.xml"/><Relationship Id="rId10" Type="http://schemas.openxmlformats.org/officeDocument/2006/relationships/image" Target="../media/image23.gif"/><Relationship Id="rId19" Type="http://schemas.openxmlformats.org/officeDocument/2006/relationships/image" Target="../media/image21.gif"/><Relationship Id="rId4" Type="http://schemas.openxmlformats.org/officeDocument/2006/relationships/image" Target="../media/image4.jpeg"/><Relationship Id="rId9" Type="http://schemas.openxmlformats.org/officeDocument/2006/relationships/image" Target="../media/image22.gif"/><Relationship Id="rId14" Type="http://schemas.openxmlformats.org/officeDocument/2006/relationships/image" Target="../media/image26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6.jpeg"/><Relationship Id="rId18" Type="http://schemas.openxmlformats.org/officeDocument/2006/relationships/image" Target="../media/image21.gif"/><Relationship Id="rId3" Type="http://schemas.openxmlformats.org/officeDocument/2006/relationships/image" Target="../media/image3.jpeg"/><Relationship Id="rId7" Type="http://schemas.openxmlformats.org/officeDocument/2006/relationships/image" Target="../media/image19.gif"/><Relationship Id="rId12" Type="http://schemas.openxmlformats.org/officeDocument/2006/relationships/audio" Target="../media/audio1.wav"/><Relationship Id="rId17" Type="http://schemas.openxmlformats.org/officeDocument/2006/relationships/image" Target="../media/image33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2.gif"/><Relationship Id="rId1" Type="http://schemas.openxmlformats.org/officeDocument/2006/relationships/vmlDrawing" Target="../drawings/vmlDrawing9.vml"/><Relationship Id="rId6" Type="http://schemas.openxmlformats.org/officeDocument/2006/relationships/image" Target="../media/image20.gif"/><Relationship Id="rId11" Type="http://schemas.openxmlformats.org/officeDocument/2006/relationships/oleObject" Target="../embeddings/oleObject9.bin"/><Relationship Id="rId5" Type="http://schemas.openxmlformats.org/officeDocument/2006/relationships/image" Target="../media/image31.png"/><Relationship Id="rId15" Type="http://schemas.openxmlformats.org/officeDocument/2006/relationships/hyperlink" Target="http://smiles.33b.ru/smile.16405.html" TargetMode="External"/><Relationship Id="rId10" Type="http://schemas.openxmlformats.org/officeDocument/2006/relationships/image" Target="../media/image24.gif"/><Relationship Id="rId19" Type="http://schemas.openxmlformats.org/officeDocument/2006/relationships/image" Target="../media/image23.gif"/><Relationship Id="rId4" Type="http://schemas.openxmlformats.org/officeDocument/2006/relationships/image" Target="../media/image4.jpeg"/><Relationship Id="rId9" Type="http://schemas.openxmlformats.org/officeDocument/2006/relationships/image" Target="../media/image22.gif"/><Relationship Id="rId14" Type="http://schemas.openxmlformats.org/officeDocument/2006/relationships/slide" Target="slide2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oleObject" Target="../embeddings/oleObject10.bin"/><Relationship Id="rId18" Type="http://schemas.openxmlformats.org/officeDocument/2006/relationships/image" Target="../media/image33.jpeg"/><Relationship Id="rId3" Type="http://schemas.openxmlformats.org/officeDocument/2006/relationships/image" Target="../media/image3.jpeg"/><Relationship Id="rId7" Type="http://schemas.openxmlformats.org/officeDocument/2006/relationships/image" Target="../media/image19.gif"/><Relationship Id="rId12" Type="http://schemas.openxmlformats.org/officeDocument/2006/relationships/image" Target="../media/image24.gif"/><Relationship Id="rId17" Type="http://schemas.openxmlformats.org/officeDocument/2006/relationships/image" Target="../media/image43.png"/><Relationship Id="rId2" Type="http://schemas.openxmlformats.org/officeDocument/2006/relationships/slideLayout" Target="../slideLayouts/slideLayout2.xml"/><Relationship Id="rId16" Type="http://schemas.openxmlformats.org/officeDocument/2006/relationships/slide" Target="slide24.xml"/><Relationship Id="rId20" Type="http://schemas.openxmlformats.org/officeDocument/2006/relationships/image" Target="../media/image23.gif"/><Relationship Id="rId1" Type="http://schemas.openxmlformats.org/officeDocument/2006/relationships/vmlDrawing" Target="../drawings/vmlDrawing10.vml"/><Relationship Id="rId6" Type="http://schemas.openxmlformats.org/officeDocument/2006/relationships/image" Target="../media/image20.gif"/><Relationship Id="rId11" Type="http://schemas.openxmlformats.org/officeDocument/2006/relationships/image" Target="../media/image32.gif"/><Relationship Id="rId5" Type="http://schemas.openxmlformats.org/officeDocument/2006/relationships/image" Target="../media/image31.png"/><Relationship Id="rId15" Type="http://schemas.openxmlformats.org/officeDocument/2006/relationships/image" Target="../media/image26.jpeg"/><Relationship Id="rId10" Type="http://schemas.openxmlformats.org/officeDocument/2006/relationships/hyperlink" Target="http://smiles.33b.ru/smile.16405.html" TargetMode="External"/><Relationship Id="rId19" Type="http://schemas.openxmlformats.org/officeDocument/2006/relationships/image" Target="../media/image21.gif"/><Relationship Id="rId4" Type="http://schemas.openxmlformats.org/officeDocument/2006/relationships/image" Target="../media/image4.jpeg"/><Relationship Id="rId9" Type="http://schemas.openxmlformats.org/officeDocument/2006/relationships/image" Target="../media/image22.gif"/><Relationship Id="rId14" Type="http://schemas.openxmlformats.org/officeDocument/2006/relationships/audio" Target="../media/audio1.wav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32.gif"/><Relationship Id="rId18" Type="http://schemas.openxmlformats.org/officeDocument/2006/relationships/image" Target="../media/image33.jpeg"/><Relationship Id="rId3" Type="http://schemas.openxmlformats.org/officeDocument/2006/relationships/image" Target="../media/image3.jpeg"/><Relationship Id="rId7" Type="http://schemas.openxmlformats.org/officeDocument/2006/relationships/image" Target="../media/image19.gif"/><Relationship Id="rId12" Type="http://schemas.openxmlformats.org/officeDocument/2006/relationships/hyperlink" Target="http://smiles.33b.ru/smile.16405.html" TargetMode="External"/><Relationship Id="rId17" Type="http://schemas.openxmlformats.org/officeDocument/2006/relationships/image" Target="../media/image43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2.gif"/><Relationship Id="rId20" Type="http://schemas.openxmlformats.org/officeDocument/2006/relationships/image" Target="../media/image23.gif"/><Relationship Id="rId1" Type="http://schemas.openxmlformats.org/officeDocument/2006/relationships/vmlDrawing" Target="../drawings/vmlDrawing11.vml"/><Relationship Id="rId6" Type="http://schemas.openxmlformats.org/officeDocument/2006/relationships/image" Target="../media/image20.gif"/><Relationship Id="rId11" Type="http://schemas.openxmlformats.org/officeDocument/2006/relationships/audio" Target="../media/audio1.wav"/><Relationship Id="rId5" Type="http://schemas.openxmlformats.org/officeDocument/2006/relationships/image" Target="../media/image31.png"/><Relationship Id="rId15" Type="http://schemas.openxmlformats.org/officeDocument/2006/relationships/slide" Target="slide23.xml"/><Relationship Id="rId10" Type="http://schemas.openxmlformats.org/officeDocument/2006/relationships/oleObject" Target="../embeddings/oleObject11.bin"/><Relationship Id="rId19" Type="http://schemas.openxmlformats.org/officeDocument/2006/relationships/image" Target="../media/image21.gif"/><Relationship Id="rId4" Type="http://schemas.openxmlformats.org/officeDocument/2006/relationships/image" Target="../media/image4.jpeg"/><Relationship Id="rId9" Type="http://schemas.openxmlformats.org/officeDocument/2006/relationships/image" Target="../media/image24.gif"/><Relationship Id="rId14" Type="http://schemas.openxmlformats.org/officeDocument/2006/relationships/image" Target="../media/image26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gif"/><Relationship Id="rId13" Type="http://schemas.openxmlformats.org/officeDocument/2006/relationships/image" Target="../media/image32.gif"/><Relationship Id="rId18" Type="http://schemas.openxmlformats.org/officeDocument/2006/relationships/image" Target="../media/image21.gif"/><Relationship Id="rId3" Type="http://schemas.openxmlformats.org/officeDocument/2006/relationships/image" Target="../media/image3.jpeg"/><Relationship Id="rId7" Type="http://schemas.openxmlformats.org/officeDocument/2006/relationships/image" Target="../media/image17.gif"/><Relationship Id="rId12" Type="http://schemas.openxmlformats.org/officeDocument/2006/relationships/hyperlink" Target="http://smiles.33b.ru/smile.16405.html" TargetMode="External"/><Relationship Id="rId17" Type="http://schemas.openxmlformats.org/officeDocument/2006/relationships/image" Target="../media/image33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2.gif"/><Relationship Id="rId20" Type="http://schemas.openxmlformats.org/officeDocument/2006/relationships/image" Target="../media/image23.gif"/><Relationship Id="rId1" Type="http://schemas.openxmlformats.org/officeDocument/2006/relationships/vmlDrawing" Target="../drawings/vmlDrawing12.vml"/><Relationship Id="rId6" Type="http://schemas.openxmlformats.org/officeDocument/2006/relationships/image" Target="../media/image20.gif"/><Relationship Id="rId11" Type="http://schemas.openxmlformats.org/officeDocument/2006/relationships/image" Target="../media/image19.gif"/><Relationship Id="rId5" Type="http://schemas.openxmlformats.org/officeDocument/2006/relationships/image" Target="../media/image31.png"/><Relationship Id="rId15" Type="http://schemas.openxmlformats.org/officeDocument/2006/relationships/slide" Target="slide21.xml"/><Relationship Id="rId10" Type="http://schemas.openxmlformats.org/officeDocument/2006/relationships/audio" Target="../media/audio1.wav"/><Relationship Id="rId19" Type="http://schemas.openxmlformats.org/officeDocument/2006/relationships/image" Target="../media/image43.png"/><Relationship Id="rId4" Type="http://schemas.openxmlformats.org/officeDocument/2006/relationships/image" Target="../media/image4.jpeg"/><Relationship Id="rId9" Type="http://schemas.openxmlformats.org/officeDocument/2006/relationships/oleObject" Target="../embeddings/oleObject12.bin"/><Relationship Id="rId14" Type="http://schemas.openxmlformats.org/officeDocument/2006/relationships/image" Target="../media/image26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gif"/><Relationship Id="rId13" Type="http://schemas.openxmlformats.org/officeDocument/2006/relationships/image" Target="../media/image32.gif"/><Relationship Id="rId18" Type="http://schemas.openxmlformats.org/officeDocument/2006/relationships/image" Target="../media/image21.gif"/><Relationship Id="rId3" Type="http://schemas.openxmlformats.org/officeDocument/2006/relationships/image" Target="../media/image3.jpeg"/><Relationship Id="rId21" Type="http://schemas.openxmlformats.org/officeDocument/2006/relationships/image" Target="../media/image47.gif"/><Relationship Id="rId7" Type="http://schemas.openxmlformats.org/officeDocument/2006/relationships/image" Target="../media/image17.gif"/><Relationship Id="rId12" Type="http://schemas.openxmlformats.org/officeDocument/2006/relationships/hyperlink" Target="http://smiles.33b.ru/smile.16405.html" TargetMode="External"/><Relationship Id="rId17" Type="http://schemas.openxmlformats.org/officeDocument/2006/relationships/image" Target="../media/image33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2.gif"/><Relationship Id="rId20" Type="http://schemas.openxmlformats.org/officeDocument/2006/relationships/image" Target="../media/image23.gif"/><Relationship Id="rId1" Type="http://schemas.openxmlformats.org/officeDocument/2006/relationships/vmlDrawing" Target="../drawings/vmlDrawing13.vml"/><Relationship Id="rId6" Type="http://schemas.openxmlformats.org/officeDocument/2006/relationships/image" Target="../media/image20.gif"/><Relationship Id="rId11" Type="http://schemas.openxmlformats.org/officeDocument/2006/relationships/image" Target="../media/image19.gif"/><Relationship Id="rId5" Type="http://schemas.openxmlformats.org/officeDocument/2006/relationships/image" Target="../media/image31.png"/><Relationship Id="rId15" Type="http://schemas.openxmlformats.org/officeDocument/2006/relationships/slide" Target="slide23.xml"/><Relationship Id="rId10" Type="http://schemas.openxmlformats.org/officeDocument/2006/relationships/audio" Target="../media/audio1.wav"/><Relationship Id="rId19" Type="http://schemas.openxmlformats.org/officeDocument/2006/relationships/image" Target="../media/image43.png"/><Relationship Id="rId4" Type="http://schemas.openxmlformats.org/officeDocument/2006/relationships/image" Target="../media/image4.jpeg"/><Relationship Id="rId9" Type="http://schemas.openxmlformats.org/officeDocument/2006/relationships/oleObject" Target="../embeddings/oleObject13.bin"/><Relationship Id="rId14" Type="http://schemas.openxmlformats.org/officeDocument/2006/relationships/image" Target="../media/image26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gif"/><Relationship Id="rId13" Type="http://schemas.openxmlformats.org/officeDocument/2006/relationships/image" Target="../media/image32.gif"/><Relationship Id="rId18" Type="http://schemas.openxmlformats.org/officeDocument/2006/relationships/image" Target="../media/image33.jpeg"/><Relationship Id="rId3" Type="http://schemas.openxmlformats.org/officeDocument/2006/relationships/image" Target="../media/image3.jpeg"/><Relationship Id="rId21" Type="http://schemas.openxmlformats.org/officeDocument/2006/relationships/image" Target="../media/image23.gif"/><Relationship Id="rId7" Type="http://schemas.openxmlformats.org/officeDocument/2006/relationships/image" Target="../media/image17.gif"/><Relationship Id="rId12" Type="http://schemas.openxmlformats.org/officeDocument/2006/relationships/hyperlink" Target="http://smiles.33b.ru/smile.16405.html" TargetMode="External"/><Relationship Id="rId17" Type="http://schemas.openxmlformats.org/officeDocument/2006/relationships/image" Target="../media/image49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6.jpeg"/><Relationship Id="rId20" Type="http://schemas.openxmlformats.org/officeDocument/2006/relationships/image" Target="../media/image43.png"/><Relationship Id="rId1" Type="http://schemas.openxmlformats.org/officeDocument/2006/relationships/vmlDrawing" Target="../drawings/vmlDrawing14.vml"/><Relationship Id="rId6" Type="http://schemas.openxmlformats.org/officeDocument/2006/relationships/image" Target="../media/image20.gif"/><Relationship Id="rId11" Type="http://schemas.openxmlformats.org/officeDocument/2006/relationships/image" Target="../media/image19.gif"/><Relationship Id="rId5" Type="http://schemas.openxmlformats.org/officeDocument/2006/relationships/image" Target="../media/image31.png"/><Relationship Id="rId15" Type="http://schemas.openxmlformats.org/officeDocument/2006/relationships/image" Target="../media/image22.gif"/><Relationship Id="rId10" Type="http://schemas.openxmlformats.org/officeDocument/2006/relationships/audio" Target="../media/audio1.wav"/><Relationship Id="rId19" Type="http://schemas.openxmlformats.org/officeDocument/2006/relationships/image" Target="../media/image21.gif"/><Relationship Id="rId4" Type="http://schemas.openxmlformats.org/officeDocument/2006/relationships/image" Target="../media/image4.jpeg"/><Relationship Id="rId9" Type="http://schemas.openxmlformats.org/officeDocument/2006/relationships/oleObject" Target="../embeddings/oleObject14.bin"/><Relationship Id="rId14" Type="http://schemas.openxmlformats.org/officeDocument/2006/relationships/slide" Target="slide24.xml"/><Relationship Id="rId22" Type="http://schemas.openxmlformats.org/officeDocument/2006/relationships/image" Target="../media/image47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13" Type="http://schemas.openxmlformats.org/officeDocument/2006/relationships/image" Target="../media/image54.gif"/><Relationship Id="rId18" Type="http://schemas.openxmlformats.org/officeDocument/2006/relationships/image" Target="../media/image49.jpeg"/><Relationship Id="rId3" Type="http://schemas.openxmlformats.org/officeDocument/2006/relationships/image" Target="../media/image4.jpeg"/><Relationship Id="rId21" Type="http://schemas.openxmlformats.org/officeDocument/2006/relationships/image" Target="../media/image43.png"/><Relationship Id="rId7" Type="http://schemas.openxmlformats.org/officeDocument/2006/relationships/image" Target="../media/image19.gif"/><Relationship Id="rId12" Type="http://schemas.openxmlformats.org/officeDocument/2006/relationships/image" Target="../media/image53.gif"/><Relationship Id="rId17" Type="http://schemas.openxmlformats.org/officeDocument/2006/relationships/image" Target="../media/image22.gif"/><Relationship Id="rId2" Type="http://schemas.openxmlformats.org/officeDocument/2006/relationships/image" Target="../media/image3.jpeg"/><Relationship Id="rId16" Type="http://schemas.openxmlformats.org/officeDocument/2006/relationships/slide" Target="slide20.xml"/><Relationship Id="rId20" Type="http://schemas.openxmlformats.org/officeDocument/2006/relationships/image" Target="../media/image21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gif"/><Relationship Id="rId11" Type="http://schemas.openxmlformats.org/officeDocument/2006/relationships/image" Target="../media/image52.gif"/><Relationship Id="rId5" Type="http://schemas.openxmlformats.org/officeDocument/2006/relationships/image" Target="../media/image20.gif"/><Relationship Id="rId15" Type="http://schemas.openxmlformats.org/officeDocument/2006/relationships/image" Target="../media/image32.gif"/><Relationship Id="rId23" Type="http://schemas.openxmlformats.org/officeDocument/2006/relationships/image" Target="../media/image47.gif"/><Relationship Id="rId10" Type="http://schemas.openxmlformats.org/officeDocument/2006/relationships/image" Target="../media/image51.gif"/><Relationship Id="rId19" Type="http://schemas.openxmlformats.org/officeDocument/2006/relationships/image" Target="../media/image33.jpeg"/><Relationship Id="rId4" Type="http://schemas.openxmlformats.org/officeDocument/2006/relationships/image" Target="../media/image31.png"/><Relationship Id="rId9" Type="http://schemas.openxmlformats.org/officeDocument/2006/relationships/image" Target="../media/image50.png"/><Relationship Id="rId14" Type="http://schemas.openxmlformats.org/officeDocument/2006/relationships/hyperlink" Target="http://smiles.33b.ru/smile.16405.html" TargetMode="External"/><Relationship Id="rId22" Type="http://schemas.openxmlformats.org/officeDocument/2006/relationships/image" Target="../media/image23.gif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http://fantasyflash.ru/anime/flowers/image/f67.gif" TargetMode="External"/><Relationship Id="rId13" Type="http://schemas.openxmlformats.org/officeDocument/2006/relationships/hyperlink" Target="http://fantasyflash.ru/anime/flowers/image/f93.gif" TargetMode="External"/><Relationship Id="rId18" Type="http://schemas.openxmlformats.org/officeDocument/2006/relationships/hyperlink" Target="http://boombob.ru/img/picture/Oct/14/e581ce736c47c2fced4b307a3c289a30/1.jpg" TargetMode="External"/><Relationship Id="rId3" Type="http://schemas.openxmlformats.org/officeDocument/2006/relationships/hyperlink" Target="http://www.playcast.ru/uploads/2014/02/18/7505404.png" TargetMode="External"/><Relationship Id="rId21" Type="http://schemas.openxmlformats.org/officeDocument/2006/relationships/hyperlink" Target="http://le-savchen.ucoz.ru/index/0-67" TargetMode="External"/><Relationship Id="rId7" Type="http://schemas.openxmlformats.org/officeDocument/2006/relationships/hyperlink" Target="http://fantasyflash.ru/anime/flowers/image/f111.gif" TargetMode="External"/><Relationship Id="rId12" Type="http://schemas.openxmlformats.org/officeDocument/2006/relationships/hyperlink" Target="http://s7.directupload.net/images/140108/gog7a4fc.png" TargetMode="External"/><Relationship Id="rId17" Type="http://schemas.openxmlformats.org/officeDocument/2006/relationships/hyperlink" Target="http://img1.liveinternet.ru/images/foto/c/1/apps/4/842/4842439_9.jpg" TargetMode="External"/><Relationship Id="rId2" Type="http://schemas.openxmlformats.org/officeDocument/2006/relationships/hyperlink" Target="http://fantasyflash.ru/anime/flowers/image/flowers33.gif" TargetMode="External"/><Relationship Id="rId16" Type="http://schemas.openxmlformats.org/officeDocument/2006/relationships/hyperlink" Target="http://smayls.ru/smile/animashki-babochki-349.html" TargetMode="External"/><Relationship Id="rId20" Type="http://schemas.openxmlformats.org/officeDocument/2006/relationships/hyperlink" Target="http://www.dagmintrud.ru/upload/iblock/751/751e6bb523f21b0a7d236541a400c32c.jpg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fantasyflash.ru/anime/flowers/image/f83.gif" TargetMode="External"/><Relationship Id="rId11" Type="http://schemas.openxmlformats.org/officeDocument/2006/relationships/hyperlink" Target="http://siriana.ru/_fr/4/7270395.gif" TargetMode="External"/><Relationship Id="rId5" Type="http://schemas.openxmlformats.org/officeDocument/2006/relationships/hyperlink" Target="http://fantasyflash.ru/anime/flowers/image/flowers15.gif" TargetMode="External"/><Relationship Id="rId15" Type="http://schemas.openxmlformats.org/officeDocument/2006/relationships/hyperlink" Target="http://smayls.ru/smile/animashki-babochki-465.html" TargetMode="External"/><Relationship Id="rId10" Type="http://schemas.openxmlformats.org/officeDocument/2006/relationships/hyperlink" Target="http://www.porjati.ru/uploads/posts/2012-10/1350394091_70353905_1297097589_02520081231161248.jpg" TargetMode="External"/><Relationship Id="rId19" Type="http://schemas.openxmlformats.org/officeDocument/2006/relationships/hyperlink" Target="http://img0.liveinternet.ru/images/attach/c/2/67/298/67298908_pchela.gif" TargetMode="External"/><Relationship Id="rId4" Type="http://schemas.openxmlformats.org/officeDocument/2006/relationships/hyperlink" Target="http://fantasyflash.ru/anime/flowers/image/flowers27.gif" TargetMode="External"/><Relationship Id="rId9" Type="http://schemas.openxmlformats.org/officeDocument/2006/relationships/hyperlink" Target="http://fantasyflash.ru/anime/flowers/image/f68.gif" TargetMode="External"/><Relationship Id="rId14" Type="http://schemas.openxmlformats.org/officeDocument/2006/relationships/hyperlink" Target="http://smayls.ru/smile/animashki-babochki-503.html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gif"/><Relationship Id="rId13" Type="http://schemas.openxmlformats.org/officeDocument/2006/relationships/image" Target="../media/image25.gif"/><Relationship Id="rId18" Type="http://schemas.openxmlformats.org/officeDocument/2006/relationships/slide" Target="slide20.xml"/><Relationship Id="rId3" Type="http://schemas.openxmlformats.org/officeDocument/2006/relationships/image" Target="../media/image3.jpeg"/><Relationship Id="rId7" Type="http://schemas.openxmlformats.org/officeDocument/2006/relationships/image" Target="../media/image20.gif"/><Relationship Id="rId12" Type="http://schemas.openxmlformats.org/officeDocument/2006/relationships/hyperlink" Target="http://smiles.33b.ru/smile.16405.html" TargetMode="External"/><Relationship Id="rId17" Type="http://schemas.openxmlformats.org/officeDocument/2006/relationships/image" Target="../media/image28.png"/><Relationship Id="rId2" Type="http://schemas.openxmlformats.org/officeDocument/2006/relationships/image" Target="../media/image17.gif"/><Relationship Id="rId16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gif"/><Relationship Id="rId11" Type="http://schemas.openxmlformats.org/officeDocument/2006/relationships/image" Target="../media/image24.gif"/><Relationship Id="rId5" Type="http://schemas.openxmlformats.org/officeDocument/2006/relationships/image" Target="../media/image18.png"/><Relationship Id="rId15" Type="http://schemas.openxmlformats.org/officeDocument/2006/relationships/image" Target="../media/image26.jpeg"/><Relationship Id="rId10" Type="http://schemas.openxmlformats.org/officeDocument/2006/relationships/image" Target="../media/image23.gif"/><Relationship Id="rId19" Type="http://schemas.openxmlformats.org/officeDocument/2006/relationships/image" Target="../media/image29.jpeg"/><Relationship Id="rId4" Type="http://schemas.openxmlformats.org/officeDocument/2006/relationships/image" Target="../media/image4.jpeg"/><Relationship Id="rId9" Type="http://schemas.openxmlformats.org/officeDocument/2006/relationships/image" Target="../media/image22.gif"/><Relationship Id="rId14" Type="http://schemas.openxmlformats.org/officeDocument/2006/relationships/slide" Target="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gif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4.gif"/><Relationship Id="rId4" Type="http://schemas.openxmlformats.org/officeDocument/2006/relationships/image" Target="../media/image51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3.gif"/><Relationship Id="rId18" Type="http://schemas.openxmlformats.org/officeDocument/2006/relationships/slide" Target="slide21.xml"/><Relationship Id="rId3" Type="http://schemas.openxmlformats.org/officeDocument/2006/relationships/image" Target="../media/image3.jpeg"/><Relationship Id="rId7" Type="http://schemas.openxmlformats.org/officeDocument/2006/relationships/image" Target="../media/image20.gif"/><Relationship Id="rId12" Type="http://schemas.openxmlformats.org/officeDocument/2006/relationships/image" Target="../media/image32.gif"/><Relationship Id="rId17" Type="http://schemas.openxmlformats.org/officeDocument/2006/relationships/image" Target="../media/image26.jpeg"/><Relationship Id="rId2" Type="http://schemas.openxmlformats.org/officeDocument/2006/relationships/slideLayout" Target="../slideLayouts/slideLayout2.xml"/><Relationship Id="rId16" Type="http://schemas.openxmlformats.org/officeDocument/2006/relationships/audio" Target="../media/audio1.wav"/><Relationship Id="rId1" Type="http://schemas.openxmlformats.org/officeDocument/2006/relationships/vmlDrawing" Target="../drawings/vmlDrawing1.vml"/><Relationship Id="rId6" Type="http://schemas.openxmlformats.org/officeDocument/2006/relationships/image" Target="../media/image19.gif"/><Relationship Id="rId11" Type="http://schemas.openxmlformats.org/officeDocument/2006/relationships/hyperlink" Target="http://smiles.33b.ru/smile.16405.html" TargetMode="External"/><Relationship Id="rId5" Type="http://schemas.openxmlformats.org/officeDocument/2006/relationships/image" Target="../media/image31.png"/><Relationship Id="rId15" Type="http://schemas.openxmlformats.org/officeDocument/2006/relationships/oleObject" Target="../embeddings/oleObject1.bin"/><Relationship Id="rId10" Type="http://schemas.openxmlformats.org/officeDocument/2006/relationships/image" Target="../media/image22.gif"/><Relationship Id="rId19" Type="http://schemas.openxmlformats.org/officeDocument/2006/relationships/image" Target="../media/image33.jpeg"/><Relationship Id="rId4" Type="http://schemas.openxmlformats.org/officeDocument/2006/relationships/image" Target="../media/image4.jpeg"/><Relationship Id="rId9" Type="http://schemas.openxmlformats.org/officeDocument/2006/relationships/image" Target="../media/image21.gif"/><Relationship Id="rId14" Type="http://schemas.openxmlformats.org/officeDocument/2006/relationships/image" Target="../media/image24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3.gif"/><Relationship Id="rId18" Type="http://schemas.openxmlformats.org/officeDocument/2006/relationships/slide" Target="slide24.xml"/><Relationship Id="rId3" Type="http://schemas.openxmlformats.org/officeDocument/2006/relationships/image" Target="../media/image3.jpeg"/><Relationship Id="rId7" Type="http://schemas.openxmlformats.org/officeDocument/2006/relationships/image" Target="../media/image20.gif"/><Relationship Id="rId12" Type="http://schemas.openxmlformats.org/officeDocument/2006/relationships/image" Target="../media/image32.gif"/><Relationship Id="rId17" Type="http://schemas.openxmlformats.org/officeDocument/2006/relationships/image" Target="../media/image26.jpeg"/><Relationship Id="rId2" Type="http://schemas.openxmlformats.org/officeDocument/2006/relationships/slideLayout" Target="../slideLayouts/slideLayout2.xml"/><Relationship Id="rId16" Type="http://schemas.openxmlformats.org/officeDocument/2006/relationships/audio" Target="../media/audio1.wav"/><Relationship Id="rId1" Type="http://schemas.openxmlformats.org/officeDocument/2006/relationships/vmlDrawing" Target="../drawings/vmlDrawing2.vml"/><Relationship Id="rId6" Type="http://schemas.openxmlformats.org/officeDocument/2006/relationships/image" Target="../media/image19.gif"/><Relationship Id="rId11" Type="http://schemas.openxmlformats.org/officeDocument/2006/relationships/hyperlink" Target="http://smiles.33b.ru/smile.16405.html" TargetMode="External"/><Relationship Id="rId5" Type="http://schemas.openxmlformats.org/officeDocument/2006/relationships/image" Target="../media/image31.png"/><Relationship Id="rId15" Type="http://schemas.openxmlformats.org/officeDocument/2006/relationships/oleObject" Target="../embeddings/oleObject2.bin"/><Relationship Id="rId10" Type="http://schemas.openxmlformats.org/officeDocument/2006/relationships/image" Target="../media/image22.gif"/><Relationship Id="rId19" Type="http://schemas.openxmlformats.org/officeDocument/2006/relationships/image" Target="../media/image33.jpeg"/><Relationship Id="rId4" Type="http://schemas.openxmlformats.org/officeDocument/2006/relationships/image" Target="../media/image4.jpeg"/><Relationship Id="rId9" Type="http://schemas.openxmlformats.org/officeDocument/2006/relationships/image" Target="../media/image21.gif"/><Relationship Id="rId14" Type="http://schemas.openxmlformats.org/officeDocument/2006/relationships/image" Target="../media/image24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3.gif"/><Relationship Id="rId18" Type="http://schemas.openxmlformats.org/officeDocument/2006/relationships/slide" Target="slide21.xml"/><Relationship Id="rId3" Type="http://schemas.openxmlformats.org/officeDocument/2006/relationships/image" Target="../media/image3.jpeg"/><Relationship Id="rId7" Type="http://schemas.openxmlformats.org/officeDocument/2006/relationships/image" Target="../media/image20.gif"/><Relationship Id="rId12" Type="http://schemas.openxmlformats.org/officeDocument/2006/relationships/image" Target="../media/image32.gif"/><Relationship Id="rId17" Type="http://schemas.openxmlformats.org/officeDocument/2006/relationships/image" Target="../media/image26.jpeg"/><Relationship Id="rId2" Type="http://schemas.openxmlformats.org/officeDocument/2006/relationships/slideLayout" Target="../slideLayouts/slideLayout2.xml"/><Relationship Id="rId16" Type="http://schemas.openxmlformats.org/officeDocument/2006/relationships/audio" Target="../media/audio1.wav"/><Relationship Id="rId1" Type="http://schemas.openxmlformats.org/officeDocument/2006/relationships/vmlDrawing" Target="../drawings/vmlDrawing3.vml"/><Relationship Id="rId6" Type="http://schemas.openxmlformats.org/officeDocument/2006/relationships/image" Target="../media/image19.gif"/><Relationship Id="rId11" Type="http://schemas.openxmlformats.org/officeDocument/2006/relationships/hyperlink" Target="http://smiles.33b.ru/smile.16405.html" TargetMode="External"/><Relationship Id="rId5" Type="http://schemas.openxmlformats.org/officeDocument/2006/relationships/image" Target="../media/image31.png"/><Relationship Id="rId15" Type="http://schemas.openxmlformats.org/officeDocument/2006/relationships/oleObject" Target="../embeddings/oleObject3.bin"/><Relationship Id="rId10" Type="http://schemas.openxmlformats.org/officeDocument/2006/relationships/image" Target="../media/image22.gif"/><Relationship Id="rId19" Type="http://schemas.openxmlformats.org/officeDocument/2006/relationships/image" Target="../media/image33.jpeg"/><Relationship Id="rId4" Type="http://schemas.openxmlformats.org/officeDocument/2006/relationships/image" Target="../media/image4.jpeg"/><Relationship Id="rId9" Type="http://schemas.openxmlformats.org/officeDocument/2006/relationships/image" Target="../media/image21.gif"/><Relationship Id="rId14" Type="http://schemas.openxmlformats.org/officeDocument/2006/relationships/image" Target="../media/image24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3.gif"/><Relationship Id="rId18" Type="http://schemas.openxmlformats.org/officeDocument/2006/relationships/slide" Target="slide23.xml"/><Relationship Id="rId3" Type="http://schemas.openxmlformats.org/officeDocument/2006/relationships/image" Target="../media/image3.jpeg"/><Relationship Id="rId7" Type="http://schemas.openxmlformats.org/officeDocument/2006/relationships/image" Target="../media/image20.gif"/><Relationship Id="rId12" Type="http://schemas.openxmlformats.org/officeDocument/2006/relationships/image" Target="../media/image32.gif"/><Relationship Id="rId17" Type="http://schemas.openxmlformats.org/officeDocument/2006/relationships/image" Target="../media/image26.jpeg"/><Relationship Id="rId2" Type="http://schemas.openxmlformats.org/officeDocument/2006/relationships/slideLayout" Target="../slideLayouts/slideLayout2.xml"/><Relationship Id="rId16" Type="http://schemas.openxmlformats.org/officeDocument/2006/relationships/audio" Target="../media/audio1.wav"/><Relationship Id="rId1" Type="http://schemas.openxmlformats.org/officeDocument/2006/relationships/vmlDrawing" Target="../drawings/vmlDrawing4.vml"/><Relationship Id="rId6" Type="http://schemas.openxmlformats.org/officeDocument/2006/relationships/image" Target="../media/image19.gif"/><Relationship Id="rId11" Type="http://schemas.openxmlformats.org/officeDocument/2006/relationships/hyperlink" Target="http://smiles.33b.ru/smile.16405.html" TargetMode="External"/><Relationship Id="rId5" Type="http://schemas.openxmlformats.org/officeDocument/2006/relationships/image" Target="../media/image31.png"/><Relationship Id="rId15" Type="http://schemas.openxmlformats.org/officeDocument/2006/relationships/oleObject" Target="../embeddings/oleObject4.bin"/><Relationship Id="rId10" Type="http://schemas.openxmlformats.org/officeDocument/2006/relationships/image" Target="../media/image22.gif"/><Relationship Id="rId19" Type="http://schemas.openxmlformats.org/officeDocument/2006/relationships/image" Target="../media/image33.jpeg"/><Relationship Id="rId4" Type="http://schemas.openxmlformats.org/officeDocument/2006/relationships/image" Target="../media/image4.jpeg"/><Relationship Id="rId9" Type="http://schemas.openxmlformats.org/officeDocument/2006/relationships/image" Target="../media/image21.gif"/><Relationship Id="rId14" Type="http://schemas.openxmlformats.org/officeDocument/2006/relationships/image" Target="../media/image24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3.gif"/><Relationship Id="rId18" Type="http://schemas.openxmlformats.org/officeDocument/2006/relationships/slide" Target="slide22.xml"/><Relationship Id="rId3" Type="http://schemas.openxmlformats.org/officeDocument/2006/relationships/image" Target="../media/image3.jpeg"/><Relationship Id="rId7" Type="http://schemas.openxmlformats.org/officeDocument/2006/relationships/image" Target="../media/image20.gif"/><Relationship Id="rId12" Type="http://schemas.openxmlformats.org/officeDocument/2006/relationships/image" Target="../media/image32.gif"/><Relationship Id="rId17" Type="http://schemas.openxmlformats.org/officeDocument/2006/relationships/image" Target="../media/image26.jpeg"/><Relationship Id="rId2" Type="http://schemas.openxmlformats.org/officeDocument/2006/relationships/slideLayout" Target="../slideLayouts/slideLayout2.xml"/><Relationship Id="rId16" Type="http://schemas.openxmlformats.org/officeDocument/2006/relationships/audio" Target="../media/audio1.wav"/><Relationship Id="rId1" Type="http://schemas.openxmlformats.org/officeDocument/2006/relationships/vmlDrawing" Target="../drawings/vmlDrawing5.vml"/><Relationship Id="rId6" Type="http://schemas.openxmlformats.org/officeDocument/2006/relationships/image" Target="../media/image19.gif"/><Relationship Id="rId11" Type="http://schemas.openxmlformats.org/officeDocument/2006/relationships/hyperlink" Target="http://smiles.33b.ru/smile.16405.html" TargetMode="External"/><Relationship Id="rId5" Type="http://schemas.openxmlformats.org/officeDocument/2006/relationships/image" Target="../media/image31.png"/><Relationship Id="rId15" Type="http://schemas.openxmlformats.org/officeDocument/2006/relationships/oleObject" Target="../embeddings/oleObject5.bin"/><Relationship Id="rId10" Type="http://schemas.openxmlformats.org/officeDocument/2006/relationships/image" Target="../media/image22.gif"/><Relationship Id="rId19" Type="http://schemas.openxmlformats.org/officeDocument/2006/relationships/image" Target="../media/image33.jpeg"/><Relationship Id="rId4" Type="http://schemas.openxmlformats.org/officeDocument/2006/relationships/image" Target="../media/image4.jpeg"/><Relationship Id="rId9" Type="http://schemas.openxmlformats.org/officeDocument/2006/relationships/image" Target="../media/image21.gif"/><Relationship Id="rId14" Type="http://schemas.openxmlformats.org/officeDocument/2006/relationships/image" Target="../media/image24.g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3.gif"/><Relationship Id="rId18" Type="http://schemas.openxmlformats.org/officeDocument/2006/relationships/slide" Target="slide24.xml"/><Relationship Id="rId3" Type="http://schemas.openxmlformats.org/officeDocument/2006/relationships/image" Target="../media/image3.jpeg"/><Relationship Id="rId7" Type="http://schemas.openxmlformats.org/officeDocument/2006/relationships/image" Target="../media/image20.gif"/><Relationship Id="rId12" Type="http://schemas.openxmlformats.org/officeDocument/2006/relationships/image" Target="../media/image32.gif"/><Relationship Id="rId17" Type="http://schemas.openxmlformats.org/officeDocument/2006/relationships/image" Target="../media/image26.jpeg"/><Relationship Id="rId2" Type="http://schemas.openxmlformats.org/officeDocument/2006/relationships/slideLayout" Target="../slideLayouts/slideLayout2.xml"/><Relationship Id="rId16" Type="http://schemas.openxmlformats.org/officeDocument/2006/relationships/audio" Target="../media/audio1.wav"/><Relationship Id="rId1" Type="http://schemas.openxmlformats.org/officeDocument/2006/relationships/vmlDrawing" Target="../drawings/vmlDrawing6.vml"/><Relationship Id="rId6" Type="http://schemas.openxmlformats.org/officeDocument/2006/relationships/image" Target="../media/image19.gif"/><Relationship Id="rId11" Type="http://schemas.openxmlformats.org/officeDocument/2006/relationships/hyperlink" Target="http://smiles.33b.ru/smile.16405.html" TargetMode="External"/><Relationship Id="rId5" Type="http://schemas.openxmlformats.org/officeDocument/2006/relationships/image" Target="../media/image31.png"/><Relationship Id="rId15" Type="http://schemas.openxmlformats.org/officeDocument/2006/relationships/oleObject" Target="../embeddings/oleObject6.bin"/><Relationship Id="rId10" Type="http://schemas.openxmlformats.org/officeDocument/2006/relationships/image" Target="../media/image22.gif"/><Relationship Id="rId19" Type="http://schemas.openxmlformats.org/officeDocument/2006/relationships/image" Target="../media/image33.jpeg"/><Relationship Id="rId4" Type="http://schemas.openxmlformats.org/officeDocument/2006/relationships/image" Target="../media/image4.jpeg"/><Relationship Id="rId9" Type="http://schemas.openxmlformats.org/officeDocument/2006/relationships/image" Target="../media/image21.gif"/><Relationship Id="rId14" Type="http://schemas.openxmlformats.org/officeDocument/2006/relationships/image" Target="../media/image24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4.gif"/><Relationship Id="rId18" Type="http://schemas.openxmlformats.org/officeDocument/2006/relationships/image" Target="../media/image33.jpeg"/><Relationship Id="rId3" Type="http://schemas.openxmlformats.org/officeDocument/2006/relationships/image" Target="../media/image3.jpeg"/><Relationship Id="rId7" Type="http://schemas.openxmlformats.org/officeDocument/2006/relationships/image" Target="../media/image20.gif"/><Relationship Id="rId12" Type="http://schemas.openxmlformats.org/officeDocument/2006/relationships/image" Target="../media/image23.gif"/><Relationship Id="rId17" Type="http://schemas.openxmlformats.org/officeDocument/2006/relationships/slide" Target="slide24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6.jpeg"/><Relationship Id="rId1" Type="http://schemas.openxmlformats.org/officeDocument/2006/relationships/vmlDrawing" Target="../drawings/vmlDrawing7.vml"/><Relationship Id="rId6" Type="http://schemas.openxmlformats.org/officeDocument/2006/relationships/image" Target="../media/image19.gif"/><Relationship Id="rId11" Type="http://schemas.openxmlformats.org/officeDocument/2006/relationships/image" Target="../media/image32.gif"/><Relationship Id="rId5" Type="http://schemas.openxmlformats.org/officeDocument/2006/relationships/image" Target="../media/image31.png"/><Relationship Id="rId15" Type="http://schemas.openxmlformats.org/officeDocument/2006/relationships/audio" Target="../media/audio1.wav"/><Relationship Id="rId10" Type="http://schemas.openxmlformats.org/officeDocument/2006/relationships/hyperlink" Target="http://smiles.33b.ru/smile.16405.html" TargetMode="External"/><Relationship Id="rId19" Type="http://schemas.openxmlformats.org/officeDocument/2006/relationships/image" Target="../media/image21.gif"/><Relationship Id="rId4" Type="http://schemas.openxmlformats.org/officeDocument/2006/relationships/image" Target="../media/image4.jpeg"/><Relationship Id="rId9" Type="http://schemas.openxmlformats.org/officeDocument/2006/relationships/image" Target="../media/image22.gif"/><Relationship Id="rId14" Type="http://schemas.openxmlformats.org/officeDocument/2006/relationships/oleObject" Target="../embeddings/oleObject7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>
            <a:off x="762000" y="4648200"/>
            <a:ext cx="500714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ru-RU" sz="4000" b="1" cap="none" spc="0" dirty="0" smtClean="0">
                <a:ln w="11430"/>
                <a:solidFill>
                  <a:schemeClr val="accent6">
                    <a:lumMod val="75000"/>
                  </a:schemeClr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</a:rPr>
              <a:t>Математика, 5 класс</a:t>
            </a:r>
            <a:endParaRPr lang="ru-RU" sz="4000" b="1" cap="none" spc="0" dirty="0">
              <a:ln w="11430"/>
              <a:solidFill>
                <a:schemeClr val="accent6">
                  <a:lumMod val="75000"/>
                </a:schemeClr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</a:t>
            </a:r>
            <a:endParaRPr lang="ru-RU" sz="2000" dirty="0">
              <a:solidFill>
                <a:schemeClr val="bg1"/>
              </a:solidFill>
            </a:endParaRPr>
          </a:p>
        </p:txBody>
      </p:sp>
      <p:grpSp>
        <p:nvGrpSpPr>
          <p:cNvPr id="10" name="Группа 9"/>
          <p:cNvGrpSpPr/>
          <p:nvPr/>
        </p:nvGrpSpPr>
        <p:grpSpPr>
          <a:xfrm>
            <a:off x="0" y="0"/>
            <a:ext cx="1752600" cy="2110264"/>
            <a:chOff x="0" y="0"/>
            <a:chExt cx="1752600" cy="2110264"/>
          </a:xfrm>
        </p:grpSpPr>
        <p:pic>
          <p:nvPicPr>
            <p:cNvPr id="7" name="Picture 6" descr="книга">
              <a:hlinkClick r:id="rId2" action="ppaction://hlinksldjump"/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0" y="0"/>
              <a:ext cx="1371600" cy="1752600"/>
            </a:xfrm>
            <a:prstGeom prst="rect">
              <a:avLst/>
            </a:prstGeom>
            <a:solidFill>
              <a:schemeClr val="bg1">
                <a:alpha val="5882"/>
              </a:schemeClr>
            </a:solidFill>
            <a:ln w="9525">
              <a:noFill/>
              <a:miter lim="800000"/>
              <a:headEnd/>
              <a:tailEnd/>
            </a:ln>
          </p:spPr>
        </p:pic>
        <p:sp>
          <p:nvSpPr>
            <p:cNvPr id="9" name="TextBox 8">
              <a:hlinkClick r:id="rId2" action="ppaction://hlinksldjump"/>
            </p:cNvPr>
            <p:cNvSpPr txBox="1"/>
            <p:nvPr/>
          </p:nvSpPr>
          <p:spPr>
            <a:xfrm>
              <a:off x="0" y="1371600"/>
              <a:ext cx="175260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400" dirty="0" smtClean="0">
                  <a:solidFill>
                    <a:schemeClr val="bg1"/>
                  </a:solidFill>
                </a:rPr>
                <a:t>Рекомендации к</a:t>
              </a:r>
            </a:p>
            <a:p>
              <a:r>
                <a:rPr lang="ru-RU" sz="1400" dirty="0" smtClean="0">
                  <a:solidFill>
                    <a:schemeClr val="bg1"/>
                  </a:solidFill>
                </a:rPr>
                <a:t> использованию</a:t>
              </a:r>
            </a:p>
            <a:p>
              <a:r>
                <a:rPr lang="ru-RU" sz="1400" dirty="0" smtClean="0">
                  <a:solidFill>
                    <a:schemeClr val="bg1"/>
                  </a:solidFill>
                </a:rPr>
                <a:t>Для учителя</a:t>
              </a:r>
              <a:endParaRPr lang="ru-RU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3" name="Прямоугольник 12"/>
          <p:cNvSpPr/>
          <p:nvPr/>
        </p:nvSpPr>
        <p:spPr>
          <a:xfrm>
            <a:off x="1066800" y="2057400"/>
            <a:ext cx="7136057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ru-RU" sz="6600" b="1" cap="none" spc="0" dirty="0" smtClean="0">
                <a:ln w="11430"/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«Создай цветник»</a:t>
            </a:r>
            <a:endParaRPr lang="ru-RU" sz="6600" b="1" cap="none" spc="0" dirty="0">
              <a:ln w="11430"/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" name="Заголовок 1"/>
          <p:cNvSpPr txBox="1">
            <a:spLocks/>
          </p:cNvSpPr>
          <p:nvPr/>
        </p:nvSpPr>
        <p:spPr>
          <a:xfrm>
            <a:off x="1905000" y="1143000"/>
            <a:ext cx="5638800" cy="1371600"/>
          </a:xfrm>
          <a:prstGeom prst="rect">
            <a:avLst/>
          </a:prstGeom>
        </p:spPr>
        <p:txBody>
          <a:bodyPr vert="horz" lIns="45720" tIns="0" rIns="45720" bIns="0" anchor="b">
            <a:normAutofit/>
            <a:scene3d>
              <a:camera prst="orthographicFront"/>
              <a:lightRig rig="soft" dir="t">
                <a:rot lat="0" lon="0" rev="17220000"/>
              </a:lightRig>
            </a:scene3d>
            <a:sp3d prstMaterial="softEdge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strike="noStrike" kern="1200" cap="all" spc="0" normalizeH="0" baseline="0" noProof="0" dirty="0" smtClean="0">
                <a:ln w="6350"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+mj-ea"/>
                <a:cs typeface="+mj-cs"/>
                <a:hlinkClick r:id="rId4" action="ppaction://hlinksldjump"/>
              </a:rPr>
              <a:t>Игра-тренажёр</a:t>
            </a:r>
            <a:br>
              <a:rPr kumimoji="0" lang="ru-RU" sz="3200" b="1" strike="noStrike" kern="1200" cap="all" spc="0" normalizeH="0" baseline="0" noProof="0" dirty="0" smtClean="0">
                <a:ln w="6350"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+mj-ea"/>
                <a:cs typeface="+mj-cs"/>
                <a:hlinkClick r:id="rId4" action="ppaction://hlinksldjump"/>
              </a:rPr>
            </a:br>
            <a:endParaRPr kumimoji="0" lang="ru-RU" sz="3200" b="1" strike="noStrike" kern="1200" cap="all" spc="0" normalizeH="0" baseline="0" noProof="0" dirty="0">
              <a:ln w="6350"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ea typeface="+mj-ea"/>
              <a:cs typeface="+mj-cs"/>
              <a:hlinkClick r:id="rId4" action="ppaction://hlinksldjump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1981200" y="152400"/>
            <a:ext cx="6477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dirty="0" smtClean="0">
                <a:solidFill>
                  <a:srgbClr val="7030A0"/>
                </a:solidFill>
              </a:rPr>
              <a:t>Муниципальное общеобразовательное учреждение «Средняя общеобразовательная школа №13»,</a:t>
            </a:r>
          </a:p>
          <a:p>
            <a:pPr algn="ctr"/>
            <a:r>
              <a:rPr lang="ru-RU" sz="2000" dirty="0" smtClean="0">
                <a:solidFill>
                  <a:srgbClr val="7030A0"/>
                </a:solidFill>
              </a:rPr>
              <a:t> г.Егорьевск, Московской области</a:t>
            </a:r>
          </a:p>
          <a:p>
            <a:pPr algn="ctr"/>
            <a:r>
              <a:rPr lang="ru-RU" sz="2000" dirty="0" smtClean="0">
                <a:solidFill>
                  <a:srgbClr val="7030A0"/>
                </a:solidFill>
              </a:rPr>
              <a:t> </a:t>
            </a:r>
            <a:endParaRPr lang="ru-RU" sz="2000" dirty="0"/>
          </a:p>
        </p:txBody>
      </p:sp>
      <p:sp>
        <p:nvSpPr>
          <p:cNvPr id="17" name="Прямоугольник 16"/>
          <p:cNvSpPr/>
          <p:nvPr/>
        </p:nvSpPr>
        <p:spPr>
          <a:xfrm>
            <a:off x="228600" y="3200400"/>
            <a:ext cx="8686800" cy="107721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ru-RU" sz="3200" b="1" dirty="0" smtClean="0">
                <a:ln w="11430"/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</a:rPr>
              <a:t>п</a:t>
            </a:r>
            <a:r>
              <a:rPr lang="ru-RU" sz="3200" b="1" cap="none" spc="0" dirty="0" smtClean="0">
                <a:ln w="11430"/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</a:rPr>
              <a:t>о теме   </a:t>
            </a:r>
            <a:r>
              <a:rPr lang="ru-RU" sz="3200" b="1" cap="none" spc="0" dirty="0" smtClean="0">
                <a:ln w="11430"/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</a:rPr>
              <a:t>«Умножение и деление десятичных</a:t>
            </a:r>
          </a:p>
          <a:p>
            <a:pPr algn="ctr"/>
            <a:r>
              <a:rPr lang="ru-RU" sz="3200" b="1" dirty="0" smtClean="0">
                <a:ln w="11430"/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</a:rPr>
              <a:t>          </a:t>
            </a:r>
            <a:r>
              <a:rPr lang="ru-RU" sz="3200" b="1" cap="none" spc="0" dirty="0" smtClean="0">
                <a:ln w="11430"/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</a:rPr>
              <a:t>        дробей на разрядную единицу»</a:t>
            </a:r>
            <a:endParaRPr lang="ru-RU" sz="3200" b="1" cap="none" spc="0" dirty="0">
              <a:ln w="11430"/>
              <a:solidFill>
                <a:srgbClr val="FF990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457200" y="6019800"/>
            <a:ext cx="86868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dirty="0" smtClean="0">
                <a:solidFill>
                  <a:srgbClr val="7030A0"/>
                </a:solidFill>
              </a:rPr>
              <a:t>Разработала: учитель математики Черкасова Светлана Анатольевна</a:t>
            </a:r>
          </a:p>
          <a:p>
            <a:pPr algn="ctr"/>
            <a:r>
              <a:rPr lang="ru-RU" sz="2000" dirty="0" smtClean="0">
                <a:solidFill>
                  <a:srgbClr val="7030A0"/>
                </a:solidFill>
              </a:rPr>
              <a:t>2015 г.</a:t>
            </a:r>
          </a:p>
        </p:txBody>
      </p:sp>
      <p:grpSp>
        <p:nvGrpSpPr>
          <p:cNvPr id="12" name="Группа 11"/>
          <p:cNvGrpSpPr/>
          <p:nvPr/>
        </p:nvGrpSpPr>
        <p:grpSpPr>
          <a:xfrm>
            <a:off x="6934200" y="4419600"/>
            <a:ext cx="1600200" cy="990600"/>
            <a:chOff x="4191000" y="4267200"/>
            <a:chExt cx="3733800" cy="2286000"/>
          </a:xfrm>
        </p:grpSpPr>
        <p:grpSp>
          <p:nvGrpSpPr>
            <p:cNvPr id="16" name="Группа 2013"/>
            <p:cNvGrpSpPr/>
            <p:nvPr/>
          </p:nvGrpSpPr>
          <p:grpSpPr>
            <a:xfrm>
              <a:off x="4191002" y="4419600"/>
              <a:ext cx="3733798" cy="2133604"/>
              <a:chOff x="609602" y="1447800"/>
              <a:chExt cx="3733798" cy="2133604"/>
            </a:xfrm>
          </p:grpSpPr>
          <p:grpSp>
            <p:nvGrpSpPr>
              <p:cNvPr id="21" name="Группа 2479"/>
              <p:cNvGrpSpPr/>
              <p:nvPr/>
            </p:nvGrpSpPr>
            <p:grpSpPr>
              <a:xfrm>
                <a:off x="609602" y="1600204"/>
                <a:ext cx="3733798" cy="1981200"/>
                <a:chOff x="457204" y="1600200"/>
                <a:chExt cx="7620000" cy="4889500"/>
              </a:xfrm>
            </p:grpSpPr>
            <p:grpSp>
              <p:nvGrpSpPr>
                <p:cNvPr id="33" name="Group 517"/>
                <p:cNvGrpSpPr>
                  <a:grpSpLocks/>
                </p:cNvGrpSpPr>
                <p:nvPr/>
              </p:nvGrpSpPr>
              <p:grpSpPr bwMode="auto">
                <a:xfrm>
                  <a:off x="838200" y="1600200"/>
                  <a:ext cx="7239004" cy="3962400"/>
                  <a:chOff x="799" y="2016"/>
                  <a:chExt cx="4875" cy="2360"/>
                </a:xfrm>
              </p:grpSpPr>
              <p:sp>
                <p:nvSpPr>
                  <p:cNvPr id="398" name="Oval 518"/>
                  <p:cNvSpPr>
                    <a:spLocks noChangeArrowheads="1"/>
                  </p:cNvSpPr>
                  <p:nvPr/>
                </p:nvSpPr>
                <p:spPr bwMode="auto">
                  <a:xfrm>
                    <a:off x="1008" y="2256"/>
                    <a:ext cx="4512" cy="206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CC00"/>
                      </a:gs>
                      <a:gs pos="50000">
                        <a:srgbClr val="CC6600"/>
                      </a:gs>
                      <a:gs pos="100000">
                        <a:srgbClr val="FFCC00"/>
                      </a:gs>
                    </a:gsLst>
                    <a:lin ang="189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99" name="Oval 519" descr="Коричневый мрамор"/>
                  <p:cNvSpPr>
                    <a:spLocks noChangeArrowheads="1"/>
                  </p:cNvSpPr>
                  <p:nvPr/>
                </p:nvSpPr>
                <p:spPr bwMode="auto">
                  <a:xfrm>
                    <a:off x="1440" y="2544"/>
                    <a:ext cx="3600" cy="1200"/>
                  </a:xfrm>
                  <a:prstGeom prst="ellipse">
                    <a:avLst/>
                  </a:prstGeom>
                  <a:blipFill dpi="0" rotWithShape="1">
                    <a:blip r:embed="rId5"/>
                    <a:srcRect/>
                    <a:tile tx="0" ty="0" sx="100000" sy="100000" flip="none" algn="tl"/>
                  </a:blip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outerShdw dist="107763" dir="18900000" algn="ctr" rotWithShape="0">
                      <a:schemeClr val="bg2">
                        <a:alpha val="50000"/>
                      </a:schemeClr>
                    </a:outerShdw>
                  </a:effec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00" name="Oval 520" descr="Коричневый мрамор"/>
                  <p:cNvSpPr>
                    <a:spLocks noChangeArrowheads="1"/>
                  </p:cNvSpPr>
                  <p:nvPr/>
                </p:nvSpPr>
                <p:spPr bwMode="auto">
                  <a:xfrm>
                    <a:off x="1536" y="2352"/>
                    <a:ext cx="3312" cy="1104"/>
                  </a:xfrm>
                  <a:prstGeom prst="ellipse">
                    <a:avLst/>
                  </a:prstGeom>
                  <a:blipFill dpi="0" rotWithShape="1">
                    <a:blip r:embed="rId5"/>
                    <a:srcRect/>
                    <a:tile tx="0" ty="0" sx="100000" sy="100000" flip="none" algn="tl"/>
                  </a:blip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outerShdw dist="107763" dir="18900000" algn="ctr" rotWithShape="0">
                      <a:schemeClr val="bg2">
                        <a:alpha val="50000"/>
                      </a:schemeClr>
                    </a:outerShdw>
                  </a:effec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01" name="Freeform 521"/>
                  <p:cNvSpPr>
                    <a:spLocks/>
                  </p:cNvSpPr>
                  <p:nvPr/>
                </p:nvSpPr>
                <p:spPr bwMode="auto">
                  <a:xfrm>
                    <a:off x="2304" y="3936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02" name="Oval 522"/>
                  <p:cNvSpPr>
                    <a:spLocks noChangeArrowheads="1"/>
                  </p:cNvSpPr>
                  <p:nvPr/>
                </p:nvSpPr>
                <p:spPr bwMode="auto">
                  <a:xfrm>
                    <a:off x="2441" y="3984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03" name="Freeform 523"/>
                  <p:cNvSpPr>
                    <a:spLocks/>
                  </p:cNvSpPr>
                  <p:nvPr/>
                </p:nvSpPr>
                <p:spPr bwMode="auto">
                  <a:xfrm>
                    <a:off x="1104" y="3120"/>
                    <a:ext cx="74" cy="84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04" name="Oval 524"/>
                  <p:cNvSpPr>
                    <a:spLocks noChangeArrowheads="1"/>
                  </p:cNvSpPr>
                  <p:nvPr/>
                </p:nvSpPr>
                <p:spPr bwMode="auto">
                  <a:xfrm>
                    <a:off x="1275" y="3192"/>
                    <a:ext cx="69" cy="72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05" name="Freeform 525"/>
                  <p:cNvSpPr>
                    <a:spLocks/>
                  </p:cNvSpPr>
                  <p:nvPr/>
                </p:nvSpPr>
                <p:spPr bwMode="auto">
                  <a:xfrm>
                    <a:off x="2016" y="3840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06" name="Oval 526"/>
                  <p:cNvSpPr>
                    <a:spLocks noChangeArrowheads="1"/>
                  </p:cNvSpPr>
                  <p:nvPr/>
                </p:nvSpPr>
                <p:spPr bwMode="auto">
                  <a:xfrm>
                    <a:off x="2153" y="3888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07" name="Freeform 527"/>
                  <p:cNvSpPr>
                    <a:spLocks/>
                  </p:cNvSpPr>
                  <p:nvPr/>
                </p:nvSpPr>
                <p:spPr bwMode="auto">
                  <a:xfrm rot="2041161">
                    <a:off x="3024" y="3766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08" name="Oval 528"/>
                  <p:cNvSpPr>
                    <a:spLocks noChangeArrowheads="1"/>
                  </p:cNvSpPr>
                  <p:nvPr/>
                </p:nvSpPr>
                <p:spPr bwMode="auto">
                  <a:xfrm rot="2041161">
                    <a:off x="3113" y="3882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09" name="Freeform 529"/>
                  <p:cNvSpPr>
                    <a:spLocks/>
                  </p:cNvSpPr>
                  <p:nvPr/>
                </p:nvSpPr>
                <p:spPr bwMode="auto">
                  <a:xfrm rot="19558839" flipH="1">
                    <a:off x="3278" y="3757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10" name="Oval 530"/>
                  <p:cNvSpPr>
                    <a:spLocks noChangeArrowheads="1"/>
                  </p:cNvSpPr>
                  <p:nvPr/>
                </p:nvSpPr>
                <p:spPr bwMode="auto">
                  <a:xfrm rot="19558839" flipH="1">
                    <a:off x="3193" y="3873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11" name="Freeform 531"/>
                  <p:cNvSpPr>
                    <a:spLocks/>
                  </p:cNvSpPr>
                  <p:nvPr/>
                </p:nvSpPr>
                <p:spPr bwMode="auto">
                  <a:xfrm rot="19558839" flipH="1">
                    <a:off x="4947" y="3281"/>
                    <a:ext cx="59" cy="112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12" name="Oval 532"/>
                  <p:cNvSpPr>
                    <a:spLocks noChangeArrowheads="1"/>
                  </p:cNvSpPr>
                  <p:nvPr/>
                </p:nvSpPr>
                <p:spPr bwMode="auto">
                  <a:xfrm rot="19558839" flipH="1">
                    <a:off x="4886" y="3437"/>
                    <a:ext cx="55" cy="96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13" name="Freeform 533"/>
                  <p:cNvSpPr>
                    <a:spLocks/>
                  </p:cNvSpPr>
                  <p:nvPr/>
                </p:nvSpPr>
                <p:spPr bwMode="auto">
                  <a:xfrm rot="19558839" flipH="1">
                    <a:off x="5006" y="3421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14" name="Oval 534"/>
                  <p:cNvSpPr>
                    <a:spLocks noChangeArrowheads="1"/>
                  </p:cNvSpPr>
                  <p:nvPr/>
                </p:nvSpPr>
                <p:spPr bwMode="auto">
                  <a:xfrm rot="19558839" flipH="1">
                    <a:off x="4921" y="3537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15" name="Freeform 535"/>
                  <p:cNvSpPr>
                    <a:spLocks/>
                  </p:cNvSpPr>
                  <p:nvPr/>
                </p:nvSpPr>
                <p:spPr bwMode="auto">
                  <a:xfrm rot="19558839" flipH="1">
                    <a:off x="4478" y="3613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16" name="Oval 536"/>
                  <p:cNvSpPr>
                    <a:spLocks noChangeArrowheads="1"/>
                  </p:cNvSpPr>
                  <p:nvPr/>
                </p:nvSpPr>
                <p:spPr bwMode="auto">
                  <a:xfrm rot="19558839" flipH="1">
                    <a:off x="4393" y="3729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17" name="Freeform 537"/>
                  <p:cNvSpPr>
                    <a:spLocks/>
                  </p:cNvSpPr>
                  <p:nvPr/>
                </p:nvSpPr>
                <p:spPr bwMode="auto">
                  <a:xfrm>
                    <a:off x="4224" y="3792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18" name="Oval 538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840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419" name="Freeform 539" descr="Коричневый мрамор"/>
                  <p:cNvSpPr>
                    <a:spLocks/>
                  </p:cNvSpPr>
                  <p:nvPr/>
                </p:nvSpPr>
                <p:spPr bwMode="auto">
                  <a:xfrm>
                    <a:off x="1432" y="2832"/>
                    <a:ext cx="104" cy="432"/>
                  </a:xfrm>
                  <a:custGeom>
                    <a:avLst/>
                    <a:gdLst/>
                    <a:ahLst/>
                    <a:cxnLst>
                      <a:cxn ang="0">
                        <a:pos x="104" y="0"/>
                      </a:cxn>
                      <a:cxn ang="0">
                        <a:pos x="8" y="240"/>
                      </a:cxn>
                      <a:cxn ang="0">
                        <a:pos x="56" y="432"/>
                      </a:cxn>
                    </a:cxnLst>
                    <a:rect l="0" t="0" r="r" b="b"/>
                    <a:pathLst>
                      <a:path w="104" h="432">
                        <a:moveTo>
                          <a:pt x="104" y="0"/>
                        </a:moveTo>
                        <a:cubicBezTo>
                          <a:pt x="60" y="84"/>
                          <a:pt x="16" y="168"/>
                          <a:pt x="8" y="240"/>
                        </a:cubicBezTo>
                        <a:cubicBezTo>
                          <a:pt x="0" y="312"/>
                          <a:pt x="28" y="372"/>
                          <a:pt x="56" y="432"/>
                        </a:cubicBezTo>
                      </a:path>
                    </a:pathLst>
                  </a:custGeom>
                  <a:blipFill dpi="0" rotWithShape="1">
                    <a:blip r:embed="rId5"/>
                    <a:srcRect/>
                    <a:tile tx="0" ty="0" sx="100000" sy="100000" flip="none" algn="tl"/>
                  </a:blip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0" name="Freeform 540" descr="Коричневый мрамор"/>
                  <p:cNvSpPr>
                    <a:spLocks/>
                  </p:cNvSpPr>
                  <p:nvPr/>
                </p:nvSpPr>
                <p:spPr bwMode="auto">
                  <a:xfrm rot="19745100" flipH="1">
                    <a:off x="4848" y="2688"/>
                    <a:ext cx="104" cy="432"/>
                  </a:xfrm>
                  <a:custGeom>
                    <a:avLst/>
                    <a:gdLst/>
                    <a:ahLst/>
                    <a:cxnLst>
                      <a:cxn ang="0">
                        <a:pos x="104" y="0"/>
                      </a:cxn>
                      <a:cxn ang="0">
                        <a:pos x="8" y="240"/>
                      </a:cxn>
                      <a:cxn ang="0">
                        <a:pos x="56" y="432"/>
                      </a:cxn>
                    </a:cxnLst>
                    <a:rect l="0" t="0" r="r" b="b"/>
                    <a:pathLst>
                      <a:path w="104" h="432">
                        <a:moveTo>
                          <a:pt x="104" y="0"/>
                        </a:moveTo>
                        <a:cubicBezTo>
                          <a:pt x="60" y="84"/>
                          <a:pt x="16" y="168"/>
                          <a:pt x="8" y="240"/>
                        </a:cubicBezTo>
                        <a:cubicBezTo>
                          <a:pt x="0" y="312"/>
                          <a:pt x="28" y="372"/>
                          <a:pt x="56" y="432"/>
                        </a:cubicBezTo>
                      </a:path>
                    </a:pathLst>
                  </a:custGeom>
                  <a:blipFill dpi="0" rotWithShape="1">
                    <a:blip r:embed="rId5"/>
                    <a:srcRect/>
                    <a:tile tx="0" ty="0" sx="100000" sy="100000" flip="none" algn="tl"/>
                  </a:blip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421" name="Group 541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2835" y="4080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976" name="Group 54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987" name="Group 54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94" name="Freeform 5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95" name="Freeform 5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88" name="Group 54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92" name="Freeform 5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93" name="Freeform 5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89" name="Group 54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90" name="Freeform 5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91" name="Freeform 5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977" name="Group 55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978" name="Group 55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85" name="Freeform 5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86" name="Freeform 5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79" name="Group 55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83" name="Freeform 5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84" name="Freeform 5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80" name="Group 55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81" name="Freeform 5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82" name="Freeform 5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sp>
                <p:nvSpPr>
                  <p:cNvPr id="422" name="Freeform 562"/>
                  <p:cNvSpPr>
                    <a:spLocks/>
                  </p:cNvSpPr>
                  <p:nvPr/>
                </p:nvSpPr>
                <p:spPr bwMode="auto">
                  <a:xfrm>
                    <a:off x="1951" y="3748"/>
                    <a:ext cx="105" cy="98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3" name="Freeform 563"/>
                  <p:cNvSpPr>
                    <a:spLocks/>
                  </p:cNvSpPr>
                  <p:nvPr/>
                </p:nvSpPr>
                <p:spPr bwMode="auto">
                  <a:xfrm>
                    <a:off x="3552" y="3763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4" name="Freeform 564"/>
                  <p:cNvSpPr>
                    <a:spLocks/>
                  </p:cNvSpPr>
                  <p:nvPr/>
                </p:nvSpPr>
                <p:spPr bwMode="auto">
                  <a:xfrm>
                    <a:off x="3773" y="3764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5" name="Freeform 565"/>
                  <p:cNvSpPr>
                    <a:spLocks/>
                  </p:cNvSpPr>
                  <p:nvPr/>
                </p:nvSpPr>
                <p:spPr bwMode="auto">
                  <a:xfrm>
                    <a:off x="2792" y="369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6" name="Freeform 566"/>
                  <p:cNvSpPr>
                    <a:spLocks/>
                  </p:cNvSpPr>
                  <p:nvPr/>
                </p:nvSpPr>
                <p:spPr bwMode="auto">
                  <a:xfrm>
                    <a:off x="2845" y="369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7" name="Freeform 567"/>
                  <p:cNvSpPr>
                    <a:spLocks/>
                  </p:cNvSpPr>
                  <p:nvPr/>
                </p:nvSpPr>
                <p:spPr bwMode="auto">
                  <a:xfrm>
                    <a:off x="4592" y="357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8" name="Freeform 568"/>
                  <p:cNvSpPr>
                    <a:spLocks/>
                  </p:cNvSpPr>
                  <p:nvPr/>
                </p:nvSpPr>
                <p:spPr bwMode="auto">
                  <a:xfrm>
                    <a:off x="4645" y="357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9" name="Freeform 569"/>
                  <p:cNvSpPr>
                    <a:spLocks/>
                  </p:cNvSpPr>
                  <p:nvPr/>
                </p:nvSpPr>
                <p:spPr bwMode="auto">
                  <a:xfrm>
                    <a:off x="5273" y="401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0" name="Freeform 570"/>
                  <p:cNvSpPr>
                    <a:spLocks/>
                  </p:cNvSpPr>
                  <p:nvPr/>
                </p:nvSpPr>
                <p:spPr bwMode="auto">
                  <a:xfrm>
                    <a:off x="5326" y="401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1" name="Freeform 571"/>
                  <p:cNvSpPr>
                    <a:spLocks/>
                  </p:cNvSpPr>
                  <p:nvPr/>
                </p:nvSpPr>
                <p:spPr bwMode="auto">
                  <a:xfrm>
                    <a:off x="5129" y="404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2" name="Freeform 572"/>
                  <p:cNvSpPr>
                    <a:spLocks/>
                  </p:cNvSpPr>
                  <p:nvPr/>
                </p:nvSpPr>
                <p:spPr bwMode="auto">
                  <a:xfrm>
                    <a:off x="5182" y="404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3" name="Freeform 573"/>
                  <p:cNvSpPr>
                    <a:spLocks/>
                  </p:cNvSpPr>
                  <p:nvPr/>
                </p:nvSpPr>
                <p:spPr bwMode="auto">
                  <a:xfrm>
                    <a:off x="5025" y="405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4" name="Freeform 574"/>
                  <p:cNvSpPr>
                    <a:spLocks/>
                  </p:cNvSpPr>
                  <p:nvPr/>
                </p:nvSpPr>
                <p:spPr bwMode="auto">
                  <a:xfrm>
                    <a:off x="5078" y="405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5" name="Freeform 575"/>
                  <p:cNvSpPr>
                    <a:spLocks/>
                  </p:cNvSpPr>
                  <p:nvPr/>
                </p:nvSpPr>
                <p:spPr bwMode="auto">
                  <a:xfrm>
                    <a:off x="5025" y="399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6" name="Freeform 576"/>
                  <p:cNvSpPr>
                    <a:spLocks/>
                  </p:cNvSpPr>
                  <p:nvPr/>
                </p:nvSpPr>
                <p:spPr bwMode="auto">
                  <a:xfrm>
                    <a:off x="5078" y="399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7" name="Freeform 577"/>
                  <p:cNvSpPr>
                    <a:spLocks/>
                  </p:cNvSpPr>
                  <p:nvPr/>
                </p:nvSpPr>
                <p:spPr bwMode="auto">
                  <a:xfrm>
                    <a:off x="5073" y="395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8" name="Freeform 578"/>
                  <p:cNvSpPr>
                    <a:spLocks/>
                  </p:cNvSpPr>
                  <p:nvPr/>
                </p:nvSpPr>
                <p:spPr bwMode="auto">
                  <a:xfrm>
                    <a:off x="5126" y="395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9" name="Freeform 579"/>
                  <p:cNvSpPr>
                    <a:spLocks/>
                  </p:cNvSpPr>
                  <p:nvPr/>
                </p:nvSpPr>
                <p:spPr bwMode="auto">
                  <a:xfrm>
                    <a:off x="5113" y="393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0" name="Freeform 580"/>
                  <p:cNvSpPr>
                    <a:spLocks/>
                  </p:cNvSpPr>
                  <p:nvPr/>
                </p:nvSpPr>
                <p:spPr bwMode="auto">
                  <a:xfrm>
                    <a:off x="5166" y="393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1" name="Freeform 581"/>
                  <p:cNvSpPr>
                    <a:spLocks/>
                  </p:cNvSpPr>
                  <p:nvPr/>
                </p:nvSpPr>
                <p:spPr bwMode="auto">
                  <a:xfrm>
                    <a:off x="5161" y="391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2" name="Freeform 582"/>
                  <p:cNvSpPr>
                    <a:spLocks/>
                  </p:cNvSpPr>
                  <p:nvPr/>
                </p:nvSpPr>
                <p:spPr bwMode="auto">
                  <a:xfrm>
                    <a:off x="5214" y="391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3" name="Freeform 583"/>
                  <p:cNvSpPr>
                    <a:spLocks/>
                  </p:cNvSpPr>
                  <p:nvPr/>
                </p:nvSpPr>
                <p:spPr bwMode="auto">
                  <a:xfrm>
                    <a:off x="5289" y="386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4" name="Freeform 584"/>
                  <p:cNvSpPr>
                    <a:spLocks/>
                  </p:cNvSpPr>
                  <p:nvPr/>
                </p:nvSpPr>
                <p:spPr bwMode="auto">
                  <a:xfrm>
                    <a:off x="5342" y="386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5" name="Freeform 585"/>
                  <p:cNvSpPr>
                    <a:spLocks/>
                  </p:cNvSpPr>
                  <p:nvPr/>
                </p:nvSpPr>
                <p:spPr bwMode="auto">
                  <a:xfrm>
                    <a:off x="4657" y="395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6" name="Freeform 586"/>
                  <p:cNvSpPr>
                    <a:spLocks/>
                  </p:cNvSpPr>
                  <p:nvPr/>
                </p:nvSpPr>
                <p:spPr bwMode="auto">
                  <a:xfrm>
                    <a:off x="4710" y="395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7" name="Freeform 587"/>
                  <p:cNvSpPr>
                    <a:spLocks/>
                  </p:cNvSpPr>
                  <p:nvPr/>
                </p:nvSpPr>
                <p:spPr bwMode="auto">
                  <a:xfrm>
                    <a:off x="5489" y="386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8" name="Freeform 588"/>
                  <p:cNvSpPr>
                    <a:spLocks/>
                  </p:cNvSpPr>
                  <p:nvPr/>
                </p:nvSpPr>
                <p:spPr bwMode="auto">
                  <a:xfrm>
                    <a:off x="5542" y="386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9" name="Freeform 589"/>
                  <p:cNvSpPr>
                    <a:spLocks/>
                  </p:cNvSpPr>
                  <p:nvPr/>
                </p:nvSpPr>
                <p:spPr bwMode="auto">
                  <a:xfrm>
                    <a:off x="5176" y="362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0" name="Freeform 590"/>
                  <p:cNvSpPr>
                    <a:spLocks/>
                  </p:cNvSpPr>
                  <p:nvPr/>
                </p:nvSpPr>
                <p:spPr bwMode="auto">
                  <a:xfrm>
                    <a:off x="5229" y="362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1" name="Freeform 591"/>
                  <p:cNvSpPr>
                    <a:spLocks/>
                  </p:cNvSpPr>
                  <p:nvPr/>
                </p:nvSpPr>
                <p:spPr bwMode="auto">
                  <a:xfrm>
                    <a:off x="5376" y="362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2" name="Freeform 592"/>
                  <p:cNvSpPr>
                    <a:spLocks/>
                  </p:cNvSpPr>
                  <p:nvPr/>
                </p:nvSpPr>
                <p:spPr bwMode="auto">
                  <a:xfrm>
                    <a:off x="5429" y="362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3" name="Freeform 593"/>
                  <p:cNvSpPr>
                    <a:spLocks/>
                  </p:cNvSpPr>
                  <p:nvPr/>
                </p:nvSpPr>
                <p:spPr bwMode="auto">
                  <a:xfrm>
                    <a:off x="2281" y="3848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4" name="Freeform 594"/>
                  <p:cNvSpPr>
                    <a:spLocks/>
                  </p:cNvSpPr>
                  <p:nvPr/>
                </p:nvSpPr>
                <p:spPr bwMode="auto">
                  <a:xfrm>
                    <a:off x="2342" y="3848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5" name="Freeform 595"/>
                  <p:cNvSpPr>
                    <a:spLocks/>
                  </p:cNvSpPr>
                  <p:nvPr/>
                </p:nvSpPr>
                <p:spPr bwMode="auto">
                  <a:xfrm>
                    <a:off x="2169" y="3752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6" name="Freeform 596"/>
                  <p:cNvSpPr>
                    <a:spLocks/>
                  </p:cNvSpPr>
                  <p:nvPr/>
                </p:nvSpPr>
                <p:spPr bwMode="auto">
                  <a:xfrm>
                    <a:off x="2230" y="3752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7" name="Freeform 597"/>
                  <p:cNvSpPr>
                    <a:spLocks/>
                  </p:cNvSpPr>
                  <p:nvPr/>
                </p:nvSpPr>
                <p:spPr bwMode="auto">
                  <a:xfrm>
                    <a:off x="2297" y="3704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8" name="Freeform 598"/>
                  <p:cNvSpPr>
                    <a:spLocks/>
                  </p:cNvSpPr>
                  <p:nvPr/>
                </p:nvSpPr>
                <p:spPr bwMode="auto">
                  <a:xfrm>
                    <a:off x="2358" y="3704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9" name="Freeform 599"/>
                  <p:cNvSpPr>
                    <a:spLocks/>
                  </p:cNvSpPr>
                  <p:nvPr/>
                </p:nvSpPr>
                <p:spPr bwMode="auto">
                  <a:xfrm>
                    <a:off x="4360" y="395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0" name="Freeform 600"/>
                  <p:cNvSpPr>
                    <a:spLocks/>
                  </p:cNvSpPr>
                  <p:nvPr/>
                </p:nvSpPr>
                <p:spPr bwMode="auto">
                  <a:xfrm>
                    <a:off x="4413" y="395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1" name="Freeform 601"/>
                  <p:cNvSpPr>
                    <a:spLocks/>
                  </p:cNvSpPr>
                  <p:nvPr/>
                </p:nvSpPr>
                <p:spPr bwMode="auto">
                  <a:xfrm>
                    <a:off x="4216" y="398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2" name="Freeform 602"/>
                  <p:cNvSpPr>
                    <a:spLocks/>
                  </p:cNvSpPr>
                  <p:nvPr/>
                </p:nvSpPr>
                <p:spPr bwMode="auto">
                  <a:xfrm>
                    <a:off x="4269" y="398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3" name="Freeform 603"/>
                  <p:cNvSpPr>
                    <a:spLocks/>
                  </p:cNvSpPr>
                  <p:nvPr/>
                </p:nvSpPr>
                <p:spPr bwMode="auto">
                  <a:xfrm>
                    <a:off x="4112" y="400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4" name="Freeform 604"/>
                  <p:cNvSpPr>
                    <a:spLocks/>
                  </p:cNvSpPr>
                  <p:nvPr/>
                </p:nvSpPr>
                <p:spPr bwMode="auto">
                  <a:xfrm>
                    <a:off x="4165" y="400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5" name="Freeform 605"/>
                  <p:cNvSpPr>
                    <a:spLocks/>
                  </p:cNvSpPr>
                  <p:nvPr/>
                </p:nvSpPr>
                <p:spPr bwMode="auto">
                  <a:xfrm>
                    <a:off x="4112" y="393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6" name="Freeform 606"/>
                  <p:cNvSpPr>
                    <a:spLocks/>
                  </p:cNvSpPr>
                  <p:nvPr/>
                </p:nvSpPr>
                <p:spPr bwMode="auto">
                  <a:xfrm>
                    <a:off x="4165" y="393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7" name="Freeform 607"/>
                  <p:cNvSpPr>
                    <a:spLocks/>
                  </p:cNvSpPr>
                  <p:nvPr/>
                </p:nvSpPr>
                <p:spPr bwMode="auto">
                  <a:xfrm>
                    <a:off x="4160" y="389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8" name="Freeform 608"/>
                  <p:cNvSpPr>
                    <a:spLocks/>
                  </p:cNvSpPr>
                  <p:nvPr/>
                </p:nvSpPr>
                <p:spPr bwMode="auto">
                  <a:xfrm>
                    <a:off x="4213" y="389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9" name="Freeform 609"/>
                  <p:cNvSpPr>
                    <a:spLocks/>
                  </p:cNvSpPr>
                  <p:nvPr/>
                </p:nvSpPr>
                <p:spPr bwMode="auto">
                  <a:xfrm>
                    <a:off x="4200" y="388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0" name="Freeform 610"/>
                  <p:cNvSpPr>
                    <a:spLocks/>
                  </p:cNvSpPr>
                  <p:nvPr/>
                </p:nvSpPr>
                <p:spPr bwMode="auto">
                  <a:xfrm>
                    <a:off x="4253" y="388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1" name="Freeform 611"/>
                  <p:cNvSpPr>
                    <a:spLocks/>
                  </p:cNvSpPr>
                  <p:nvPr/>
                </p:nvSpPr>
                <p:spPr bwMode="auto">
                  <a:xfrm>
                    <a:off x="4248" y="385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2" name="Freeform 612"/>
                  <p:cNvSpPr>
                    <a:spLocks/>
                  </p:cNvSpPr>
                  <p:nvPr/>
                </p:nvSpPr>
                <p:spPr bwMode="auto">
                  <a:xfrm>
                    <a:off x="4301" y="385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3" name="Freeform 613"/>
                  <p:cNvSpPr>
                    <a:spLocks/>
                  </p:cNvSpPr>
                  <p:nvPr/>
                </p:nvSpPr>
                <p:spPr bwMode="auto">
                  <a:xfrm>
                    <a:off x="4376" y="381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4" name="Freeform 614"/>
                  <p:cNvSpPr>
                    <a:spLocks/>
                  </p:cNvSpPr>
                  <p:nvPr/>
                </p:nvSpPr>
                <p:spPr bwMode="auto">
                  <a:xfrm>
                    <a:off x="4429" y="381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5" name="Freeform 615"/>
                  <p:cNvSpPr>
                    <a:spLocks/>
                  </p:cNvSpPr>
                  <p:nvPr/>
                </p:nvSpPr>
                <p:spPr bwMode="auto">
                  <a:xfrm>
                    <a:off x="3504" y="396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6" name="Freeform 616"/>
                  <p:cNvSpPr>
                    <a:spLocks/>
                  </p:cNvSpPr>
                  <p:nvPr/>
                </p:nvSpPr>
                <p:spPr bwMode="auto">
                  <a:xfrm>
                    <a:off x="3557" y="396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7" name="Freeform 617"/>
                  <p:cNvSpPr>
                    <a:spLocks/>
                  </p:cNvSpPr>
                  <p:nvPr/>
                </p:nvSpPr>
                <p:spPr bwMode="auto">
                  <a:xfrm>
                    <a:off x="3360" y="399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8" name="Freeform 618"/>
                  <p:cNvSpPr>
                    <a:spLocks/>
                  </p:cNvSpPr>
                  <p:nvPr/>
                </p:nvSpPr>
                <p:spPr bwMode="auto">
                  <a:xfrm>
                    <a:off x="3413" y="399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9" name="Freeform 619"/>
                  <p:cNvSpPr>
                    <a:spLocks/>
                  </p:cNvSpPr>
                  <p:nvPr/>
                </p:nvSpPr>
                <p:spPr bwMode="auto">
                  <a:xfrm>
                    <a:off x="3256" y="401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0" name="Freeform 620"/>
                  <p:cNvSpPr>
                    <a:spLocks/>
                  </p:cNvSpPr>
                  <p:nvPr/>
                </p:nvSpPr>
                <p:spPr bwMode="auto">
                  <a:xfrm>
                    <a:off x="3309" y="401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1" name="Freeform 621"/>
                  <p:cNvSpPr>
                    <a:spLocks/>
                  </p:cNvSpPr>
                  <p:nvPr/>
                </p:nvSpPr>
                <p:spPr bwMode="auto">
                  <a:xfrm>
                    <a:off x="3256" y="394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2" name="Freeform 622"/>
                  <p:cNvSpPr>
                    <a:spLocks/>
                  </p:cNvSpPr>
                  <p:nvPr/>
                </p:nvSpPr>
                <p:spPr bwMode="auto">
                  <a:xfrm>
                    <a:off x="3309" y="394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3" name="Freeform 623"/>
                  <p:cNvSpPr>
                    <a:spLocks/>
                  </p:cNvSpPr>
                  <p:nvPr/>
                </p:nvSpPr>
                <p:spPr bwMode="auto">
                  <a:xfrm>
                    <a:off x="3304" y="390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4" name="Freeform 624"/>
                  <p:cNvSpPr>
                    <a:spLocks/>
                  </p:cNvSpPr>
                  <p:nvPr/>
                </p:nvSpPr>
                <p:spPr bwMode="auto">
                  <a:xfrm>
                    <a:off x="3357" y="390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5" name="Freeform 625"/>
                  <p:cNvSpPr>
                    <a:spLocks/>
                  </p:cNvSpPr>
                  <p:nvPr/>
                </p:nvSpPr>
                <p:spPr bwMode="auto">
                  <a:xfrm>
                    <a:off x="3344" y="389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6" name="Freeform 626"/>
                  <p:cNvSpPr>
                    <a:spLocks/>
                  </p:cNvSpPr>
                  <p:nvPr/>
                </p:nvSpPr>
                <p:spPr bwMode="auto">
                  <a:xfrm>
                    <a:off x="3397" y="389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7" name="Freeform 627"/>
                  <p:cNvSpPr>
                    <a:spLocks/>
                  </p:cNvSpPr>
                  <p:nvPr/>
                </p:nvSpPr>
                <p:spPr bwMode="auto">
                  <a:xfrm>
                    <a:off x="3392" y="386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8" name="Freeform 628"/>
                  <p:cNvSpPr>
                    <a:spLocks/>
                  </p:cNvSpPr>
                  <p:nvPr/>
                </p:nvSpPr>
                <p:spPr bwMode="auto">
                  <a:xfrm>
                    <a:off x="3445" y="386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9" name="Freeform 629"/>
                  <p:cNvSpPr>
                    <a:spLocks/>
                  </p:cNvSpPr>
                  <p:nvPr/>
                </p:nvSpPr>
                <p:spPr bwMode="auto">
                  <a:xfrm>
                    <a:off x="3520" y="381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90" name="Freeform 630"/>
                  <p:cNvSpPr>
                    <a:spLocks/>
                  </p:cNvSpPr>
                  <p:nvPr/>
                </p:nvSpPr>
                <p:spPr bwMode="auto">
                  <a:xfrm>
                    <a:off x="3573" y="381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491" name="Group 631"/>
                  <p:cNvGrpSpPr>
                    <a:grpSpLocks/>
                  </p:cNvGrpSpPr>
                  <p:nvPr/>
                </p:nvGrpSpPr>
                <p:grpSpPr bwMode="auto">
                  <a:xfrm rot="-1674937">
                    <a:off x="799" y="2729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956" name="Group 63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967" name="Group 63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74" name="Freeform 63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75" name="Freeform 6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68" name="Group 63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72" name="Freeform 6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73" name="Freeform 6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69" name="Group 63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70" name="Freeform 64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71" name="Freeform 64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957" name="Group 64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958" name="Group 64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65" name="Freeform 6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66" name="Freeform 6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59" name="Group 64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63" name="Freeform 6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64" name="Freeform 6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60" name="Group 64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61" name="Freeform 6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62" name="Freeform 6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492" name="Group 652"/>
                  <p:cNvGrpSpPr>
                    <a:grpSpLocks/>
                  </p:cNvGrpSpPr>
                  <p:nvPr/>
                </p:nvGrpSpPr>
                <p:grpSpPr bwMode="auto">
                  <a:xfrm rot="18995330" flipH="1">
                    <a:off x="1193" y="2439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936" name="Group 653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947" name="Group 65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54" name="Freeform 6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55" name="Freeform 65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48" name="Group 65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52" name="Freeform 6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53" name="Freeform 6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49" name="Group 66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50" name="Freeform 6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51" name="Freeform 6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937" name="Group 663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938" name="Group 66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45" name="Freeform 6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46" name="Freeform 6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39" name="Group 66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43" name="Freeform 6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44" name="Freeform 6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40" name="Group 67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41" name="Freeform 6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42" name="Freeform 6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sp>
                <p:nvSpPr>
                  <p:cNvPr id="493" name="Freeform 673"/>
                  <p:cNvSpPr>
                    <a:spLocks/>
                  </p:cNvSpPr>
                  <p:nvPr/>
                </p:nvSpPr>
                <p:spPr bwMode="auto">
                  <a:xfrm>
                    <a:off x="4704" y="4128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94" name="Freeform 674"/>
                  <p:cNvSpPr>
                    <a:spLocks/>
                  </p:cNvSpPr>
                  <p:nvPr/>
                </p:nvSpPr>
                <p:spPr bwMode="auto">
                  <a:xfrm>
                    <a:off x="4925" y="4129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95" name="Freeform 675"/>
                  <p:cNvSpPr>
                    <a:spLocks/>
                  </p:cNvSpPr>
                  <p:nvPr/>
                </p:nvSpPr>
                <p:spPr bwMode="auto">
                  <a:xfrm>
                    <a:off x="4032" y="381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96" name="Freeform 676"/>
                  <p:cNvSpPr>
                    <a:spLocks/>
                  </p:cNvSpPr>
                  <p:nvPr/>
                </p:nvSpPr>
                <p:spPr bwMode="auto">
                  <a:xfrm>
                    <a:off x="4085" y="381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97" name="Freeform 677"/>
                  <p:cNvSpPr>
                    <a:spLocks/>
                  </p:cNvSpPr>
                  <p:nvPr/>
                </p:nvSpPr>
                <p:spPr bwMode="auto">
                  <a:xfrm>
                    <a:off x="4520" y="372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98" name="Freeform 678"/>
                  <p:cNvSpPr>
                    <a:spLocks/>
                  </p:cNvSpPr>
                  <p:nvPr/>
                </p:nvSpPr>
                <p:spPr bwMode="auto">
                  <a:xfrm>
                    <a:off x="4573" y="372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99" name="Freeform 679"/>
                  <p:cNvSpPr>
                    <a:spLocks/>
                  </p:cNvSpPr>
                  <p:nvPr/>
                </p:nvSpPr>
                <p:spPr bwMode="auto">
                  <a:xfrm>
                    <a:off x="4936" y="367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0" name="Freeform 680"/>
                  <p:cNvSpPr>
                    <a:spLocks/>
                  </p:cNvSpPr>
                  <p:nvPr/>
                </p:nvSpPr>
                <p:spPr bwMode="auto">
                  <a:xfrm>
                    <a:off x="4989" y="367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01" name="Group 681"/>
                  <p:cNvGrpSpPr>
                    <a:grpSpLocks/>
                  </p:cNvGrpSpPr>
                  <p:nvPr/>
                </p:nvGrpSpPr>
                <p:grpSpPr bwMode="auto">
                  <a:xfrm rot="464866">
                    <a:off x="3504" y="4080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916" name="Group 68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927" name="Group 68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34" name="Freeform 68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35" name="Freeform 68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28" name="Group 68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32" name="Freeform 6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33" name="Freeform 6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29" name="Group 68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30" name="Freeform 6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31" name="Freeform 6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917" name="Group 69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918" name="Group 69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25" name="Freeform 6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26" name="Freeform 6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19" name="Group 69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23" name="Freeform 6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24" name="Freeform 6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20" name="Group 69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21" name="Freeform 7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22" name="Freeform 7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02" name="Group 702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987" y="4080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896" name="Group 703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907" name="Group 70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14" name="Freeform 7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15" name="Freeform 70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08" name="Group 70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12" name="Freeform 7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13" name="Freeform 7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09" name="Group 71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10" name="Freeform 7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11" name="Freeform 7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897" name="Group 713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98" name="Group 71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05" name="Freeform 7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06" name="Freeform 71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99" name="Group 71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03" name="Freeform 7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04" name="Freeform 71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900" name="Group 72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901" name="Freeform 72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902" name="Freeform 7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sp>
                <p:nvSpPr>
                  <p:cNvPr id="503" name="Freeform 723"/>
                  <p:cNvSpPr>
                    <a:spLocks/>
                  </p:cNvSpPr>
                  <p:nvPr/>
                </p:nvSpPr>
                <p:spPr bwMode="auto">
                  <a:xfrm>
                    <a:off x="2840" y="3883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4" name="Freeform 724"/>
                  <p:cNvSpPr>
                    <a:spLocks/>
                  </p:cNvSpPr>
                  <p:nvPr/>
                </p:nvSpPr>
                <p:spPr bwMode="auto">
                  <a:xfrm>
                    <a:off x="3061" y="3884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5" name="Freeform 725"/>
                  <p:cNvSpPr>
                    <a:spLocks/>
                  </p:cNvSpPr>
                  <p:nvPr/>
                </p:nvSpPr>
                <p:spPr bwMode="auto">
                  <a:xfrm>
                    <a:off x="2321" y="3888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6" name="Freeform 726"/>
                  <p:cNvSpPr>
                    <a:spLocks/>
                  </p:cNvSpPr>
                  <p:nvPr/>
                </p:nvSpPr>
                <p:spPr bwMode="auto">
                  <a:xfrm>
                    <a:off x="2382" y="3888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7" name="Freeform 727"/>
                  <p:cNvSpPr>
                    <a:spLocks/>
                  </p:cNvSpPr>
                  <p:nvPr/>
                </p:nvSpPr>
                <p:spPr bwMode="auto">
                  <a:xfrm>
                    <a:off x="2177" y="3920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8" name="Freeform 728"/>
                  <p:cNvSpPr>
                    <a:spLocks/>
                  </p:cNvSpPr>
                  <p:nvPr/>
                </p:nvSpPr>
                <p:spPr bwMode="auto">
                  <a:xfrm>
                    <a:off x="2238" y="3920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9" name="Freeform 729"/>
                  <p:cNvSpPr>
                    <a:spLocks/>
                  </p:cNvSpPr>
                  <p:nvPr/>
                </p:nvSpPr>
                <p:spPr bwMode="auto">
                  <a:xfrm>
                    <a:off x="2161" y="3816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0" name="Freeform 730"/>
                  <p:cNvSpPr>
                    <a:spLocks/>
                  </p:cNvSpPr>
                  <p:nvPr/>
                </p:nvSpPr>
                <p:spPr bwMode="auto">
                  <a:xfrm>
                    <a:off x="2222" y="3816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1" name="Freeform 731"/>
                  <p:cNvSpPr>
                    <a:spLocks/>
                  </p:cNvSpPr>
                  <p:nvPr/>
                </p:nvSpPr>
                <p:spPr bwMode="auto">
                  <a:xfrm>
                    <a:off x="2209" y="3792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2" name="Freeform 732"/>
                  <p:cNvSpPr>
                    <a:spLocks/>
                  </p:cNvSpPr>
                  <p:nvPr/>
                </p:nvSpPr>
                <p:spPr bwMode="auto">
                  <a:xfrm>
                    <a:off x="2270" y="3792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3" name="Freeform 733"/>
                  <p:cNvSpPr>
                    <a:spLocks/>
                  </p:cNvSpPr>
                  <p:nvPr/>
                </p:nvSpPr>
                <p:spPr bwMode="auto">
                  <a:xfrm>
                    <a:off x="2337" y="3744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4" name="Freeform 734"/>
                  <p:cNvSpPr>
                    <a:spLocks/>
                  </p:cNvSpPr>
                  <p:nvPr/>
                </p:nvSpPr>
                <p:spPr bwMode="auto">
                  <a:xfrm>
                    <a:off x="2398" y="3744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5" name="Freeform 735"/>
                  <p:cNvSpPr>
                    <a:spLocks/>
                  </p:cNvSpPr>
                  <p:nvPr/>
                </p:nvSpPr>
                <p:spPr bwMode="auto">
                  <a:xfrm>
                    <a:off x="5512" y="373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6" name="Freeform 736"/>
                  <p:cNvSpPr>
                    <a:spLocks/>
                  </p:cNvSpPr>
                  <p:nvPr/>
                </p:nvSpPr>
                <p:spPr bwMode="auto">
                  <a:xfrm>
                    <a:off x="5565" y="373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7" name="Freeform 737"/>
                  <p:cNvSpPr>
                    <a:spLocks/>
                  </p:cNvSpPr>
                  <p:nvPr/>
                </p:nvSpPr>
                <p:spPr bwMode="auto">
                  <a:xfrm>
                    <a:off x="5368" y="376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8" name="Freeform 738"/>
                  <p:cNvSpPr>
                    <a:spLocks/>
                  </p:cNvSpPr>
                  <p:nvPr/>
                </p:nvSpPr>
                <p:spPr bwMode="auto">
                  <a:xfrm>
                    <a:off x="5421" y="376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9" name="Freeform 739"/>
                  <p:cNvSpPr>
                    <a:spLocks/>
                  </p:cNvSpPr>
                  <p:nvPr/>
                </p:nvSpPr>
                <p:spPr bwMode="auto">
                  <a:xfrm>
                    <a:off x="5264" y="377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0" name="Freeform 740"/>
                  <p:cNvSpPr>
                    <a:spLocks/>
                  </p:cNvSpPr>
                  <p:nvPr/>
                </p:nvSpPr>
                <p:spPr bwMode="auto">
                  <a:xfrm>
                    <a:off x="5317" y="377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1" name="Freeform 741"/>
                  <p:cNvSpPr>
                    <a:spLocks/>
                  </p:cNvSpPr>
                  <p:nvPr/>
                </p:nvSpPr>
                <p:spPr bwMode="auto">
                  <a:xfrm>
                    <a:off x="5264" y="371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2" name="Freeform 742"/>
                  <p:cNvSpPr>
                    <a:spLocks/>
                  </p:cNvSpPr>
                  <p:nvPr/>
                </p:nvSpPr>
                <p:spPr bwMode="auto">
                  <a:xfrm>
                    <a:off x="5317" y="371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3" name="Freeform 743"/>
                  <p:cNvSpPr>
                    <a:spLocks/>
                  </p:cNvSpPr>
                  <p:nvPr/>
                </p:nvSpPr>
                <p:spPr bwMode="auto">
                  <a:xfrm>
                    <a:off x="5312" y="367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4" name="Freeform 744"/>
                  <p:cNvSpPr>
                    <a:spLocks/>
                  </p:cNvSpPr>
                  <p:nvPr/>
                </p:nvSpPr>
                <p:spPr bwMode="auto">
                  <a:xfrm>
                    <a:off x="5365" y="367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5" name="Freeform 745"/>
                  <p:cNvSpPr>
                    <a:spLocks/>
                  </p:cNvSpPr>
                  <p:nvPr/>
                </p:nvSpPr>
                <p:spPr bwMode="auto">
                  <a:xfrm>
                    <a:off x="5352" y="365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6" name="Freeform 746"/>
                  <p:cNvSpPr>
                    <a:spLocks/>
                  </p:cNvSpPr>
                  <p:nvPr/>
                </p:nvSpPr>
                <p:spPr bwMode="auto">
                  <a:xfrm>
                    <a:off x="5405" y="365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7" name="Freeform 747"/>
                  <p:cNvSpPr>
                    <a:spLocks/>
                  </p:cNvSpPr>
                  <p:nvPr/>
                </p:nvSpPr>
                <p:spPr bwMode="auto">
                  <a:xfrm>
                    <a:off x="5400" y="363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8" name="Freeform 748"/>
                  <p:cNvSpPr>
                    <a:spLocks/>
                  </p:cNvSpPr>
                  <p:nvPr/>
                </p:nvSpPr>
                <p:spPr bwMode="auto">
                  <a:xfrm>
                    <a:off x="5453" y="363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9" name="Freeform 749"/>
                  <p:cNvSpPr>
                    <a:spLocks/>
                  </p:cNvSpPr>
                  <p:nvPr/>
                </p:nvSpPr>
                <p:spPr bwMode="auto">
                  <a:xfrm>
                    <a:off x="5528" y="358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0" name="Freeform 750"/>
                  <p:cNvSpPr>
                    <a:spLocks/>
                  </p:cNvSpPr>
                  <p:nvPr/>
                </p:nvSpPr>
                <p:spPr bwMode="auto">
                  <a:xfrm>
                    <a:off x="5581" y="358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31" name="Group 751"/>
                  <p:cNvGrpSpPr>
                    <a:grpSpLocks/>
                  </p:cNvGrpSpPr>
                  <p:nvPr/>
                </p:nvGrpSpPr>
                <p:grpSpPr bwMode="auto">
                  <a:xfrm rot="-794143">
                    <a:off x="4383" y="3877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876" name="Group 75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87" name="Group 75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94" name="Freeform 7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95" name="Freeform 7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88" name="Group 75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92" name="Freeform 7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93" name="Freeform 7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89" name="Group 75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90" name="Freeform 7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91" name="Freeform 7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877" name="Group 76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78" name="Group 76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85" name="Freeform 7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86" name="Freeform 7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79" name="Group 76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83" name="Freeform 7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84" name="Freeform 7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80" name="Group 76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81" name="Freeform 7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82" name="Freeform 7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32" name="Group 772"/>
                  <p:cNvGrpSpPr>
                    <a:grpSpLocks/>
                  </p:cNvGrpSpPr>
                  <p:nvPr/>
                </p:nvGrpSpPr>
                <p:grpSpPr bwMode="auto">
                  <a:xfrm rot="19876124" flipH="1">
                    <a:off x="4841" y="3712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856" name="Group 773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67" name="Group 77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74" name="Freeform 7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75" name="Freeform 7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68" name="Group 77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72" name="Freeform 77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73" name="Freeform 7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69" name="Group 78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70" name="Freeform 7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71" name="Freeform 7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857" name="Group 783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58" name="Group 78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65" name="Freeform 78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66" name="Freeform 78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59" name="Group 78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63" name="Freeform 7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64" name="Freeform 78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60" name="Group 79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61" name="Freeform 7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62" name="Freeform 79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33" name="Group 793"/>
                  <p:cNvGrpSpPr>
                    <a:grpSpLocks/>
                  </p:cNvGrpSpPr>
                  <p:nvPr/>
                </p:nvGrpSpPr>
                <p:grpSpPr bwMode="auto">
                  <a:xfrm rot="1487163">
                    <a:off x="3808" y="2089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836" name="Group 794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47" name="Group 7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54" name="Freeform 7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55" name="Freeform 7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48" name="Group 79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52" name="Freeform 79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53" name="Freeform 8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49" name="Group 80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50" name="Freeform 8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51" name="Freeform 8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837" name="Group 804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38" name="Group 80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45" name="Freeform 80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46" name="Freeform 8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39" name="Group 80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43" name="Freeform 8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44" name="Freeform 8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40" name="Group 81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41" name="Freeform 8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42" name="Freeform 81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34" name="Group 814"/>
                  <p:cNvGrpSpPr>
                    <a:grpSpLocks/>
                  </p:cNvGrpSpPr>
                  <p:nvPr/>
                </p:nvGrpSpPr>
                <p:grpSpPr bwMode="auto">
                  <a:xfrm rot="557431" flipH="1">
                    <a:off x="4270" y="2235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816" name="Group 815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27" name="Group 81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34" name="Freeform 81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35" name="Freeform 8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28" name="Group 81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32" name="Freeform 82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33" name="Freeform 82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29" name="Group 82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30" name="Freeform 8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31" name="Freeform 82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817" name="Group 825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18" name="Group 82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25" name="Freeform 8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26" name="Freeform 8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19" name="Group 82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23" name="Freeform 83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24" name="Freeform 8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20" name="Group 83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21" name="Freeform 83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22" name="Freeform 83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35" name="Group 835"/>
                  <p:cNvGrpSpPr>
                    <a:grpSpLocks/>
                  </p:cNvGrpSpPr>
                  <p:nvPr/>
                </p:nvGrpSpPr>
                <p:grpSpPr bwMode="auto">
                  <a:xfrm rot="-317745">
                    <a:off x="1740" y="2211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796" name="Group 836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807" name="Group 83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14" name="Freeform 8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15" name="Freeform 83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08" name="Group 840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12" name="Freeform 84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13" name="Freeform 84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09" name="Group 843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10" name="Freeform 8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11" name="Freeform 8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797" name="Group 846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98" name="Group 84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05" name="Freeform 8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06" name="Freeform 8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99" name="Group 850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03" name="Freeform 8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04" name="Freeform 8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800" name="Group 853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01" name="Freeform 8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02" name="Freeform 8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36" name="Group 856"/>
                  <p:cNvGrpSpPr>
                    <a:grpSpLocks/>
                  </p:cNvGrpSpPr>
                  <p:nvPr/>
                </p:nvGrpSpPr>
                <p:grpSpPr bwMode="auto">
                  <a:xfrm rot="20352523" flipH="1">
                    <a:off x="2204" y="2098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776" name="Group 857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87" name="Group 85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94" name="Freeform 8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95" name="Freeform 8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88" name="Group 861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92" name="Freeform 8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93" name="Freeform 86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89" name="Group 864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90" name="Freeform 8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91" name="Freeform 8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777" name="Group 867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78" name="Group 86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85" name="Freeform 8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86" name="Freeform 8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79" name="Group 871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83" name="Freeform 8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84" name="Freeform 8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80" name="Group 874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81" name="Freeform 8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82" name="Freeform 8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37" name="Group 877"/>
                  <p:cNvGrpSpPr>
                    <a:grpSpLocks/>
                  </p:cNvGrpSpPr>
                  <p:nvPr/>
                </p:nvGrpSpPr>
                <p:grpSpPr bwMode="auto">
                  <a:xfrm rot="464866">
                    <a:off x="2771" y="2016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756" name="Group 878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67" name="Group 87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74" name="Freeform 8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75" name="Freeform 8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68" name="Group 882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72" name="Freeform 8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73" name="Freeform 88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69" name="Group 885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70" name="Freeform 88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71" name="Freeform 8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757" name="Group 888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58" name="Group 88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65" name="Freeform 8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66" name="Freeform 8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59" name="Group 892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63" name="Freeform 8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64" name="Freeform 8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60" name="Group 895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61" name="Freeform 8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62" name="Freeform 8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38" name="Group 898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254" y="2016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736" name="Group 899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47" name="Group 90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54" name="Freeform 9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55" name="Freeform 9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48" name="Group 903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52" name="Freeform 9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53" name="Freeform 9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49" name="Group 906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50" name="Freeform 9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51" name="Freeform 9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737" name="Group 909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38" name="Group 91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45" name="Freeform 9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46" name="Freeform 9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39" name="Group 913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43" name="Freeform 9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44" name="Freeform 9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40" name="Group 916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41" name="Freeform 91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42" name="Freeform 9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39" name="Group 919"/>
                  <p:cNvGrpSpPr>
                    <a:grpSpLocks/>
                  </p:cNvGrpSpPr>
                  <p:nvPr/>
                </p:nvGrpSpPr>
                <p:grpSpPr bwMode="auto">
                  <a:xfrm rot="2741043">
                    <a:off x="4754" y="2391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716" name="Group 920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27" name="Group 92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34" name="Freeform 9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5" name="Freeform 9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28" name="Group 924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32" name="Freeform 9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3" name="Freeform 92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29" name="Group 927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30" name="Freeform 9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1" name="Freeform 9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717" name="Group 930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18" name="Group 93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25" name="Freeform 93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6" name="Freeform 93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19" name="Group 934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23" name="Freeform 9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4" name="Freeform 9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20" name="Group 937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21" name="Freeform 9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2" name="Freeform 93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40" name="Group 940"/>
                  <p:cNvGrpSpPr>
                    <a:grpSpLocks/>
                  </p:cNvGrpSpPr>
                  <p:nvPr/>
                </p:nvGrpSpPr>
                <p:grpSpPr bwMode="auto">
                  <a:xfrm rot="1811310" flipH="1">
                    <a:off x="5136" y="2696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696" name="Group 941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07" name="Group 94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14" name="Freeform 94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15" name="Freeform 9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08" name="Group 945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12" name="Freeform 94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13" name="Freeform 9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09" name="Group 948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10" name="Freeform 9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11" name="Freeform 9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697" name="Group 951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98" name="Group 95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05" name="Freeform 9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06" name="Freeform 9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99" name="Group 955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03" name="Freeform 95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04" name="Freeform 9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00" name="Group 958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01" name="Freeform 9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02" name="Freeform 9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41" name="Group 961"/>
                  <p:cNvGrpSpPr>
                    <a:grpSpLocks/>
                  </p:cNvGrpSpPr>
                  <p:nvPr/>
                </p:nvGrpSpPr>
                <p:grpSpPr bwMode="auto">
                  <a:xfrm rot="15129390" flipH="1">
                    <a:off x="698" y="3146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676" name="Group 96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87" name="Group 96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94" name="Freeform 9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95" name="Freeform 9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88" name="Group 96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92" name="Freeform 9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93" name="Freeform 9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89" name="Group 96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90" name="Freeform 9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91" name="Freeform 9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677" name="Group 97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78" name="Group 97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85" name="Freeform 97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86" name="Freeform 9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79" name="Group 97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83" name="Freeform 9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84" name="Freeform 97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80" name="Group 97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81" name="Freeform 9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82" name="Freeform 9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sp>
                <p:nvSpPr>
                  <p:cNvPr id="542" name="Freeform 982"/>
                  <p:cNvSpPr>
                    <a:spLocks/>
                  </p:cNvSpPr>
                  <p:nvPr/>
                </p:nvSpPr>
                <p:spPr bwMode="auto">
                  <a:xfrm>
                    <a:off x="1008" y="34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3" name="Freeform 983"/>
                  <p:cNvSpPr>
                    <a:spLocks/>
                  </p:cNvSpPr>
                  <p:nvPr/>
                </p:nvSpPr>
                <p:spPr bwMode="auto">
                  <a:xfrm>
                    <a:off x="1061" y="34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4" name="Freeform 984"/>
                  <p:cNvSpPr>
                    <a:spLocks/>
                  </p:cNvSpPr>
                  <p:nvPr/>
                </p:nvSpPr>
                <p:spPr bwMode="auto">
                  <a:xfrm>
                    <a:off x="1008" y="334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5" name="Freeform 985"/>
                  <p:cNvSpPr>
                    <a:spLocks/>
                  </p:cNvSpPr>
                  <p:nvPr/>
                </p:nvSpPr>
                <p:spPr bwMode="auto">
                  <a:xfrm>
                    <a:off x="1061" y="334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6" name="Freeform 986"/>
                  <p:cNvSpPr>
                    <a:spLocks/>
                  </p:cNvSpPr>
                  <p:nvPr/>
                </p:nvSpPr>
                <p:spPr bwMode="auto">
                  <a:xfrm>
                    <a:off x="1056" y="330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7" name="Freeform 987"/>
                  <p:cNvSpPr>
                    <a:spLocks/>
                  </p:cNvSpPr>
                  <p:nvPr/>
                </p:nvSpPr>
                <p:spPr bwMode="auto">
                  <a:xfrm>
                    <a:off x="1109" y="330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48" name="Group 988"/>
                  <p:cNvGrpSpPr>
                    <a:grpSpLocks/>
                  </p:cNvGrpSpPr>
                  <p:nvPr/>
                </p:nvGrpSpPr>
                <p:grpSpPr bwMode="auto">
                  <a:xfrm>
                    <a:off x="1312" y="3424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674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5" name="Freeform 99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549" name="Freeform 991"/>
                  <p:cNvSpPr>
                    <a:spLocks/>
                  </p:cNvSpPr>
                  <p:nvPr/>
                </p:nvSpPr>
                <p:spPr bwMode="auto">
                  <a:xfrm>
                    <a:off x="1064" y="34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0" name="Freeform 992"/>
                  <p:cNvSpPr>
                    <a:spLocks/>
                  </p:cNvSpPr>
                  <p:nvPr/>
                </p:nvSpPr>
                <p:spPr bwMode="auto">
                  <a:xfrm>
                    <a:off x="1117" y="34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1" name="Freeform 993"/>
                  <p:cNvSpPr>
                    <a:spLocks/>
                  </p:cNvSpPr>
                  <p:nvPr/>
                </p:nvSpPr>
                <p:spPr bwMode="auto">
                  <a:xfrm>
                    <a:off x="1112" y="336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2" name="Freeform 994"/>
                  <p:cNvSpPr>
                    <a:spLocks/>
                  </p:cNvSpPr>
                  <p:nvPr/>
                </p:nvSpPr>
                <p:spPr bwMode="auto">
                  <a:xfrm>
                    <a:off x="1165" y="336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3" name="Freeform 995"/>
                  <p:cNvSpPr>
                    <a:spLocks/>
                  </p:cNvSpPr>
                  <p:nvPr/>
                </p:nvSpPr>
                <p:spPr bwMode="auto">
                  <a:xfrm>
                    <a:off x="1152" y="335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4" name="Freeform 996"/>
                  <p:cNvSpPr>
                    <a:spLocks/>
                  </p:cNvSpPr>
                  <p:nvPr/>
                </p:nvSpPr>
                <p:spPr bwMode="auto">
                  <a:xfrm>
                    <a:off x="1205" y="335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" name="Freeform 997"/>
                  <p:cNvSpPr>
                    <a:spLocks/>
                  </p:cNvSpPr>
                  <p:nvPr/>
                </p:nvSpPr>
                <p:spPr bwMode="auto">
                  <a:xfrm>
                    <a:off x="1200" y="332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6" name="Freeform 998"/>
                  <p:cNvSpPr>
                    <a:spLocks/>
                  </p:cNvSpPr>
                  <p:nvPr/>
                </p:nvSpPr>
                <p:spPr bwMode="auto">
                  <a:xfrm>
                    <a:off x="1253" y="332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57" name="Group 999"/>
                  <p:cNvGrpSpPr>
                    <a:grpSpLocks/>
                  </p:cNvGrpSpPr>
                  <p:nvPr/>
                </p:nvGrpSpPr>
                <p:grpSpPr bwMode="auto">
                  <a:xfrm>
                    <a:off x="1328" y="3280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672" name="Freeform 100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3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558" name="Freeform 1002"/>
                  <p:cNvSpPr>
                    <a:spLocks/>
                  </p:cNvSpPr>
                  <p:nvPr/>
                </p:nvSpPr>
                <p:spPr bwMode="auto">
                  <a:xfrm>
                    <a:off x="1200" y="34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9" name="Freeform 1003"/>
                  <p:cNvSpPr>
                    <a:spLocks/>
                  </p:cNvSpPr>
                  <p:nvPr/>
                </p:nvSpPr>
                <p:spPr bwMode="auto">
                  <a:xfrm>
                    <a:off x="1253" y="34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0" name="Freeform 1004"/>
                  <p:cNvSpPr>
                    <a:spLocks/>
                  </p:cNvSpPr>
                  <p:nvPr/>
                </p:nvSpPr>
                <p:spPr bwMode="auto">
                  <a:xfrm>
                    <a:off x="1056" y="344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" name="Freeform 1005"/>
                  <p:cNvSpPr>
                    <a:spLocks/>
                  </p:cNvSpPr>
                  <p:nvPr/>
                </p:nvSpPr>
                <p:spPr bwMode="auto">
                  <a:xfrm>
                    <a:off x="1109" y="344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" name="Freeform 1006"/>
                  <p:cNvSpPr>
                    <a:spLocks/>
                  </p:cNvSpPr>
                  <p:nvPr/>
                </p:nvSpPr>
                <p:spPr bwMode="auto">
                  <a:xfrm>
                    <a:off x="1040" y="333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3" name="Freeform 1007"/>
                  <p:cNvSpPr>
                    <a:spLocks/>
                  </p:cNvSpPr>
                  <p:nvPr/>
                </p:nvSpPr>
                <p:spPr bwMode="auto">
                  <a:xfrm>
                    <a:off x="1093" y="333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4" name="Freeform 1008"/>
                  <p:cNvSpPr>
                    <a:spLocks/>
                  </p:cNvSpPr>
                  <p:nvPr/>
                </p:nvSpPr>
                <p:spPr bwMode="auto">
                  <a:xfrm>
                    <a:off x="1088" y="331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5" name="Freeform 1009"/>
                  <p:cNvSpPr>
                    <a:spLocks/>
                  </p:cNvSpPr>
                  <p:nvPr/>
                </p:nvSpPr>
                <p:spPr bwMode="auto">
                  <a:xfrm>
                    <a:off x="1141" y="331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6" name="Freeform 1010"/>
                  <p:cNvSpPr>
                    <a:spLocks/>
                  </p:cNvSpPr>
                  <p:nvPr/>
                </p:nvSpPr>
                <p:spPr bwMode="auto">
                  <a:xfrm>
                    <a:off x="1216" y="326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7" name="Freeform 1011"/>
                  <p:cNvSpPr>
                    <a:spLocks/>
                  </p:cNvSpPr>
                  <p:nvPr/>
                </p:nvSpPr>
                <p:spPr bwMode="auto">
                  <a:xfrm>
                    <a:off x="1269" y="326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" name="Freeform 1012"/>
                  <p:cNvSpPr>
                    <a:spLocks/>
                  </p:cNvSpPr>
                  <p:nvPr/>
                </p:nvSpPr>
                <p:spPr bwMode="auto">
                  <a:xfrm>
                    <a:off x="1056" y="2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" name="Freeform 1013"/>
                  <p:cNvSpPr>
                    <a:spLocks/>
                  </p:cNvSpPr>
                  <p:nvPr/>
                </p:nvSpPr>
                <p:spPr bwMode="auto">
                  <a:xfrm>
                    <a:off x="1109" y="2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" name="Freeform 1014"/>
                  <p:cNvSpPr>
                    <a:spLocks/>
                  </p:cNvSpPr>
                  <p:nvPr/>
                </p:nvSpPr>
                <p:spPr bwMode="auto">
                  <a:xfrm>
                    <a:off x="1056" y="291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" name="Freeform 1015"/>
                  <p:cNvSpPr>
                    <a:spLocks/>
                  </p:cNvSpPr>
                  <p:nvPr/>
                </p:nvSpPr>
                <p:spPr bwMode="auto">
                  <a:xfrm>
                    <a:off x="1109" y="291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" name="Freeform 1016"/>
                  <p:cNvSpPr>
                    <a:spLocks/>
                  </p:cNvSpPr>
                  <p:nvPr/>
                </p:nvSpPr>
                <p:spPr bwMode="auto">
                  <a:xfrm>
                    <a:off x="1104" y="287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" name="Freeform 1017"/>
                  <p:cNvSpPr>
                    <a:spLocks/>
                  </p:cNvSpPr>
                  <p:nvPr/>
                </p:nvSpPr>
                <p:spPr bwMode="auto">
                  <a:xfrm>
                    <a:off x="1157" y="287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74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1360" y="2992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670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575" name="Freeform 1021"/>
                  <p:cNvSpPr>
                    <a:spLocks/>
                  </p:cNvSpPr>
                  <p:nvPr/>
                </p:nvSpPr>
                <p:spPr bwMode="auto">
                  <a:xfrm>
                    <a:off x="1216" y="302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" name="Freeform 1022"/>
                  <p:cNvSpPr>
                    <a:spLocks/>
                  </p:cNvSpPr>
                  <p:nvPr/>
                </p:nvSpPr>
                <p:spPr bwMode="auto">
                  <a:xfrm>
                    <a:off x="1269" y="302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7" name="Freeform 1023"/>
                  <p:cNvSpPr>
                    <a:spLocks/>
                  </p:cNvSpPr>
                  <p:nvPr/>
                </p:nvSpPr>
                <p:spPr bwMode="auto">
                  <a:xfrm>
                    <a:off x="1112" y="304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8" name="Freeform 1024"/>
                  <p:cNvSpPr>
                    <a:spLocks/>
                  </p:cNvSpPr>
                  <p:nvPr/>
                </p:nvSpPr>
                <p:spPr bwMode="auto">
                  <a:xfrm>
                    <a:off x="1165" y="304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9" name="Freeform 1025"/>
                  <p:cNvSpPr>
                    <a:spLocks/>
                  </p:cNvSpPr>
                  <p:nvPr/>
                </p:nvSpPr>
                <p:spPr bwMode="auto">
                  <a:xfrm>
                    <a:off x="1112" y="2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80" name="Freeform 1026"/>
                  <p:cNvSpPr>
                    <a:spLocks/>
                  </p:cNvSpPr>
                  <p:nvPr/>
                </p:nvSpPr>
                <p:spPr bwMode="auto">
                  <a:xfrm>
                    <a:off x="1165" y="2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81" name="Freeform 1027"/>
                  <p:cNvSpPr>
                    <a:spLocks/>
                  </p:cNvSpPr>
                  <p:nvPr/>
                </p:nvSpPr>
                <p:spPr bwMode="auto">
                  <a:xfrm>
                    <a:off x="1160" y="293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82" name="Freeform 1028"/>
                  <p:cNvSpPr>
                    <a:spLocks/>
                  </p:cNvSpPr>
                  <p:nvPr/>
                </p:nvSpPr>
                <p:spPr bwMode="auto">
                  <a:xfrm>
                    <a:off x="1213" y="293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83" name="Freeform 1029"/>
                  <p:cNvSpPr>
                    <a:spLocks/>
                  </p:cNvSpPr>
                  <p:nvPr/>
                </p:nvSpPr>
                <p:spPr bwMode="auto">
                  <a:xfrm>
                    <a:off x="1200" y="292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84" name="Freeform 1030"/>
                  <p:cNvSpPr>
                    <a:spLocks/>
                  </p:cNvSpPr>
                  <p:nvPr/>
                </p:nvSpPr>
                <p:spPr bwMode="auto">
                  <a:xfrm>
                    <a:off x="1253" y="292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85" name="Freeform 1031"/>
                  <p:cNvSpPr>
                    <a:spLocks/>
                  </p:cNvSpPr>
                  <p:nvPr/>
                </p:nvSpPr>
                <p:spPr bwMode="auto">
                  <a:xfrm>
                    <a:off x="1248" y="289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86" name="Freeform 1032"/>
                  <p:cNvSpPr>
                    <a:spLocks/>
                  </p:cNvSpPr>
                  <p:nvPr/>
                </p:nvSpPr>
                <p:spPr bwMode="auto">
                  <a:xfrm>
                    <a:off x="1301" y="289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87" name="Group 1033"/>
                  <p:cNvGrpSpPr>
                    <a:grpSpLocks/>
                  </p:cNvGrpSpPr>
                  <p:nvPr/>
                </p:nvGrpSpPr>
                <p:grpSpPr bwMode="auto">
                  <a:xfrm>
                    <a:off x="1376" y="2848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668" name="Freeform 103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588" name="Freeform 1036"/>
                  <p:cNvSpPr>
                    <a:spLocks/>
                  </p:cNvSpPr>
                  <p:nvPr/>
                </p:nvSpPr>
                <p:spPr bwMode="auto">
                  <a:xfrm>
                    <a:off x="1248" y="2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89" name="Freeform 1037"/>
                  <p:cNvSpPr>
                    <a:spLocks/>
                  </p:cNvSpPr>
                  <p:nvPr/>
                </p:nvSpPr>
                <p:spPr bwMode="auto">
                  <a:xfrm>
                    <a:off x="1301" y="2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0" name="Freeform 1038"/>
                  <p:cNvSpPr>
                    <a:spLocks/>
                  </p:cNvSpPr>
                  <p:nvPr/>
                </p:nvSpPr>
                <p:spPr bwMode="auto">
                  <a:xfrm>
                    <a:off x="1104" y="30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1" name="Freeform 1039"/>
                  <p:cNvSpPr>
                    <a:spLocks/>
                  </p:cNvSpPr>
                  <p:nvPr/>
                </p:nvSpPr>
                <p:spPr bwMode="auto">
                  <a:xfrm>
                    <a:off x="1157" y="30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2" name="Freeform 1040"/>
                  <p:cNvSpPr>
                    <a:spLocks/>
                  </p:cNvSpPr>
                  <p:nvPr/>
                </p:nvSpPr>
                <p:spPr bwMode="auto">
                  <a:xfrm>
                    <a:off x="1088" y="290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3" name="Freeform 1041"/>
                  <p:cNvSpPr>
                    <a:spLocks/>
                  </p:cNvSpPr>
                  <p:nvPr/>
                </p:nvSpPr>
                <p:spPr bwMode="auto">
                  <a:xfrm>
                    <a:off x="1141" y="290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4" name="Freeform 1042"/>
                  <p:cNvSpPr>
                    <a:spLocks/>
                  </p:cNvSpPr>
                  <p:nvPr/>
                </p:nvSpPr>
                <p:spPr bwMode="auto">
                  <a:xfrm>
                    <a:off x="1136" y="28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5" name="Freeform 1043"/>
                  <p:cNvSpPr>
                    <a:spLocks/>
                  </p:cNvSpPr>
                  <p:nvPr/>
                </p:nvSpPr>
                <p:spPr bwMode="auto">
                  <a:xfrm>
                    <a:off x="1189" y="28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6" name="Freeform 1044"/>
                  <p:cNvSpPr>
                    <a:spLocks/>
                  </p:cNvSpPr>
                  <p:nvPr/>
                </p:nvSpPr>
                <p:spPr bwMode="auto">
                  <a:xfrm>
                    <a:off x="1264" y="283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7" name="Freeform 1045"/>
                  <p:cNvSpPr>
                    <a:spLocks/>
                  </p:cNvSpPr>
                  <p:nvPr/>
                </p:nvSpPr>
                <p:spPr bwMode="auto">
                  <a:xfrm>
                    <a:off x="1317" y="283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8" name="Freeform 1046"/>
                  <p:cNvSpPr>
                    <a:spLocks/>
                  </p:cNvSpPr>
                  <p:nvPr/>
                </p:nvSpPr>
                <p:spPr bwMode="auto">
                  <a:xfrm>
                    <a:off x="3600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9" name="Freeform 1047"/>
                  <p:cNvSpPr>
                    <a:spLocks/>
                  </p:cNvSpPr>
                  <p:nvPr/>
                </p:nvSpPr>
                <p:spPr bwMode="auto">
                  <a:xfrm>
                    <a:off x="3653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0" name="Freeform 1048"/>
                  <p:cNvSpPr>
                    <a:spLocks/>
                  </p:cNvSpPr>
                  <p:nvPr/>
                </p:nvSpPr>
                <p:spPr bwMode="auto">
                  <a:xfrm>
                    <a:off x="3600" y="401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1" name="Freeform 1049"/>
                  <p:cNvSpPr>
                    <a:spLocks/>
                  </p:cNvSpPr>
                  <p:nvPr/>
                </p:nvSpPr>
                <p:spPr bwMode="auto">
                  <a:xfrm>
                    <a:off x="3653" y="401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2" name="Freeform 1050"/>
                  <p:cNvSpPr>
                    <a:spLocks/>
                  </p:cNvSpPr>
                  <p:nvPr/>
                </p:nvSpPr>
                <p:spPr bwMode="auto">
                  <a:xfrm>
                    <a:off x="3648" y="3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3" name="Freeform 1051"/>
                  <p:cNvSpPr>
                    <a:spLocks/>
                  </p:cNvSpPr>
                  <p:nvPr/>
                </p:nvSpPr>
                <p:spPr bwMode="auto">
                  <a:xfrm>
                    <a:off x="3701" y="3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604" name="Group 1052"/>
                  <p:cNvGrpSpPr>
                    <a:grpSpLocks/>
                  </p:cNvGrpSpPr>
                  <p:nvPr/>
                </p:nvGrpSpPr>
                <p:grpSpPr bwMode="auto">
                  <a:xfrm>
                    <a:off x="3904" y="4096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666" name="Freeform 1053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054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605" name="Freeform 1055"/>
                  <p:cNvSpPr>
                    <a:spLocks/>
                  </p:cNvSpPr>
                  <p:nvPr/>
                </p:nvSpPr>
                <p:spPr bwMode="auto">
                  <a:xfrm>
                    <a:off x="3760" y="412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6" name="Freeform 1056"/>
                  <p:cNvSpPr>
                    <a:spLocks/>
                  </p:cNvSpPr>
                  <p:nvPr/>
                </p:nvSpPr>
                <p:spPr bwMode="auto">
                  <a:xfrm>
                    <a:off x="3813" y="412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7" name="Freeform 1057"/>
                  <p:cNvSpPr>
                    <a:spLocks/>
                  </p:cNvSpPr>
                  <p:nvPr/>
                </p:nvSpPr>
                <p:spPr bwMode="auto">
                  <a:xfrm>
                    <a:off x="3656" y="414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8" name="Freeform 1058"/>
                  <p:cNvSpPr>
                    <a:spLocks/>
                  </p:cNvSpPr>
                  <p:nvPr/>
                </p:nvSpPr>
                <p:spPr bwMode="auto">
                  <a:xfrm>
                    <a:off x="3709" y="414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9" name="Freeform 1059"/>
                  <p:cNvSpPr>
                    <a:spLocks/>
                  </p:cNvSpPr>
                  <p:nvPr/>
                </p:nvSpPr>
                <p:spPr bwMode="auto">
                  <a:xfrm>
                    <a:off x="3656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0" name="Freeform 1060"/>
                  <p:cNvSpPr>
                    <a:spLocks/>
                  </p:cNvSpPr>
                  <p:nvPr/>
                </p:nvSpPr>
                <p:spPr bwMode="auto">
                  <a:xfrm>
                    <a:off x="3709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1" name="Freeform 1061"/>
                  <p:cNvSpPr>
                    <a:spLocks/>
                  </p:cNvSpPr>
                  <p:nvPr/>
                </p:nvSpPr>
                <p:spPr bwMode="auto">
                  <a:xfrm>
                    <a:off x="3704" y="404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2" name="Freeform 1062"/>
                  <p:cNvSpPr>
                    <a:spLocks/>
                  </p:cNvSpPr>
                  <p:nvPr/>
                </p:nvSpPr>
                <p:spPr bwMode="auto">
                  <a:xfrm>
                    <a:off x="3757" y="404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3" name="Freeform 1063"/>
                  <p:cNvSpPr>
                    <a:spLocks/>
                  </p:cNvSpPr>
                  <p:nvPr/>
                </p:nvSpPr>
                <p:spPr bwMode="auto">
                  <a:xfrm>
                    <a:off x="3744" y="402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4" name="Freeform 1064"/>
                  <p:cNvSpPr>
                    <a:spLocks/>
                  </p:cNvSpPr>
                  <p:nvPr/>
                </p:nvSpPr>
                <p:spPr bwMode="auto">
                  <a:xfrm>
                    <a:off x="3797" y="402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5" name="Freeform 1065"/>
                  <p:cNvSpPr>
                    <a:spLocks/>
                  </p:cNvSpPr>
                  <p:nvPr/>
                </p:nvSpPr>
                <p:spPr bwMode="auto">
                  <a:xfrm>
                    <a:off x="3792" y="400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6" name="Freeform 1066"/>
                  <p:cNvSpPr>
                    <a:spLocks/>
                  </p:cNvSpPr>
                  <p:nvPr/>
                </p:nvSpPr>
                <p:spPr bwMode="auto">
                  <a:xfrm>
                    <a:off x="3845" y="400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617" name="Group 1067"/>
                  <p:cNvGrpSpPr>
                    <a:grpSpLocks/>
                  </p:cNvGrpSpPr>
                  <p:nvPr/>
                </p:nvGrpSpPr>
                <p:grpSpPr bwMode="auto">
                  <a:xfrm>
                    <a:off x="3920" y="3952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664" name="Freeform 106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5" name="Freeform 106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618" name="Freeform 1070"/>
                  <p:cNvSpPr>
                    <a:spLocks/>
                  </p:cNvSpPr>
                  <p:nvPr/>
                </p:nvSpPr>
                <p:spPr bwMode="auto">
                  <a:xfrm>
                    <a:off x="3792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9" name="Freeform 1071"/>
                  <p:cNvSpPr>
                    <a:spLocks/>
                  </p:cNvSpPr>
                  <p:nvPr/>
                </p:nvSpPr>
                <p:spPr bwMode="auto">
                  <a:xfrm>
                    <a:off x="3845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0" name="Freeform 1072"/>
                  <p:cNvSpPr>
                    <a:spLocks/>
                  </p:cNvSpPr>
                  <p:nvPr/>
                </p:nvSpPr>
                <p:spPr bwMode="auto">
                  <a:xfrm>
                    <a:off x="3648" y="411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1" name="Freeform 1073"/>
                  <p:cNvSpPr>
                    <a:spLocks/>
                  </p:cNvSpPr>
                  <p:nvPr/>
                </p:nvSpPr>
                <p:spPr bwMode="auto">
                  <a:xfrm>
                    <a:off x="3701" y="411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2" name="Freeform 1074"/>
                  <p:cNvSpPr>
                    <a:spLocks/>
                  </p:cNvSpPr>
                  <p:nvPr/>
                </p:nvSpPr>
                <p:spPr bwMode="auto">
                  <a:xfrm>
                    <a:off x="3632" y="40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3" name="Freeform 1075"/>
                  <p:cNvSpPr>
                    <a:spLocks/>
                  </p:cNvSpPr>
                  <p:nvPr/>
                </p:nvSpPr>
                <p:spPr bwMode="auto">
                  <a:xfrm>
                    <a:off x="3685" y="40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4" name="Freeform 1076"/>
                  <p:cNvSpPr>
                    <a:spLocks/>
                  </p:cNvSpPr>
                  <p:nvPr/>
                </p:nvSpPr>
                <p:spPr bwMode="auto">
                  <a:xfrm>
                    <a:off x="3680" y="398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5" name="Freeform 1077"/>
                  <p:cNvSpPr>
                    <a:spLocks/>
                  </p:cNvSpPr>
                  <p:nvPr/>
                </p:nvSpPr>
                <p:spPr bwMode="auto">
                  <a:xfrm>
                    <a:off x="3733" y="398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6" name="Freeform 1078"/>
                  <p:cNvSpPr>
                    <a:spLocks/>
                  </p:cNvSpPr>
                  <p:nvPr/>
                </p:nvSpPr>
                <p:spPr bwMode="auto">
                  <a:xfrm>
                    <a:off x="3808" y="393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7" name="Freeform 1079"/>
                  <p:cNvSpPr>
                    <a:spLocks/>
                  </p:cNvSpPr>
                  <p:nvPr/>
                </p:nvSpPr>
                <p:spPr bwMode="auto">
                  <a:xfrm>
                    <a:off x="3861" y="393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8" name="Freeform 1080"/>
                  <p:cNvSpPr>
                    <a:spLocks/>
                  </p:cNvSpPr>
                  <p:nvPr/>
                </p:nvSpPr>
                <p:spPr bwMode="auto">
                  <a:xfrm>
                    <a:off x="5144" y="318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9" name="Freeform 1081"/>
                  <p:cNvSpPr>
                    <a:spLocks/>
                  </p:cNvSpPr>
                  <p:nvPr/>
                </p:nvSpPr>
                <p:spPr bwMode="auto">
                  <a:xfrm>
                    <a:off x="5197" y="318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0" name="Freeform 1082"/>
                  <p:cNvSpPr>
                    <a:spLocks/>
                  </p:cNvSpPr>
                  <p:nvPr/>
                </p:nvSpPr>
                <p:spPr bwMode="auto">
                  <a:xfrm>
                    <a:off x="2496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1" name="Freeform 1083"/>
                  <p:cNvSpPr>
                    <a:spLocks/>
                  </p:cNvSpPr>
                  <p:nvPr/>
                </p:nvSpPr>
                <p:spPr bwMode="auto">
                  <a:xfrm>
                    <a:off x="2549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2" name="Freeform 1084"/>
                  <p:cNvSpPr>
                    <a:spLocks/>
                  </p:cNvSpPr>
                  <p:nvPr/>
                </p:nvSpPr>
                <p:spPr bwMode="auto">
                  <a:xfrm>
                    <a:off x="2496" y="401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3" name="Freeform 1085"/>
                  <p:cNvSpPr>
                    <a:spLocks/>
                  </p:cNvSpPr>
                  <p:nvPr/>
                </p:nvSpPr>
                <p:spPr bwMode="auto">
                  <a:xfrm>
                    <a:off x="2549" y="401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4" name="Freeform 1086"/>
                  <p:cNvSpPr>
                    <a:spLocks/>
                  </p:cNvSpPr>
                  <p:nvPr/>
                </p:nvSpPr>
                <p:spPr bwMode="auto">
                  <a:xfrm>
                    <a:off x="2544" y="3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5" name="Freeform 1087"/>
                  <p:cNvSpPr>
                    <a:spLocks/>
                  </p:cNvSpPr>
                  <p:nvPr/>
                </p:nvSpPr>
                <p:spPr bwMode="auto">
                  <a:xfrm>
                    <a:off x="2597" y="3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636" name="Group 1088"/>
                  <p:cNvGrpSpPr>
                    <a:grpSpLocks/>
                  </p:cNvGrpSpPr>
                  <p:nvPr/>
                </p:nvGrpSpPr>
                <p:grpSpPr bwMode="auto">
                  <a:xfrm>
                    <a:off x="2800" y="4096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662" name="Freeform 108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3" name="Freeform 109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637" name="Freeform 1091"/>
                  <p:cNvSpPr>
                    <a:spLocks/>
                  </p:cNvSpPr>
                  <p:nvPr/>
                </p:nvSpPr>
                <p:spPr bwMode="auto">
                  <a:xfrm>
                    <a:off x="2656" y="412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8" name="Freeform 1092"/>
                  <p:cNvSpPr>
                    <a:spLocks/>
                  </p:cNvSpPr>
                  <p:nvPr/>
                </p:nvSpPr>
                <p:spPr bwMode="auto">
                  <a:xfrm>
                    <a:off x="2709" y="412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9" name="Freeform 1093"/>
                  <p:cNvSpPr>
                    <a:spLocks/>
                  </p:cNvSpPr>
                  <p:nvPr/>
                </p:nvSpPr>
                <p:spPr bwMode="auto">
                  <a:xfrm>
                    <a:off x="2552" y="414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0" name="Freeform 1094"/>
                  <p:cNvSpPr>
                    <a:spLocks/>
                  </p:cNvSpPr>
                  <p:nvPr/>
                </p:nvSpPr>
                <p:spPr bwMode="auto">
                  <a:xfrm>
                    <a:off x="2605" y="414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1" name="Freeform 1095"/>
                  <p:cNvSpPr>
                    <a:spLocks/>
                  </p:cNvSpPr>
                  <p:nvPr/>
                </p:nvSpPr>
                <p:spPr bwMode="auto">
                  <a:xfrm>
                    <a:off x="2552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2" name="Freeform 1096"/>
                  <p:cNvSpPr>
                    <a:spLocks/>
                  </p:cNvSpPr>
                  <p:nvPr/>
                </p:nvSpPr>
                <p:spPr bwMode="auto">
                  <a:xfrm>
                    <a:off x="2605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3" name="Freeform 1097"/>
                  <p:cNvSpPr>
                    <a:spLocks/>
                  </p:cNvSpPr>
                  <p:nvPr/>
                </p:nvSpPr>
                <p:spPr bwMode="auto">
                  <a:xfrm>
                    <a:off x="2600" y="404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4" name="Freeform 1098"/>
                  <p:cNvSpPr>
                    <a:spLocks/>
                  </p:cNvSpPr>
                  <p:nvPr/>
                </p:nvSpPr>
                <p:spPr bwMode="auto">
                  <a:xfrm>
                    <a:off x="2653" y="404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5" name="Freeform 1099"/>
                  <p:cNvSpPr>
                    <a:spLocks/>
                  </p:cNvSpPr>
                  <p:nvPr/>
                </p:nvSpPr>
                <p:spPr bwMode="auto">
                  <a:xfrm>
                    <a:off x="2640" y="402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6" name="Freeform 1100"/>
                  <p:cNvSpPr>
                    <a:spLocks/>
                  </p:cNvSpPr>
                  <p:nvPr/>
                </p:nvSpPr>
                <p:spPr bwMode="auto">
                  <a:xfrm>
                    <a:off x="2693" y="402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7" name="Freeform 1101"/>
                  <p:cNvSpPr>
                    <a:spLocks/>
                  </p:cNvSpPr>
                  <p:nvPr/>
                </p:nvSpPr>
                <p:spPr bwMode="auto">
                  <a:xfrm>
                    <a:off x="2688" y="400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8" name="Freeform 1102"/>
                  <p:cNvSpPr>
                    <a:spLocks/>
                  </p:cNvSpPr>
                  <p:nvPr/>
                </p:nvSpPr>
                <p:spPr bwMode="auto">
                  <a:xfrm>
                    <a:off x="2741" y="400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649" name="Group 1103"/>
                  <p:cNvGrpSpPr>
                    <a:grpSpLocks/>
                  </p:cNvGrpSpPr>
                  <p:nvPr/>
                </p:nvGrpSpPr>
                <p:grpSpPr bwMode="auto">
                  <a:xfrm>
                    <a:off x="2816" y="3952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660" name="Freeform 110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1" name="Freeform 110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650" name="Freeform 1106"/>
                  <p:cNvSpPr>
                    <a:spLocks/>
                  </p:cNvSpPr>
                  <p:nvPr/>
                </p:nvSpPr>
                <p:spPr bwMode="auto">
                  <a:xfrm>
                    <a:off x="2688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1" name="Freeform 1107"/>
                  <p:cNvSpPr>
                    <a:spLocks/>
                  </p:cNvSpPr>
                  <p:nvPr/>
                </p:nvSpPr>
                <p:spPr bwMode="auto">
                  <a:xfrm>
                    <a:off x="2741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2" name="Freeform 1108"/>
                  <p:cNvSpPr>
                    <a:spLocks/>
                  </p:cNvSpPr>
                  <p:nvPr/>
                </p:nvSpPr>
                <p:spPr bwMode="auto">
                  <a:xfrm>
                    <a:off x="2544" y="411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3" name="Freeform 1109"/>
                  <p:cNvSpPr>
                    <a:spLocks/>
                  </p:cNvSpPr>
                  <p:nvPr/>
                </p:nvSpPr>
                <p:spPr bwMode="auto">
                  <a:xfrm>
                    <a:off x="2597" y="411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4" name="Freeform 1110"/>
                  <p:cNvSpPr>
                    <a:spLocks/>
                  </p:cNvSpPr>
                  <p:nvPr/>
                </p:nvSpPr>
                <p:spPr bwMode="auto">
                  <a:xfrm>
                    <a:off x="2528" y="40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5" name="Freeform 1111"/>
                  <p:cNvSpPr>
                    <a:spLocks/>
                  </p:cNvSpPr>
                  <p:nvPr/>
                </p:nvSpPr>
                <p:spPr bwMode="auto">
                  <a:xfrm>
                    <a:off x="2581" y="40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6" name="Freeform 1112"/>
                  <p:cNvSpPr>
                    <a:spLocks/>
                  </p:cNvSpPr>
                  <p:nvPr/>
                </p:nvSpPr>
                <p:spPr bwMode="auto">
                  <a:xfrm>
                    <a:off x="2576" y="398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7" name="Freeform 1113"/>
                  <p:cNvSpPr>
                    <a:spLocks/>
                  </p:cNvSpPr>
                  <p:nvPr/>
                </p:nvSpPr>
                <p:spPr bwMode="auto">
                  <a:xfrm>
                    <a:off x="2629" y="398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8" name="Freeform 1114"/>
                  <p:cNvSpPr>
                    <a:spLocks/>
                  </p:cNvSpPr>
                  <p:nvPr/>
                </p:nvSpPr>
                <p:spPr bwMode="auto">
                  <a:xfrm>
                    <a:off x="2704" y="393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9" name="Freeform 1115"/>
                  <p:cNvSpPr>
                    <a:spLocks/>
                  </p:cNvSpPr>
                  <p:nvPr/>
                </p:nvSpPr>
                <p:spPr bwMode="auto">
                  <a:xfrm>
                    <a:off x="2757" y="393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4" name="Group 162"/>
                <p:cNvGrpSpPr>
                  <a:grpSpLocks/>
                </p:cNvGrpSpPr>
                <p:nvPr/>
              </p:nvGrpSpPr>
              <p:grpSpPr bwMode="auto">
                <a:xfrm>
                  <a:off x="457204" y="5638800"/>
                  <a:ext cx="1620838" cy="469900"/>
                  <a:chOff x="3353" y="4024"/>
                  <a:chExt cx="1021" cy="296"/>
                </a:xfrm>
              </p:grpSpPr>
              <p:grpSp>
                <p:nvGrpSpPr>
                  <p:cNvPr id="356" name="Group 163"/>
                  <p:cNvGrpSpPr>
                    <a:grpSpLocks/>
                  </p:cNvGrpSpPr>
                  <p:nvPr/>
                </p:nvGrpSpPr>
                <p:grpSpPr bwMode="auto">
                  <a:xfrm rot="464866">
                    <a:off x="3353" y="4024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378" name="Group 164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89" name="Group 16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96" name="Freeform 1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97" name="Freeform 1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90" name="Group 16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94" name="Freeform 1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95" name="Freeform 1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91" name="Group 17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92" name="Freeform 1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93" name="Freeform 1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379" name="Group 174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80" name="Group 17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87" name="Freeform 1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88" name="Freeform 1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81" name="Group 17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85" name="Freeform 1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86" name="Freeform 1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82" name="Group 18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83" name="Freeform 1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84" name="Freeform 1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357" name="Group 184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836" y="4024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358" name="Group 185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69" name="Group 18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76" name="Freeform 1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77" name="Freeform 1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70" name="Group 18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74" name="Freeform 1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75" name="Freeform 1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71" name="Group 19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72" name="Freeform 1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73" name="Freeform 1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359" name="Group 195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60" name="Group 19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67" name="Freeform 1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68" name="Freeform 1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61" name="Group 19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65" name="Freeform 2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66" name="Freeform 2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62" name="Group 20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63" name="Freeform 2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64" name="Freeform 2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35" name="Group 162"/>
                <p:cNvGrpSpPr>
                  <a:grpSpLocks/>
                </p:cNvGrpSpPr>
                <p:nvPr/>
              </p:nvGrpSpPr>
              <p:grpSpPr bwMode="auto">
                <a:xfrm>
                  <a:off x="2362204" y="6019800"/>
                  <a:ext cx="1620838" cy="469900"/>
                  <a:chOff x="3353" y="4024"/>
                  <a:chExt cx="1021" cy="296"/>
                </a:xfrm>
              </p:grpSpPr>
              <p:grpSp>
                <p:nvGrpSpPr>
                  <p:cNvPr id="314" name="Group 163"/>
                  <p:cNvGrpSpPr>
                    <a:grpSpLocks/>
                  </p:cNvGrpSpPr>
                  <p:nvPr/>
                </p:nvGrpSpPr>
                <p:grpSpPr bwMode="auto">
                  <a:xfrm rot="464866">
                    <a:off x="3353" y="4024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336" name="Group 164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47" name="Group 16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54" name="Freeform 1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55" name="Freeform 1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48" name="Group 16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52" name="Freeform 1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53" name="Freeform 1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49" name="Group 17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50" name="Freeform 1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51" name="Freeform 1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337" name="Group 174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38" name="Group 17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45" name="Freeform 1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46" name="Freeform 1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39" name="Group 17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43" name="Freeform 1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44" name="Freeform 1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40" name="Group 18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41" name="Freeform 1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42" name="Freeform 1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315" name="Group 184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836" y="4024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316" name="Group 185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27" name="Group 18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34" name="Freeform 1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35" name="Freeform 1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28" name="Group 18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32" name="Freeform 1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33" name="Freeform 1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29" name="Group 19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30" name="Freeform 1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31" name="Freeform 1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317" name="Group 195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18" name="Group 19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25" name="Freeform 1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26" name="Freeform 1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19" name="Group 19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23" name="Freeform 2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24" name="Freeform 2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20" name="Group 20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21" name="Freeform 2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22" name="Freeform 2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36" name="Group 162"/>
                <p:cNvGrpSpPr>
                  <a:grpSpLocks/>
                </p:cNvGrpSpPr>
                <p:nvPr/>
              </p:nvGrpSpPr>
              <p:grpSpPr bwMode="auto">
                <a:xfrm>
                  <a:off x="5410204" y="5867400"/>
                  <a:ext cx="1620838" cy="469900"/>
                  <a:chOff x="3353" y="4024"/>
                  <a:chExt cx="1021" cy="296"/>
                </a:xfrm>
              </p:grpSpPr>
              <p:grpSp>
                <p:nvGrpSpPr>
                  <p:cNvPr id="272" name="Group 163"/>
                  <p:cNvGrpSpPr>
                    <a:grpSpLocks/>
                  </p:cNvGrpSpPr>
                  <p:nvPr/>
                </p:nvGrpSpPr>
                <p:grpSpPr bwMode="auto">
                  <a:xfrm rot="464866">
                    <a:off x="3353" y="4024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294" name="Group 164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05" name="Group 16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12" name="Freeform 1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13" name="Freeform 1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06" name="Group 16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10" name="Freeform 1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11" name="Freeform 1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07" name="Group 17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08" name="Freeform 1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09" name="Freeform 1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295" name="Group 174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96" name="Group 17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03" name="Freeform 1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04" name="Freeform 1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97" name="Group 17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01" name="Freeform 1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02" name="Freeform 1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98" name="Group 18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99" name="Freeform 1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00" name="Freeform 1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273" name="Group 184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836" y="4024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274" name="Group 185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85" name="Group 18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92" name="Freeform 1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93" name="Freeform 1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86" name="Group 18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90" name="Freeform 1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91" name="Freeform 1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87" name="Group 19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88" name="Freeform 1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89" name="Freeform 1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275" name="Group 195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76" name="Group 19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83" name="Freeform 1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84" name="Freeform 1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77" name="Group 19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81" name="Freeform 2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82" name="Freeform 2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78" name="Group 20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79" name="Freeform 2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80" name="Freeform 2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37" name="Group 107"/>
                <p:cNvGrpSpPr>
                  <a:grpSpLocks/>
                </p:cNvGrpSpPr>
                <p:nvPr/>
              </p:nvGrpSpPr>
              <p:grpSpPr bwMode="auto">
                <a:xfrm rot="20803610" flipH="1">
                  <a:off x="1690529" y="4611163"/>
                  <a:ext cx="360364" cy="165100"/>
                  <a:chOff x="3168" y="3888"/>
                  <a:chExt cx="227" cy="104"/>
                </a:xfrm>
              </p:grpSpPr>
              <p:sp>
                <p:nvSpPr>
                  <p:cNvPr id="269" name="Freeform 108" descr="Пробка"/>
                  <p:cNvSpPr>
                    <a:spLocks/>
                  </p:cNvSpPr>
                  <p:nvPr/>
                </p:nvSpPr>
                <p:spPr bwMode="auto">
                  <a:xfrm>
                    <a:off x="3168" y="3888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6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70" name="Freeform 109" descr="Пробка"/>
                  <p:cNvSpPr>
                    <a:spLocks/>
                  </p:cNvSpPr>
                  <p:nvPr/>
                </p:nvSpPr>
                <p:spPr bwMode="auto">
                  <a:xfrm>
                    <a:off x="3288" y="3888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6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71" name="Freeform 110" descr="Пробка"/>
                  <p:cNvSpPr>
                    <a:spLocks/>
                  </p:cNvSpPr>
                  <p:nvPr/>
                </p:nvSpPr>
                <p:spPr bwMode="auto">
                  <a:xfrm>
                    <a:off x="3184" y="3936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6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8" name="Group 107"/>
                <p:cNvGrpSpPr>
                  <a:grpSpLocks/>
                </p:cNvGrpSpPr>
                <p:nvPr/>
              </p:nvGrpSpPr>
              <p:grpSpPr bwMode="auto">
                <a:xfrm rot="20803610" flipH="1">
                  <a:off x="7024529" y="3010964"/>
                  <a:ext cx="360364" cy="165100"/>
                  <a:chOff x="3168" y="3888"/>
                  <a:chExt cx="227" cy="104"/>
                </a:xfrm>
              </p:grpSpPr>
              <p:sp>
                <p:nvSpPr>
                  <p:cNvPr id="266" name="Freeform 108" descr="Пробка"/>
                  <p:cNvSpPr>
                    <a:spLocks/>
                  </p:cNvSpPr>
                  <p:nvPr/>
                </p:nvSpPr>
                <p:spPr bwMode="auto">
                  <a:xfrm>
                    <a:off x="3168" y="3888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6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7" name="Freeform 109" descr="Пробка"/>
                  <p:cNvSpPr>
                    <a:spLocks/>
                  </p:cNvSpPr>
                  <p:nvPr/>
                </p:nvSpPr>
                <p:spPr bwMode="auto">
                  <a:xfrm>
                    <a:off x="3288" y="3888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6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8" name="Freeform 110" descr="Пробка"/>
                  <p:cNvSpPr>
                    <a:spLocks/>
                  </p:cNvSpPr>
                  <p:nvPr/>
                </p:nvSpPr>
                <p:spPr bwMode="auto">
                  <a:xfrm>
                    <a:off x="3184" y="3936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6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9" name="Group 817"/>
                <p:cNvGrpSpPr>
                  <a:grpSpLocks/>
                </p:cNvGrpSpPr>
                <p:nvPr/>
              </p:nvGrpSpPr>
              <p:grpSpPr bwMode="auto">
                <a:xfrm rot="201456">
                  <a:off x="1830814" y="5185768"/>
                  <a:ext cx="144462" cy="73025"/>
                  <a:chOff x="2199" y="3091"/>
                  <a:chExt cx="432" cy="140"/>
                </a:xfrm>
              </p:grpSpPr>
              <p:sp>
                <p:nvSpPr>
                  <p:cNvPr id="264" name="Freeform 818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5" name="Freeform 819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40" name="Group 817"/>
                <p:cNvGrpSpPr>
                  <a:grpSpLocks/>
                </p:cNvGrpSpPr>
                <p:nvPr/>
              </p:nvGrpSpPr>
              <p:grpSpPr bwMode="auto">
                <a:xfrm rot="201456">
                  <a:off x="1754614" y="4499968"/>
                  <a:ext cx="144462" cy="73025"/>
                  <a:chOff x="2199" y="3091"/>
                  <a:chExt cx="432" cy="140"/>
                </a:xfrm>
              </p:grpSpPr>
              <p:sp>
                <p:nvSpPr>
                  <p:cNvPr id="262" name="Freeform 818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3" name="Freeform 819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41" name="Group 817"/>
                <p:cNvGrpSpPr>
                  <a:grpSpLocks/>
                </p:cNvGrpSpPr>
                <p:nvPr/>
              </p:nvGrpSpPr>
              <p:grpSpPr bwMode="auto">
                <a:xfrm rot="201456">
                  <a:off x="2364214" y="4652368"/>
                  <a:ext cx="144462" cy="73025"/>
                  <a:chOff x="2199" y="3091"/>
                  <a:chExt cx="432" cy="140"/>
                </a:xfrm>
              </p:grpSpPr>
              <p:sp>
                <p:nvSpPr>
                  <p:cNvPr id="260" name="Freeform 818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" name="Freeform 819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42" name="Group 934"/>
                <p:cNvGrpSpPr>
                  <a:grpSpLocks/>
                </p:cNvGrpSpPr>
                <p:nvPr/>
              </p:nvGrpSpPr>
              <p:grpSpPr bwMode="auto">
                <a:xfrm rot="201456" flipH="1" flipV="1">
                  <a:off x="1984077" y="4809990"/>
                  <a:ext cx="323852" cy="107950"/>
                  <a:chOff x="2199" y="3091"/>
                  <a:chExt cx="432" cy="140"/>
                </a:xfrm>
              </p:grpSpPr>
              <p:sp>
                <p:nvSpPr>
                  <p:cNvPr id="258" name="Freeform 935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9" name="Freeform 936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43" name="Group 934"/>
                <p:cNvGrpSpPr>
                  <a:grpSpLocks/>
                </p:cNvGrpSpPr>
                <p:nvPr/>
              </p:nvGrpSpPr>
              <p:grpSpPr bwMode="auto">
                <a:xfrm rot="201456" flipH="1" flipV="1">
                  <a:off x="4574877" y="5190992"/>
                  <a:ext cx="323852" cy="107950"/>
                  <a:chOff x="2199" y="3091"/>
                  <a:chExt cx="432" cy="140"/>
                </a:xfrm>
                <a:scene3d>
                  <a:camera prst="orthographicFront">
                    <a:rot lat="0" lon="21594000" rev="0"/>
                  </a:camera>
                  <a:lightRig rig="threePt" dir="t"/>
                </a:scene3d>
              </p:grpSpPr>
              <p:sp>
                <p:nvSpPr>
                  <p:cNvPr id="256" name="Freeform 935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7" name="Freeform 936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44" name="Group 994"/>
                <p:cNvGrpSpPr>
                  <a:grpSpLocks/>
                </p:cNvGrpSpPr>
                <p:nvPr/>
              </p:nvGrpSpPr>
              <p:grpSpPr bwMode="auto">
                <a:xfrm rot="201456">
                  <a:off x="4430600" y="6061047"/>
                  <a:ext cx="1420810" cy="417513"/>
                  <a:chOff x="3353" y="4024"/>
                  <a:chExt cx="1021" cy="296"/>
                </a:xfrm>
              </p:grpSpPr>
              <p:grpSp>
                <p:nvGrpSpPr>
                  <p:cNvPr id="214" name="Group 995"/>
                  <p:cNvGrpSpPr>
                    <a:grpSpLocks/>
                  </p:cNvGrpSpPr>
                  <p:nvPr/>
                </p:nvGrpSpPr>
                <p:grpSpPr bwMode="auto">
                  <a:xfrm rot="464866">
                    <a:off x="3353" y="4024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236" name="Group 996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47" name="Group 99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54" name="Freeform 9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55" name="Freeform 99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48" name="Group 1000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52" name="Freeform 10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53" name="Freeform 1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49" name="Group 1003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50" name="Freeform 10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51" name="Freeform 10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237" name="Group 1006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38" name="Group 100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45" name="Freeform 10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46" name="Freeform 10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39" name="Group 1010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43" name="Freeform 10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44" name="Freeform 10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40" name="Group 1013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41" name="Freeform 10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42" name="Freeform 10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215" name="Group 1016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836" y="4024"/>
                    <a:ext cx="538" cy="296"/>
                    <a:chOff x="4649" y="2704"/>
                    <a:chExt cx="538" cy="296"/>
                  </a:xfrm>
                </p:grpSpPr>
                <p:grpSp>
                  <p:nvGrpSpPr>
                    <p:cNvPr id="216" name="Group 1017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27" name="Group 10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34" name="Freeform 101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35" name="Freeform 102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28" name="Group 1021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32" name="Freeform 10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33" name="Freeform 10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29" name="Group 1024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30" name="Freeform 10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31" name="Freeform 102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217" name="Group 1027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5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18" name="Group 102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25" name="Freeform 10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26" name="Freeform 103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19" name="Group 1031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23" name="Freeform 103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24" name="Freeform 103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20" name="Group 1034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21" name="Freeform 10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22" name="Freeform 10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45" name="Group 1362"/>
                <p:cNvGrpSpPr>
                  <a:grpSpLocks/>
                </p:cNvGrpSpPr>
                <p:nvPr/>
              </p:nvGrpSpPr>
              <p:grpSpPr bwMode="auto">
                <a:xfrm>
                  <a:off x="1058860" y="4114841"/>
                  <a:ext cx="2043115" cy="646121"/>
                  <a:chOff x="486" y="2088"/>
                  <a:chExt cx="1287" cy="407"/>
                </a:xfrm>
              </p:grpSpPr>
              <p:grpSp>
                <p:nvGrpSpPr>
                  <p:cNvPr id="106" name="Group 784"/>
                  <p:cNvGrpSpPr>
                    <a:grpSpLocks/>
                  </p:cNvGrpSpPr>
                  <p:nvPr/>
                </p:nvGrpSpPr>
                <p:grpSpPr bwMode="auto">
                  <a:xfrm rot="201456">
                    <a:off x="1582" y="2276"/>
                    <a:ext cx="191" cy="104"/>
                    <a:chOff x="2199" y="3091"/>
                    <a:chExt cx="432" cy="140"/>
                  </a:xfrm>
                </p:grpSpPr>
                <p:sp>
                  <p:nvSpPr>
                    <p:cNvPr id="212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3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7" name="Group 838"/>
                  <p:cNvGrpSpPr>
                    <a:grpSpLocks/>
                  </p:cNvGrpSpPr>
                  <p:nvPr/>
                </p:nvGrpSpPr>
                <p:grpSpPr bwMode="auto">
                  <a:xfrm rot="201456">
                    <a:off x="1427" y="2368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210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1" name="Freeform 84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8" name="Group 841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35" y="237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208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9" name="Freeform 843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9" name="Group 844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39" y="2321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206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7" name="Freeform 84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0" name="Group 847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83" y="2287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204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5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1" name="Group 850"/>
                  <p:cNvGrpSpPr>
                    <a:grpSpLocks/>
                  </p:cNvGrpSpPr>
                  <p:nvPr/>
                </p:nvGrpSpPr>
                <p:grpSpPr bwMode="auto">
                  <a:xfrm rot="201456">
                    <a:off x="1418" y="2276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202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3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859"/>
                  <p:cNvGrpSpPr>
                    <a:grpSpLocks/>
                  </p:cNvGrpSpPr>
                  <p:nvPr/>
                </p:nvGrpSpPr>
                <p:grpSpPr bwMode="auto">
                  <a:xfrm rot="201456">
                    <a:off x="1234" y="2335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200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1" name="Freeform 86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3" name="Group 862"/>
                  <p:cNvGrpSpPr>
                    <a:grpSpLocks/>
                  </p:cNvGrpSpPr>
                  <p:nvPr/>
                </p:nvGrpSpPr>
                <p:grpSpPr bwMode="auto">
                  <a:xfrm rot="201456">
                    <a:off x="1111" y="235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98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9" name="Freeform 864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4" name="Group 865"/>
                  <p:cNvGrpSpPr>
                    <a:grpSpLocks/>
                  </p:cNvGrpSpPr>
                  <p:nvPr/>
                </p:nvGrpSpPr>
                <p:grpSpPr bwMode="auto">
                  <a:xfrm rot="201456">
                    <a:off x="1019" y="2366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96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7" name="Freeform 867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5" name="Group 868"/>
                  <p:cNvGrpSpPr>
                    <a:grpSpLocks/>
                  </p:cNvGrpSpPr>
                  <p:nvPr/>
                </p:nvGrpSpPr>
                <p:grpSpPr bwMode="auto">
                  <a:xfrm rot="201456">
                    <a:off x="1023" y="2309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94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5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6" name="Group 871"/>
                  <p:cNvGrpSpPr>
                    <a:grpSpLocks/>
                  </p:cNvGrpSpPr>
                  <p:nvPr/>
                </p:nvGrpSpPr>
                <p:grpSpPr bwMode="auto">
                  <a:xfrm rot="201456">
                    <a:off x="1067" y="2276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192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3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7" name="Group 874"/>
                  <p:cNvGrpSpPr>
                    <a:grpSpLocks/>
                  </p:cNvGrpSpPr>
                  <p:nvPr/>
                </p:nvGrpSpPr>
                <p:grpSpPr bwMode="auto">
                  <a:xfrm rot="201456">
                    <a:off x="1103" y="2264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90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1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8" name="Group 877"/>
                  <p:cNvGrpSpPr>
                    <a:grpSpLocks/>
                  </p:cNvGrpSpPr>
                  <p:nvPr/>
                </p:nvGrpSpPr>
                <p:grpSpPr bwMode="auto">
                  <a:xfrm rot="201456">
                    <a:off x="1146" y="2246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88" name="Freeform 87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9" name="Freeform 87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9" name="Group 880"/>
                  <p:cNvGrpSpPr>
                    <a:grpSpLocks/>
                  </p:cNvGrpSpPr>
                  <p:nvPr/>
                </p:nvGrpSpPr>
                <p:grpSpPr bwMode="auto">
                  <a:xfrm rot="201456">
                    <a:off x="1255" y="220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86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7" name="Freeform 882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0" name="Group 883"/>
                  <p:cNvGrpSpPr>
                    <a:grpSpLocks/>
                  </p:cNvGrpSpPr>
                  <p:nvPr/>
                </p:nvGrpSpPr>
                <p:grpSpPr bwMode="auto">
                  <a:xfrm rot="201456">
                    <a:off x="835" y="2419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84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5" name="Freeform 88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1" name="Group 886"/>
                  <p:cNvGrpSpPr>
                    <a:grpSpLocks/>
                  </p:cNvGrpSpPr>
                  <p:nvPr/>
                </p:nvGrpSpPr>
                <p:grpSpPr bwMode="auto">
                  <a:xfrm rot="201456">
                    <a:off x="713" y="2440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82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3" name="Freeform 888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2" name="Group 889"/>
                  <p:cNvGrpSpPr>
                    <a:grpSpLocks/>
                  </p:cNvGrpSpPr>
                  <p:nvPr/>
                </p:nvGrpSpPr>
                <p:grpSpPr bwMode="auto">
                  <a:xfrm rot="201456">
                    <a:off x="621" y="2449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80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1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3" name="Group 892"/>
                  <p:cNvGrpSpPr>
                    <a:grpSpLocks/>
                  </p:cNvGrpSpPr>
                  <p:nvPr/>
                </p:nvGrpSpPr>
                <p:grpSpPr bwMode="auto">
                  <a:xfrm rot="201456">
                    <a:off x="624" y="2392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178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9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4" name="Group 895"/>
                  <p:cNvGrpSpPr>
                    <a:grpSpLocks/>
                  </p:cNvGrpSpPr>
                  <p:nvPr/>
                </p:nvGrpSpPr>
                <p:grpSpPr bwMode="auto">
                  <a:xfrm rot="201456">
                    <a:off x="668" y="2360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76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7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5" name="Group 898"/>
                  <p:cNvGrpSpPr>
                    <a:grpSpLocks/>
                  </p:cNvGrpSpPr>
                  <p:nvPr/>
                </p:nvGrpSpPr>
                <p:grpSpPr bwMode="auto">
                  <a:xfrm rot="201456">
                    <a:off x="704" y="234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74" name="Freeform 89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5" name="Freeform 90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6" name="Group 901"/>
                  <p:cNvGrpSpPr>
                    <a:grpSpLocks/>
                  </p:cNvGrpSpPr>
                  <p:nvPr/>
                </p:nvGrpSpPr>
                <p:grpSpPr bwMode="auto">
                  <a:xfrm rot="201456">
                    <a:off x="747" y="2328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172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3" name="Freeform 903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7" name="Group 904"/>
                  <p:cNvGrpSpPr>
                    <a:grpSpLocks/>
                  </p:cNvGrpSpPr>
                  <p:nvPr/>
                </p:nvGrpSpPr>
                <p:grpSpPr bwMode="auto">
                  <a:xfrm rot="201456">
                    <a:off x="856" y="2292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70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1" name="Freeform 90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8" name="Group 943"/>
                  <p:cNvGrpSpPr>
                    <a:grpSpLocks/>
                  </p:cNvGrpSpPr>
                  <p:nvPr/>
                </p:nvGrpSpPr>
                <p:grpSpPr bwMode="auto">
                  <a:xfrm rot="201456">
                    <a:off x="768" y="233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68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9" name="Freeform 94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9" name="Group 1049"/>
                  <p:cNvGrpSpPr>
                    <a:grpSpLocks/>
                  </p:cNvGrpSpPr>
                  <p:nvPr/>
                </p:nvGrpSpPr>
                <p:grpSpPr bwMode="auto">
                  <a:xfrm rot="201456">
                    <a:off x="807" y="2234"/>
                    <a:ext cx="379" cy="124"/>
                    <a:chOff x="2199" y="3091"/>
                    <a:chExt cx="432" cy="140"/>
                  </a:xfrm>
                </p:grpSpPr>
                <p:sp>
                  <p:nvSpPr>
                    <p:cNvPr id="166" name="Freeform 105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7" name="Freeform 105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0" name="Group 1104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68" y="2415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64" name="Freeform 110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5" name="Freeform 110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1" name="Group 1107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72" y="235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62" name="Freeform 110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3" name="Freeform 110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2" name="Group 1110"/>
                  <p:cNvGrpSpPr>
                    <a:grpSpLocks/>
                  </p:cNvGrpSpPr>
                  <p:nvPr/>
                </p:nvGrpSpPr>
                <p:grpSpPr bwMode="auto">
                  <a:xfrm rot="201456">
                    <a:off x="1415" y="2325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60" name="Freeform 1111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1" name="Freeform 1112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3" name="Group 1161"/>
                  <p:cNvGrpSpPr>
                    <a:grpSpLocks/>
                  </p:cNvGrpSpPr>
                  <p:nvPr/>
                </p:nvGrpSpPr>
                <p:grpSpPr bwMode="auto">
                  <a:xfrm rot="201456">
                    <a:off x="711" y="2215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158" name="Freeform 1162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9" name="Freeform 1163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4" name="Group 1164"/>
                  <p:cNvGrpSpPr>
                    <a:grpSpLocks/>
                  </p:cNvGrpSpPr>
                  <p:nvPr/>
                </p:nvGrpSpPr>
                <p:grpSpPr bwMode="auto">
                  <a:xfrm rot="201456">
                    <a:off x="583" y="2237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56" name="Freeform 116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7" name="Freeform 116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5" name="Group 1167"/>
                  <p:cNvGrpSpPr>
                    <a:grpSpLocks/>
                  </p:cNvGrpSpPr>
                  <p:nvPr/>
                </p:nvGrpSpPr>
                <p:grpSpPr bwMode="auto">
                  <a:xfrm rot="201456">
                    <a:off x="486" y="2244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54" name="Freeform 116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5" name="Freeform 116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6" name="Group 1170"/>
                  <p:cNvGrpSpPr>
                    <a:grpSpLocks/>
                  </p:cNvGrpSpPr>
                  <p:nvPr/>
                </p:nvGrpSpPr>
                <p:grpSpPr bwMode="auto">
                  <a:xfrm rot="201456">
                    <a:off x="489" y="2187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52" name="Freeform 1171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3" name="Freeform 1172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7" name="Group 1173"/>
                  <p:cNvGrpSpPr>
                    <a:grpSpLocks/>
                  </p:cNvGrpSpPr>
                  <p:nvPr/>
                </p:nvGrpSpPr>
                <p:grpSpPr bwMode="auto">
                  <a:xfrm rot="201456">
                    <a:off x="539" y="2156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50" name="Freeform 117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1" name="Freeform 117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8" name="Group 1176"/>
                  <p:cNvGrpSpPr>
                    <a:grpSpLocks/>
                  </p:cNvGrpSpPr>
                  <p:nvPr/>
                </p:nvGrpSpPr>
                <p:grpSpPr bwMode="auto">
                  <a:xfrm rot="201456">
                    <a:off x="575" y="2143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148" name="Freeform 1177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9" name="Freeform 1178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9" name="Group 1179"/>
                  <p:cNvGrpSpPr>
                    <a:grpSpLocks/>
                  </p:cNvGrpSpPr>
                  <p:nvPr/>
                </p:nvGrpSpPr>
                <p:grpSpPr bwMode="auto">
                  <a:xfrm rot="201456">
                    <a:off x="618" y="2124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146" name="Freeform 118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7" name="Freeform 118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0" name="Group 1182"/>
                  <p:cNvGrpSpPr>
                    <a:grpSpLocks/>
                  </p:cNvGrpSpPr>
                  <p:nvPr/>
                </p:nvGrpSpPr>
                <p:grpSpPr bwMode="auto">
                  <a:xfrm rot="201456">
                    <a:off x="732" y="2088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144" name="Freeform 1183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5" name="Freeform 1184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1185"/>
                  <p:cNvGrpSpPr>
                    <a:grpSpLocks/>
                  </p:cNvGrpSpPr>
                  <p:nvPr/>
                </p:nvGrpSpPr>
                <p:grpSpPr bwMode="auto">
                  <a:xfrm rot="201456">
                    <a:off x="679" y="2116"/>
                    <a:ext cx="379" cy="124"/>
                    <a:chOff x="2199" y="3091"/>
                    <a:chExt cx="432" cy="140"/>
                  </a:xfrm>
                </p:grpSpPr>
                <p:sp>
                  <p:nvSpPr>
                    <p:cNvPr id="142" name="Freeform 1186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3" name="Freeform 1187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6" name="Группа 2418"/>
                <p:cNvGrpSpPr/>
                <p:nvPr/>
              </p:nvGrpSpPr>
              <p:grpSpPr>
                <a:xfrm>
                  <a:off x="1524000" y="4876800"/>
                  <a:ext cx="1793691" cy="487363"/>
                  <a:chOff x="76944" y="5829300"/>
                  <a:chExt cx="1793691" cy="487363"/>
                </a:xfrm>
              </p:grpSpPr>
              <p:sp>
                <p:nvSpPr>
                  <p:cNvPr id="47" name="Freeform 64"/>
                  <p:cNvSpPr>
                    <a:spLocks/>
                  </p:cNvSpPr>
                  <p:nvPr/>
                </p:nvSpPr>
                <p:spPr bwMode="auto">
                  <a:xfrm flipH="1" flipV="1">
                    <a:off x="270619" y="61452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" name="Freeform 65"/>
                  <p:cNvSpPr>
                    <a:spLocks/>
                  </p:cNvSpPr>
                  <p:nvPr/>
                </p:nvSpPr>
                <p:spPr bwMode="auto">
                  <a:xfrm flipH="1" flipV="1">
                    <a:off x="76944" y="61626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9" name="Freeform 67"/>
                  <p:cNvSpPr>
                    <a:spLocks/>
                  </p:cNvSpPr>
                  <p:nvPr/>
                </p:nvSpPr>
                <p:spPr bwMode="auto">
                  <a:xfrm flipH="1" flipV="1">
                    <a:off x="270619" y="60436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" name="Freeform 68"/>
                  <p:cNvSpPr>
                    <a:spLocks/>
                  </p:cNvSpPr>
                  <p:nvPr/>
                </p:nvSpPr>
                <p:spPr bwMode="auto">
                  <a:xfrm flipH="1" flipV="1">
                    <a:off x="76944" y="60610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" name="Freeform 70"/>
                  <p:cNvSpPr>
                    <a:spLocks/>
                  </p:cNvSpPr>
                  <p:nvPr/>
                </p:nvSpPr>
                <p:spPr bwMode="auto">
                  <a:xfrm flipH="1" flipV="1">
                    <a:off x="346819" y="59801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" name="Freeform 71"/>
                  <p:cNvSpPr>
                    <a:spLocks/>
                  </p:cNvSpPr>
                  <p:nvPr/>
                </p:nvSpPr>
                <p:spPr bwMode="auto">
                  <a:xfrm flipH="1" flipV="1">
                    <a:off x="153144" y="59975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" name="Freeform 73"/>
                  <p:cNvSpPr>
                    <a:spLocks/>
                  </p:cNvSpPr>
                  <p:nvPr/>
                </p:nvSpPr>
                <p:spPr bwMode="auto">
                  <a:xfrm flipH="1" flipV="1">
                    <a:off x="410319" y="59547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" name="Freeform 74"/>
                  <p:cNvSpPr>
                    <a:spLocks/>
                  </p:cNvSpPr>
                  <p:nvPr/>
                </p:nvSpPr>
                <p:spPr bwMode="auto">
                  <a:xfrm flipH="1" flipV="1">
                    <a:off x="216644" y="59721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5" name="Group 120"/>
                  <p:cNvGrpSpPr>
                    <a:grpSpLocks/>
                  </p:cNvGrpSpPr>
                  <p:nvPr/>
                </p:nvGrpSpPr>
                <p:grpSpPr bwMode="auto">
                  <a:xfrm rot="21099475" flipH="1">
                    <a:off x="234291" y="5956695"/>
                    <a:ext cx="431799" cy="325438"/>
                    <a:chOff x="4694" y="3475"/>
                    <a:chExt cx="363" cy="432"/>
                  </a:xfrm>
                </p:grpSpPr>
                <p:grpSp>
                  <p:nvGrpSpPr>
                    <p:cNvPr id="97" name="Group 1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104" name="Freeform 1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98" name="Group 124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102" name="Freeform 1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99" name="Group 127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100" name="Freeform 1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56" name="Group 130"/>
                  <p:cNvGrpSpPr>
                    <a:grpSpLocks/>
                  </p:cNvGrpSpPr>
                  <p:nvPr/>
                </p:nvGrpSpPr>
                <p:grpSpPr bwMode="auto">
                  <a:xfrm rot="21545606">
                    <a:off x="678452" y="5871338"/>
                    <a:ext cx="431799" cy="325438"/>
                    <a:chOff x="4694" y="3475"/>
                    <a:chExt cx="363" cy="432"/>
                  </a:xfrm>
                </p:grpSpPr>
                <p:grpSp>
                  <p:nvGrpSpPr>
                    <p:cNvPr id="88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" name="Freeform 1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6" name="Freeform 1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89" name="Group 134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3" name="Freeform 1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Freeform 1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90" name="Group 137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1" name="Freeform 1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Freeform 1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57" name="Group 141"/>
                  <p:cNvGrpSpPr>
                    <a:grpSpLocks/>
                  </p:cNvGrpSpPr>
                  <p:nvPr/>
                </p:nvGrpSpPr>
                <p:grpSpPr bwMode="auto">
                  <a:xfrm rot="500525">
                    <a:off x="1438836" y="5956695"/>
                    <a:ext cx="431799" cy="325438"/>
                    <a:chOff x="4694" y="3475"/>
                    <a:chExt cx="363" cy="432"/>
                  </a:xfrm>
                </p:grpSpPr>
                <p:grpSp>
                  <p:nvGrpSpPr>
                    <p:cNvPr id="79" name="Group 14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86" name="Freeform 1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87" name="Freeform 1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80" name="Group 145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84" name="Freeform 1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85" name="Freeform 1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81" name="Group 148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82" name="Freeform 1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83" name="Freeform 1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58" name="Group 151"/>
                  <p:cNvGrpSpPr>
                    <a:grpSpLocks/>
                  </p:cNvGrpSpPr>
                  <p:nvPr/>
                </p:nvGrpSpPr>
                <p:grpSpPr bwMode="auto">
                  <a:xfrm rot="54394" flipH="1">
                    <a:off x="994675" y="5871338"/>
                    <a:ext cx="431799" cy="325438"/>
                    <a:chOff x="4694" y="3475"/>
                    <a:chExt cx="363" cy="432"/>
                  </a:xfrm>
                </p:grpSpPr>
                <p:grpSp>
                  <p:nvGrpSpPr>
                    <p:cNvPr id="70" name="Group 1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77" name="Freeform 1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8" name="Freeform 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71" name="Group 155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75" name="Freeform 1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6" name="Freeform 1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72" name="Group 158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73" name="Freeform 1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4" name="Freeform 1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</p:grpSp>
              <p:sp>
                <p:nvSpPr>
                  <p:cNvPr id="59" name="Freeform 178"/>
                  <p:cNvSpPr>
                    <a:spLocks/>
                  </p:cNvSpPr>
                  <p:nvPr/>
                </p:nvSpPr>
                <p:spPr bwMode="auto">
                  <a:xfrm rot="10627022">
                    <a:off x="1419969" y="5943600"/>
                    <a:ext cx="323850" cy="2222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" name="Freeform 179"/>
                  <p:cNvSpPr>
                    <a:spLocks/>
                  </p:cNvSpPr>
                  <p:nvPr/>
                </p:nvSpPr>
                <p:spPr bwMode="auto">
                  <a:xfrm rot="10627022">
                    <a:off x="1058019" y="5991225"/>
                    <a:ext cx="334963" cy="188913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" name="Freeform 277"/>
                  <p:cNvSpPr>
                    <a:spLocks/>
                  </p:cNvSpPr>
                  <p:nvPr/>
                </p:nvSpPr>
                <p:spPr bwMode="auto">
                  <a:xfrm>
                    <a:off x="1285032" y="5829300"/>
                    <a:ext cx="77788" cy="825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" name="Freeform 278"/>
                  <p:cNvSpPr>
                    <a:spLocks/>
                  </p:cNvSpPr>
                  <p:nvPr/>
                </p:nvSpPr>
                <p:spPr bwMode="auto">
                  <a:xfrm>
                    <a:off x="1369169" y="5829300"/>
                    <a:ext cx="80963" cy="71438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" name="Freeform 319"/>
                  <p:cNvSpPr>
                    <a:spLocks/>
                  </p:cNvSpPr>
                  <p:nvPr/>
                </p:nvSpPr>
                <p:spPr bwMode="auto">
                  <a:xfrm flipH="1" flipV="1">
                    <a:off x="575419" y="61452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" name="Freeform 320"/>
                  <p:cNvSpPr>
                    <a:spLocks/>
                  </p:cNvSpPr>
                  <p:nvPr/>
                </p:nvSpPr>
                <p:spPr bwMode="auto">
                  <a:xfrm flipH="1" flipV="1">
                    <a:off x="381744" y="61626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" name="Freeform 322"/>
                  <p:cNvSpPr>
                    <a:spLocks/>
                  </p:cNvSpPr>
                  <p:nvPr/>
                </p:nvSpPr>
                <p:spPr bwMode="auto">
                  <a:xfrm flipH="1" flipV="1">
                    <a:off x="346819" y="61960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6" name="Freeform 323"/>
                  <p:cNvSpPr>
                    <a:spLocks/>
                  </p:cNvSpPr>
                  <p:nvPr/>
                </p:nvSpPr>
                <p:spPr bwMode="auto">
                  <a:xfrm flipH="1" flipV="1">
                    <a:off x="153144" y="62134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7" name="Freeform 326"/>
                  <p:cNvSpPr>
                    <a:spLocks/>
                  </p:cNvSpPr>
                  <p:nvPr/>
                </p:nvSpPr>
                <p:spPr bwMode="auto">
                  <a:xfrm flipH="1" flipV="1">
                    <a:off x="203944" y="60102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8" name="Freeform 328"/>
                  <p:cNvSpPr>
                    <a:spLocks/>
                  </p:cNvSpPr>
                  <p:nvPr/>
                </p:nvSpPr>
                <p:spPr bwMode="auto">
                  <a:xfrm flipH="1" flipV="1">
                    <a:off x="600819" y="59166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9" name="Freeform 329"/>
                  <p:cNvSpPr>
                    <a:spLocks/>
                  </p:cNvSpPr>
                  <p:nvPr/>
                </p:nvSpPr>
                <p:spPr bwMode="auto">
                  <a:xfrm flipH="1" flipV="1">
                    <a:off x="407144" y="59340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pic>
            <p:nvPicPr>
              <p:cNvPr id="22" name="Picture 3"/>
              <p:cNvPicPr>
                <a:picLocks noChangeAspect="1" noChangeArrowheads="1"/>
              </p:cNvPicPr>
              <p:nvPr/>
            </p:nvPicPr>
            <p:blipFill>
              <a:blip r:embed="rId7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2819400" y="2286000"/>
                <a:ext cx="487519" cy="4075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3" name="Picture 4"/>
              <p:cNvPicPr>
                <a:picLocks noChangeAspect="1" noChangeArrowheads="1"/>
              </p:cNvPicPr>
              <p:nvPr/>
            </p:nvPicPr>
            <p:blipFill>
              <a:blip r:embed="rId8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3048000" y="1752600"/>
                <a:ext cx="496488" cy="6298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>
                  <a:rot lat="0" lon="10800000" rev="0"/>
                </a:camera>
                <a:lightRig rig="threePt" dir="t"/>
              </a:scene3d>
            </p:spPr>
          </p:pic>
          <p:pic>
            <p:nvPicPr>
              <p:cNvPr id="24" name="Picture 28" descr="b11"/>
              <p:cNvPicPr>
                <a:picLocks noChangeAspect="1" noChangeArrowheads="1" noCrop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1981200" y="1676400"/>
                <a:ext cx="518720" cy="555948"/>
              </a:xfrm>
              <a:prstGeom prst="rect">
                <a:avLst/>
              </a:prstGeom>
              <a:noFill/>
            </p:spPr>
          </p:pic>
          <p:pic>
            <p:nvPicPr>
              <p:cNvPr id="25" name="Picture 20" descr="b13"/>
              <p:cNvPicPr>
                <a:picLocks noChangeAspect="1" noChangeArrowheads="1" noCrop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1219200" y="1676400"/>
                <a:ext cx="569639" cy="609600"/>
              </a:xfrm>
              <a:prstGeom prst="rect">
                <a:avLst/>
              </a:prstGeom>
              <a:noFill/>
            </p:spPr>
          </p:pic>
          <p:pic>
            <p:nvPicPr>
              <p:cNvPr id="26" name="Picture 2"/>
              <p:cNvPicPr>
                <a:picLocks noChangeAspect="1" noChangeArrowheads="1"/>
              </p:cNvPicPr>
              <p:nvPr/>
            </p:nvPicPr>
            <p:blipFill>
              <a:blip r:embed="rId11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2438400" y="1676400"/>
                <a:ext cx="523362" cy="5233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7" name="Picture 4"/>
              <p:cNvPicPr>
                <a:picLocks noChangeAspect="1" noChangeArrowheads="1"/>
              </p:cNvPicPr>
              <p:nvPr/>
            </p:nvPicPr>
            <p:blipFill>
              <a:blip r:embed="rId8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600200" y="1600200"/>
                <a:ext cx="496488" cy="6298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8" name="Picture 26" descr="f68"/>
              <p:cNvPicPr>
                <a:picLocks noChangeAspect="1" noChangeArrowheads="1" noCrop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2362200" y="2057400"/>
                <a:ext cx="629873" cy="629873"/>
              </a:xfrm>
              <a:prstGeom prst="rect">
                <a:avLst/>
              </a:prstGeom>
              <a:noFill/>
            </p:spPr>
          </p:pic>
          <p:pic>
            <p:nvPicPr>
              <p:cNvPr id="29" name="Picture 30" descr="f111"/>
              <p:cNvPicPr>
                <a:picLocks noChangeAspect="1" noChangeArrowheads="1" noCrop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1600200" y="1981200"/>
                <a:ext cx="504825" cy="504825"/>
              </a:xfrm>
              <a:prstGeom prst="rect">
                <a:avLst/>
              </a:prstGeom>
              <a:noFill/>
            </p:spPr>
          </p:pic>
          <p:pic>
            <p:nvPicPr>
              <p:cNvPr id="30" name="Picture 18" descr="f83"/>
              <p:cNvPicPr>
                <a:picLocks noChangeAspect="1" noChangeArrowheads="1" noCrop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 rot="3414087">
                <a:off x="3208168" y="2013938"/>
                <a:ext cx="521935" cy="483273"/>
              </a:xfrm>
              <a:prstGeom prst="rect">
                <a:avLst/>
              </a:prstGeom>
              <a:noFill/>
            </p:spPr>
          </p:pic>
          <p:pic>
            <p:nvPicPr>
              <p:cNvPr id="31" name="Picture 52" descr="nature01"/>
              <p:cNvPicPr>
                <a:picLocks noChangeAspect="1" noChangeArrowheads="1" noCrop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2743200" y="1447800"/>
                <a:ext cx="518719" cy="592822"/>
              </a:xfrm>
              <a:prstGeom prst="rect">
                <a:avLst/>
              </a:prstGeom>
              <a:noFill/>
            </p:spPr>
          </p:pic>
          <p:pic>
            <p:nvPicPr>
              <p:cNvPr id="32" name="Picture 60" descr="043"/>
              <p:cNvPicPr>
                <a:picLocks noChangeAspect="1" noChangeArrowheads="1" noCrop="1"/>
              </p:cNvPicPr>
              <p:nvPr/>
            </p:nvPicPr>
            <p:blipFill>
              <a:blip r:embed="rId16"/>
              <a:srcRect/>
              <a:stretch>
                <a:fillRect/>
              </a:stretch>
            </p:blipFill>
            <p:spPr bwMode="auto">
              <a:xfrm rot="1163477">
                <a:off x="1984153" y="2118369"/>
                <a:ext cx="462225" cy="555771"/>
              </a:xfrm>
              <a:prstGeom prst="rect">
                <a:avLst/>
              </a:prstGeom>
              <a:noFill/>
            </p:spPr>
          </p:pic>
        </p:grpSp>
        <p:pic>
          <p:nvPicPr>
            <p:cNvPr id="19" name="Picture 28" descr="b11"/>
            <p:cNvPicPr>
              <a:picLocks noChangeAspect="1" noChangeArrowheads="1" noCrop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 rot="1513243">
              <a:off x="7021712" y="4657780"/>
              <a:ext cx="520568" cy="527210"/>
            </a:xfrm>
            <a:prstGeom prst="rect">
              <a:avLst/>
            </a:prstGeom>
            <a:noFill/>
            <a:scene3d>
              <a:camera prst="orthographicFront">
                <a:rot lat="0" lon="10800000" rev="0"/>
              </a:camera>
              <a:lightRig rig="threePt" dir="t"/>
            </a:scene3d>
          </p:spPr>
        </p:pic>
        <p:pic>
          <p:nvPicPr>
            <p:cNvPr id="20" name="Picture 38" descr="f472dc8ef84cace0a1c248d5e9142d9f">
              <a:hlinkClick r:id="rId18"/>
            </p:cNvPr>
            <p:cNvPicPr>
              <a:picLocks noChangeAspect="1" noChangeArrowheads="1" noCrop="1"/>
            </p:cNvPicPr>
            <p:nvPr/>
          </p:nvPicPr>
          <p:blipFill>
            <a:blip r:embed="rId19" cstate="print"/>
            <a:srcRect/>
            <a:stretch>
              <a:fillRect/>
            </a:stretch>
          </p:blipFill>
          <p:spPr bwMode="auto">
            <a:xfrm>
              <a:off x="5867400" y="4267200"/>
              <a:ext cx="457200" cy="533400"/>
            </a:xfrm>
            <a:prstGeom prst="rect">
              <a:avLst/>
            </a:prstGeom>
            <a:noFill/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324600" y="2209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3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438400" y="7162800"/>
            <a:ext cx="1066800" cy="1143364"/>
          </a:xfrm>
          <a:prstGeom prst="rect">
            <a:avLst/>
          </a:prstGeom>
          <a:noFill/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" y="7114529"/>
            <a:ext cx="914400" cy="978546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2492" name="Picture 18" descr="f83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5251704" y="7315201"/>
            <a:ext cx="1234440" cy="1143000"/>
          </a:xfrm>
          <a:prstGeom prst="rect">
            <a:avLst/>
          </a:prstGeom>
          <a:noFill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3005138" y="5410200"/>
          <a:ext cx="2757487" cy="846138"/>
        </p:xfrm>
        <a:graphic>
          <a:graphicData uri="http://schemas.openxmlformats.org/presentationml/2006/ole">
            <p:oleObj spid="_x0000_s8194" name="Формула" r:id="rId12" imgW="66024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3048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8,1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6764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0,00081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0,81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768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810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>
            <a:hlinkClick r:id="" action="ppaction://noaction">
              <a:snd r:embed="rId13" name="chimes.wav" builtIn="1"/>
            </a:hlinkClick>
          </p:cNvPr>
          <p:cNvSpPr/>
          <p:nvPr/>
        </p:nvSpPr>
        <p:spPr>
          <a:xfrm>
            <a:off x="6477000" y="381000"/>
            <a:ext cx="14478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0,081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1" name="TextBox 1050"/>
          <p:cNvSpPr txBox="1"/>
          <p:nvPr/>
        </p:nvSpPr>
        <p:spPr>
          <a:xfrm>
            <a:off x="0" y="6477000"/>
            <a:ext cx="685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10/</a:t>
            </a:r>
            <a:r>
              <a:rPr lang="ru-RU" sz="2000" b="1" dirty="0" smtClean="0">
                <a:solidFill>
                  <a:schemeClr val="bg1"/>
                </a:solidFill>
              </a:rPr>
              <a:t>8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2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5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1" name="Picture 38" descr="f472dc8ef84cace0a1c248d5e9142d9f">
            <a:hlinkClick r:id="rId16"/>
          </p:cNvPr>
          <p:cNvPicPr>
            <a:picLocks noChangeAspect="1" noChangeArrowheads="1" noCrop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7010400" y="7086600"/>
            <a:ext cx="783771" cy="9144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88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92" name="Picture 26" descr="f68"/>
          <p:cNvPicPr>
            <a:picLocks noChangeAspect="1" noChangeArrowheads="1" noCrop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4038600" y="2286000"/>
            <a:ext cx="1295400" cy="1295400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6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5.20231E-7 L -0.06684 -0.62705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4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" y="-3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</p:childTnLst>
        </p:cTn>
      </p:par>
    </p:tnLst>
    <p:bldLst>
      <p:bldP spid="1054" grpId="0" animBg="1"/>
      <p:bldP spid="1055" grpId="0" animBg="1"/>
      <p:bldP spid="1056" grpId="0" animBg="1"/>
      <p:bldP spid="105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324600" y="2209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81000" y="7086600"/>
            <a:ext cx="914400" cy="978546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2847975" y="5410200"/>
          <a:ext cx="3074988" cy="846138"/>
        </p:xfrm>
        <a:graphic>
          <a:graphicData uri="http://schemas.openxmlformats.org/presentationml/2006/ole">
            <p:oleObj spid="_x0000_s9218" name="Формула" r:id="rId11" imgW="73656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1524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204010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>
            <a:hlinkClick r:id="" action="ppaction://noaction">
              <a:snd r:embed="rId12" name="chimes.wav" builtIn="1"/>
            </a:hlinkClick>
          </p:cNvPr>
          <p:cNvSpPr/>
          <p:nvPr/>
        </p:nvSpPr>
        <p:spPr>
          <a:xfrm>
            <a:off x="16764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0,2041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004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204100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00600" y="381000"/>
            <a:ext cx="16764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2041000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0,02041</a:t>
            </a:r>
            <a:endParaRPr lang="ru-RU" sz="3200" dirty="0">
              <a:solidFill>
                <a:schemeClr val="bg1"/>
              </a:solidFill>
            </a:endParaRPr>
          </a:p>
        </p:txBody>
      </p:sp>
      <p:pic>
        <p:nvPicPr>
          <p:cNvPr id="1051" name="Picture 28" descr="b11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28800" y="7086600"/>
            <a:ext cx="1066800" cy="1143364"/>
          </a:xfrm>
          <a:prstGeom prst="rect">
            <a:avLst/>
          </a:prstGeom>
          <a:noFill/>
        </p:spPr>
      </p:pic>
      <p:sp>
        <p:nvSpPr>
          <p:cNvPr id="1052" name="TextBox 1051"/>
          <p:cNvSpPr txBox="1"/>
          <p:nvPr/>
        </p:nvSpPr>
        <p:spPr>
          <a:xfrm>
            <a:off x="0" y="6477000"/>
            <a:ext cx="685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11/</a:t>
            </a:r>
            <a:r>
              <a:rPr lang="ru-RU" sz="2000" b="1" dirty="0" smtClean="0">
                <a:solidFill>
                  <a:schemeClr val="bg1"/>
                </a:solidFill>
              </a:rPr>
              <a:t>9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3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4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2" name="Picture 38" descr="f472dc8ef84cace0a1c248d5e9142d9f">
            <a:hlinkClick r:id="rId15"/>
          </p:cNvPr>
          <p:cNvPicPr>
            <a:picLocks noChangeAspect="1" noChangeArrowheads="1" noCrop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7162800" y="7010400"/>
            <a:ext cx="783771" cy="9144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88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91" name="Picture 26" descr="f68"/>
          <p:cNvPicPr>
            <a:picLocks noChangeAspect="1" noChangeArrowheads="1" noCrop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4038600" y="2286000"/>
            <a:ext cx="1295400" cy="1295400"/>
          </a:xfrm>
          <a:prstGeom prst="rect">
            <a:avLst/>
          </a:prstGeom>
          <a:noFill/>
        </p:spPr>
      </p:pic>
      <p:pic>
        <p:nvPicPr>
          <p:cNvPr id="990" name="Picture 18" descr="f83"/>
          <p:cNvPicPr>
            <a:picLocks noChangeAspect="1" noChangeArrowheads="1" noCrop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4648200" y="2971800"/>
            <a:ext cx="1143000" cy="1058333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6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5.78035E-8 L -0.13455 -0.7768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" y="-3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</p:childTnLst>
        </p:cTn>
      </p:par>
    </p:tnLst>
    <p:bldLst>
      <p:bldP spid="1054" grpId="0" animBg="1"/>
      <p:bldP spid="1056" grpId="0" animBg="1"/>
      <p:bldP spid="1057" grpId="0" animBg="1"/>
      <p:bldP spid="105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324600" y="2209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066800" y="7086600"/>
            <a:ext cx="914400" cy="978546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2491" name="Picture 38" descr="f472dc8ef84cace0a1c248d5e9142d9f">
            <a:hlinkClick r:id="rId10"/>
          </p:cNvPr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5943600" y="1676400"/>
            <a:ext cx="783771" cy="9144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2900363" y="5410200"/>
          <a:ext cx="2970212" cy="846138"/>
        </p:xfrm>
        <a:graphic>
          <a:graphicData uri="http://schemas.openxmlformats.org/presentationml/2006/ole">
            <p:oleObj spid="_x0000_s25602" name="Формула" r:id="rId13" imgW="71100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>
            <a:hlinkClick r:id="" action="ppaction://noaction">
              <a:snd r:embed="rId14" name="chimes.wav" builtIn="1"/>
            </a:hlinkClick>
          </p:cNvPr>
          <p:cNvSpPr/>
          <p:nvPr/>
        </p:nvSpPr>
        <p:spPr>
          <a:xfrm>
            <a:off x="1524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53000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6764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50,0003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530000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00600" y="381000"/>
            <a:ext cx="16764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0,00053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0,0053</a:t>
            </a:r>
            <a:endParaRPr lang="ru-RU" sz="3200" dirty="0">
              <a:solidFill>
                <a:schemeClr val="bg1"/>
              </a:solidFill>
            </a:endParaRPr>
          </a:p>
        </p:txBody>
      </p:sp>
      <p:pic>
        <p:nvPicPr>
          <p:cNvPr id="1051" name="Picture 28" descr="b11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286000" y="7086600"/>
            <a:ext cx="1066800" cy="1143364"/>
          </a:xfrm>
          <a:prstGeom prst="rect">
            <a:avLst/>
          </a:prstGeom>
          <a:noFill/>
        </p:spPr>
      </p:pic>
      <p:sp>
        <p:nvSpPr>
          <p:cNvPr id="1052" name="TextBox 1051"/>
          <p:cNvSpPr txBox="1"/>
          <p:nvPr/>
        </p:nvSpPr>
        <p:spPr>
          <a:xfrm>
            <a:off x="0" y="6477000"/>
            <a:ext cx="76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12/</a:t>
            </a:r>
            <a:r>
              <a:rPr lang="ru-RU" sz="2000" b="1" dirty="0" smtClean="0">
                <a:solidFill>
                  <a:schemeClr val="bg1"/>
                </a:solidFill>
              </a:rPr>
              <a:t>10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3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6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1" name="Picture 4" descr="D:\мои работы\Методсовет\цветы\0_b5183_b9f8aa8f_XL.png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962400" y="6858001"/>
            <a:ext cx="990600" cy="914400"/>
          </a:xfrm>
          <a:prstGeom prst="rect">
            <a:avLst/>
          </a:prstGeom>
          <a:noFill/>
        </p:spPr>
      </p:pic>
      <p:pic>
        <p:nvPicPr>
          <p:cNvPr id="992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93" name="Picture 26" descr="f68"/>
          <p:cNvPicPr>
            <a:picLocks noChangeAspect="1" noChangeArrowheads="1" noCrop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4038600" y="2286000"/>
            <a:ext cx="1295400" cy="1295400"/>
          </a:xfrm>
          <a:prstGeom prst="rect">
            <a:avLst/>
          </a:prstGeom>
          <a:noFill/>
        </p:spPr>
      </p:pic>
      <p:pic>
        <p:nvPicPr>
          <p:cNvPr id="990" name="Picture 18" descr="f83"/>
          <p:cNvPicPr>
            <a:picLocks noChangeAspect="1" noChangeArrowheads="1" noCrop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4648200" y="2971800"/>
            <a:ext cx="1143000" cy="1058333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6" dur="2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52601E-6 L -0.0125 -0.53271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" y="-2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</p:childTnLst>
        </p:cTn>
      </p:par>
    </p:tnLst>
    <p:bldLst>
      <p:bldP spid="1055" grpId="0" animBg="1"/>
      <p:bldP spid="1056" grpId="0" animBg="1"/>
      <p:bldP spid="1057" grpId="0" animBg="1"/>
      <p:bldP spid="105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324600" y="2209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066800" y="6858000"/>
            <a:ext cx="914400" cy="978546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3270250" y="5410200"/>
          <a:ext cx="2228850" cy="846138"/>
        </p:xfrm>
        <a:graphic>
          <a:graphicData uri="http://schemas.openxmlformats.org/presentationml/2006/ole">
            <p:oleObj spid="_x0000_s26626" name="Формула" r:id="rId10" imgW="53316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1524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9,8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6764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980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0,0098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00600" y="381000"/>
            <a:ext cx="16764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98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>
            <a:hlinkClick r:id="" action="ppaction://noaction">
              <a:snd r:embed="rId11" name="chimes.wav" builtIn="1"/>
            </a:hlinkClick>
          </p:cNvPr>
          <p:cNvSpPr/>
          <p:nvPr/>
        </p:nvSpPr>
        <p:spPr>
          <a:xfrm>
            <a:off x="64770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0,098</a:t>
            </a:r>
            <a:endParaRPr lang="ru-RU" sz="3200" dirty="0">
              <a:solidFill>
                <a:schemeClr val="bg1"/>
              </a:solidFill>
            </a:endParaRPr>
          </a:p>
        </p:txBody>
      </p:sp>
      <p:pic>
        <p:nvPicPr>
          <p:cNvPr id="1051" name="Picture 28" descr="b11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362200" y="6858000"/>
            <a:ext cx="1066800" cy="1143364"/>
          </a:xfrm>
          <a:prstGeom prst="rect">
            <a:avLst/>
          </a:prstGeom>
          <a:noFill/>
        </p:spPr>
      </p:pic>
      <p:sp>
        <p:nvSpPr>
          <p:cNvPr id="1052" name="TextBox 1051"/>
          <p:cNvSpPr txBox="1"/>
          <p:nvPr/>
        </p:nvSpPr>
        <p:spPr>
          <a:xfrm>
            <a:off x="0" y="6477000"/>
            <a:ext cx="76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13/</a:t>
            </a:r>
            <a:r>
              <a:rPr lang="ru-RU" sz="2000" b="1" dirty="0" smtClean="0">
                <a:solidFill>
                  <a:schemeClr val="bg1"/>
                </a:solidFill>
              </a:rPr>
              <a:t>11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3" name="Picture 38" descr="f472dc8ef84cace0a1c248d5e9142d9f">
            <a:hlinkClick r:id="rId12"/>
          </p:cNvPr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943600" y="1676400"/>
            <a:ext cx="783771" cy="9144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1059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5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0" name="Picture 30" descr="f111"/>
          <p:cNvPicPr>
            <a:picLocks noChangeAspect="1" noChangeArrowheads="1" noCrop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994" name="Picture 4" descr="D:\мои работы\Методсовет\цветы\0_b5183_b9f8aa8f_XL.png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810000" y="3200400"/>
            <a:ext cx="990600" cy="914400"/>
          </a:xfrm>
          <a:prstGeom prst="rect">
            <a:avLst/>
          </a:prstGeom>
          <a:noFill/>
        </p:spPr>
      </p:pic>
      <p:pic>
        <p:nvPicPr>
          <p:cNvPr id="992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93" name="Picture 26" descr="f68"/>
          <p:cNvPicPr>
            <a:picLocks noChangeAspect="1" noChangeArrowheads="1" noCrop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4038600" y="2286000"/>
            <a:ext cx="1295400" cy="1295400"/>
          </a:xfrm>
          <a:prstGeom prst="rect">
            <a:avLst/>
          </a:prstGeom>
          <a:noFill/>
        </p:spPr>
      </p:pic>
      <p:pic>
        <p:nvPicPr>
          <p:cNvPr id="991" name="Picture 18" descr="f83"/>
          <p:cNvPicPr>
            <a:picLocks noChangeAspect="1" noChangeArrowheads="1" noCrop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4648200" y="2971800"/>
            <a:ext cx="1143000" cy="1058333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19653E-6 L 0.13333 -0.6039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4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" y="-3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6" dur="2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</p:childTnLst>
        </p:cTn>
      </p:par>
    </p:tnLst>
    <p:bldLst>
      <p:bldP spid="1054" grpId="0" animBg="1"/>
      <p:bldP spid="1055" grpId="0" animBg="1"/>
      <p:bldP spid="1056" grpId="0" animBg="1"/>
      <p:bldP spid="105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324600" y="2209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286000" y="2667000"/>
            <a:ext cx="914400" cy="978546"/>
          </a:xfrm>
          <a:prstGeom prst="rect">
            <a:avLst/>
          </a:prstGeom>
          <a:noFill/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3005138" y="5410200"/>
          <a:ext cx="2760662" cy="846138"/>
        </p:xfrm>
        <a:graphic>
          <a:graphicData uri="http://schemas.openxmlformats.org/presentationml/2006/ole">
            <p:oleObj spid="_x0000_s27650" name="Формула" r:id="rId9" imgW="66024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1524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10000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6764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100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>
            <a:hlinkClick r:id="" action="ppaction://noaction">
              <a:snd r:embed="rId10" name="chimes.wav" builtIn="1"/>
            </a:hlinkClick>
          </p:cNvPr>
          <p:cNvSpPr/>
          <p:nvPr/>
        </p:nvSpPr>
        <p:spPr>
          <a:xfrm>
            <a:off x="4800600" y="381000"/>
            <a:ext cx="16764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10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0,0001</a:t>
            </a:r>
            <a:endParaRPr lang="ru-RU" sz="3200" dirty="0">
              <a:solidFill>
                <a:schemeClr val="bg1"/>
              </a:solidFill>
            </a:endParaRPr>
          </a:p>
        </p:txBody>
      </p:sp>
      <p:pic>
        <p:nvPicPr>
          <p:cNvPr id="1051" name="Picture 28" descr="b11"/>
          <p:cNvPicPr>
            <a:picLocks noChangeAspect="1" noChangeArrowheads="1" noCrop="1"/>
          </p:cNvPicPr>
          <p:nvPr/>
        </p:nvPicPr>
        <p:blipFill>
          <a:blip r:embed="rId11"/>
          <a:stretch>
            <a:fillRect/>
          </a:stretch>
        </p:blipFill>
        <p:spPr bwMode="auto">
          <a:xfrm>
            <a:off x="2209800" y="6857999"/>
            <a:ext cx="1066800" cy="1079653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sp>
        <p:nvSpPr>
          <p:cNvPr id="1052" name="TextBox 1051"/>
          <p:cNvSpPr txBox="1"/>
          <p:nvPr/>
        </p:nvSpPr>
        <p:spPr>
          <a:xfrm>
            <a:off x="0" y="647700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14/</a:t>
            </a:r>
            <a:r>
              <a:rPr lang="ru-RU" sz="2000" b="1" dirty="0" smtClean="0">
                <a:solidFill>
                  <a:schemeClr val="bg1"/>
                </a:solidFill>
              </a:rPr>
              <a:t>12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3" name="Picture 28" descr="b11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1059" name="Picture 38" descr="f472dc8ef84cace0a1c248d5e9142d9f">
            <a:hlinkClick r:id="rId12"/>
          </p:cNvPr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943600" y="1676400"/>
            <a:ext cx="783771" cy="9144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1060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5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1" name="Picture 30" descr="f111"/>
          <p:cNvPicPr>
            <a:picLocks noChangeAspect="1" noChangeArrowheads="1" noCrop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990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94" name="Picture 26" descr="f68"/>
          <p:cNvPicPr>
            <a:picLocks noChangeAspect="1" noChangeArrowheads="1" noCrop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4038600" y="2286000"/>
            <a:ext cx="1295400" cy="1295400"/>
          </a:xfrm>
          <a:prstGeom prst="rect">
            <a:avLst/>
          </a:prstGeom>
          <a:noFill/>
        </p:spPr>
      </p:pic>
      <p:pic>
        <p:nvPicPr>
          <p:cNvPr id="995" name="Picture 4" descr="D:\мои работы\Методсовет\цветы\0_b5183_b9f8aa8f_XL.png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3810000" y="3200400"/>
            <a:ext cx="990600" cy="914400"/>
          </a:xfrm>
          <a:prstGeom prst="rect">
            <a:avLst/>
          </a:prstGeom>
          <a:noFill/>
        </p:spPr>
      </p:pic>
      <p:pic>
        <p:nvPicPr>
          <p:cNvPr id="992" name="Picture 18" descr="f83"/>
          <p:cNvPicPr>
            <a:picLocks noChangeAspect="1" noChangeArrowheads="1" noCrop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4648200" y="2971800"/>
            <a:ext cx="1143000" cy="1058333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5.55556E-6 L 0.09167 -0.56666 " pathEditMode="relative" ptsTypes="AA">
                                      <p:cBhvr>
                                        <p:cTn id="6" dur="20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6" dur="2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</p:childTnLst>
        </p:cTn>
      </p:par>
    </p:tnLst>
    <p:bldLst>
      <p:bldP spid="1054" grpId="0" animBg="1"/>
      <p:bldP spid="1055" grpId="0" animBg="1"/>
      <p:bldP spid="1056" grpId="0" animBg="1"/>
      <p:bldP spid="105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324600" y="2209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286000" y="2667000"/>
            <a:ext cx="914400" cy="978546"/>
          </a:xfrm>
          <a:prstGeom prst="rect">
            <a:avLst/>
          </a:prstGeom>
          <a:noFill/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2846388" y="5410200"/>
          <a:ext cx="3079750" cy="846138"/>
        </p:xfrm>
        <a:graphic>
          <a:graphicData uri="http://schemas.openxmlformats.org/presentationml/2006/ole">
            <p:oleObj spid="_x0000_s28674" name="Формула" r:id="rId9" imgW="73656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152400" y="381000"/>
            <a:ext cx="18288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0,000301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981200" y="381000"/>
            <a:ext cx="12954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0,301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301000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>
            <a:hlinkClick r:id="" action="ppaction://noaction">
              <a:snd r:embed="rId10" name="chimes.wav" builtIn="1"/>
            </a:hlinkClick>
          </p:cNvPr>
          <p:cNvSpPr/>
          <p:nvPr/>
        </p:nvSpPr>
        <p:spPr>
          <a:xfrm>
            <a:off x="4800600" y="381000"/>
            <a:ext cx="16764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0,0301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3010</a:t>
            </a:r>
            <a:endParaRPr lang="ru-RU" sz="3200" dirty="0">
              <a:solidFill>
                <a:schemeClr val="bg1"/>
              </a:solidFill>
            </a:endParaRPr>
          </a:p>
        </p:txBody>
      </p:sp>
      <p:pic>
        <p:nvPicPr>
          <p:cNvPr id="1051" name="Picture 28" descr="b11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2895600" y="2971800"/>
            <a:ext cx="1143000" cy="9525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sp>
        <p:nvSpPr>
          <p:cNvPr id="1052" name="TextBox 1051"/>
          <p:cNvSpPr txBox="1"/>
          <p:nvPr/>
        </p:nvSpPr>
        <p:spPr>
          <a:xfrm>
            <a:off x="0" y="647700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15/</a:t>
            </a:r>
            <a:r>
              <a:rPr lang="ru-RU" sz="2000" b="1" dirty="0" smtClean="0">
                <a:solidFill>
                  <a:schemeClr val="bg1"/>
                </a:solidFill>
              </a:rPr>
              <a:t>13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3" name="Picture 28" descr="b11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1059" name="Picture 38" descr="f472dc8ef84cace0a1c248d5e9142d9f">
            <a:hlinkClick r:id="rId12"/>
          </p:cNvPr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943600" y="1676400"/>
            <a:ext cx="783771" cy="9144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1061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90" name="Прямоугольник 989">
            <a:hlinkClick r:id="rId15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1" name="Picture 30" descr="f111"/>
          <p:cNvPicPr>
            <a:picLocks noChangeAspect="1" noChangeArrowheads="1" noCrop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994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95" name="Picture 26" descr="f68"/>
          <p:cNvPicPr>
            <a:picLocks noChangeAspect="1" noChangeArrowheads="1" noCrop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4038600" y="2286000"/>
            <a:ext cx="1295400" cy="1295400"/>
          </a:xfrm>
          <a:prstGeom prst="rect">
            <a:avLst/>
          </a:prstGeom>
          <a:noFill/>
        </p:spPr>
      </p:pic>
      <p:pic>
        <p:nvPicPr>
          <p:cNvPr id="996" name="Picture 4" descr="D:\мои работы\Методсовет\цветы\0_b5183_b9f8aa8f_XL.png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3810000" y="3200400"/>
            <a:ext cx="990600" cy="914400"/>
          </a:xfrm>
          <a:prstGeom prst="rect">
            <a:avLst/>
          </a:prstGeom>
          <a:noFill/>
        </p:spPr>
      </p:pic>
      <p:pic>
        <p:nvPicPr>
          <p:cNvPr id="992" name="Picture 18" descr="f83"/>
          <p:cNvPicPr>
            <a:picLocks noChangeAspect="1" noChangeArrowheads="1" noCrop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4648200" y="2971800"/>
            <a:ext cx="1143000" cy="1058333"/>
          </a:xfrm>
          <a:prstGeom prst="rect">
            <a:avLst/>
          </a:prstGeom>
          <a:noFill/>
        </p:spPr>
      </p:pic>
      <p:pic>
        <p:nvPicPr>
          <p:cNvPr id="997" name="Picture 2" descr="D:\мои работы\Методсовет\цветы\f93.gif"/>
          <p:cNvPicPr>
            <a:picLocks noChangeAspect="1" noChangeArrowheads="1" noCrop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 rot="20646164">
            <a:off x="7920959" y="5648976"/>
            <a:ext cx="718457" cy="628650"/>
          </a:xfrm>
          <a:prstGeom prst="rect">
            <a:avLst/>
          </a:prstGeom>
          <a:noFill/>
        </p:spPr>
      </p:pic>
      <p:pic>
        <p:nvPicPr>
          <p:cNvPr id="28677" name="Picture 5" descr="D:\мои работы\Методсовет\для клумбы\f93.gif"/>
          <p:cNvPicPr>
            <a:picLocks noChangeAspect="1" noChangeArrowheads="1" noCrop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 rot="20069277">
            <a:off x="5911993" y="7138740"/>
            <a:ext cx="762000" cy="733425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6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8.09249E-7 L -0.06319 -0.58266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8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" y="-2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</p:childTnLst>
        </p:cTn>
      </p:par>
    </p:tnLst>
    <p:bldLst>
      <p:bldP spid="1054" grpId="0" animBg="1"/>
      <p:bldP spid="1055" grpId="0" animBg="1"/>
      <p:bldP spid="1056" grpId="0" animBg="1"/>
      <p:bldP spid="105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324600" y="2209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286000" y="2667000"/>
            <a:ext cx="914400" cy="978546"/>
          </a:xfrm>
          <a:prstGeom prst="rect">
            <a:avLst/>
          </a:prstGeom>
          <a:noFill/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3136900" y="5410200"/>
          <a:ext cx="2495550" cy="846138"/>
        </p:xfrm>
        <a:graphic>
          <a:graphicData uri="http://schemas.openxmlformats.org/presentationml/2006/ole">
            <p:oleObj spid="_x0000_s30722" name="Формула" r:id="rId9" imgW="59688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152400" y="381000"/>
            <a:ext cx="18288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1000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981200" y="381000"/>
            <a:ext cx="12954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100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>
            <a:hlinkClick r:id="" action="ppaction://noaction">
              <a:snd r:embed="rId10" name="chimes.wav" builtIn="1"/>
            </a:hlinkClick>
          </p:cNvPr>
          <p:cNvSpPr/>
          <p:nvPr/>
        </p:nvSpPr>
        <p:spPr>
          <a:xfrm>
            <a:off x="32766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10000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00600" y="381000"/>
            <a:ext cx="16764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0,0001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0,001</a:t>
            </a:r>
            <a:endParaRPr lang="ru-RU" sz="3200" dirty="0">
              <a:solidFill>
                <a:schemeClr val="bg1"/>
              </a:solidFill>
            </a:endParaRPr>
          </a:p>
        </p:txBody>
      </p:sp>
      <p:pic>
        <p:nvPicPr>
          <p:cNvPr id="1051" name="Picture 28" descr="b11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2895600" y="2971800"/>
            <a:ext cx="1143000" cy="9525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sp>
        <p:nvSpPr>
          <p:cNvPr id="1052" name="TextBox 1051"/>
          <p:cNvSpPr txBox="1"/>
          <p:nvPr/>
        </p:nvSpPr>
        <p:spPr>
          <a:xfrm>
            <a:off x="0" y="6477000"/>
            <a:ext cx="76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16/</a:t>
            </a:r>
            <a:r>
              <a:rPr lang="ru-RU" sz="2000" b="1" dirty="0" smtClean="0">
                <a:solidFill>
                  <a:schemeClr val="bg1"/>
                </a:solidFill>
              </a:rPr>
              <a:t>14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60" name="Picture 28" descr="b11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1061" name="Picture 38" descr="f472dc8ef84cace0a1c248d5e9142d9f">
            <a:hlinkClick r:id="rId12"/>
          </p:cNvPr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943600" y="1676400"/>
            <a:ext cx="783771" cy="9144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sp>
        <p:nvSpPr>
          <p:cNvPr id="990" name="Прямоугольник 989">
            <a:hlinkClick r:id="rId14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1" name="Picture 30" descr="f111"/>
          <p:cNvPicPr>
            <a:picLocks noChangeAspect="1" noChangeArrowheads="1" noCrop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993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23" name="Picture 3" descr="D:\мои работы\Методсовет\для клумбы\сжатый.jpg"/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629400" y="7010400"/>
            <a:ext cx="868589" cy="838200"/>
          </a:xfrm>
          <a:prstGeom prst="rect">
            <a:avLst/>
          </a:prstGeom>
          <a:noFill/>
        </p:spPr>
      </p:pic>
      <p:pic>
        <p:nvPicPr>
          <p:cNvPr id="995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96" name="Picture 26" descr="f68"/>
          <p:cNvPicPr>
            <a:picLocks noChangeAspect="1" noChangeArrowheads="1" noCrop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4038600" y="2286000"/>
            <a:ext cx="1295400" cy="1295400"/>
          </a:xfrm>
          <a:prstGeom prst="rect">
            <a:avLst/>
          </a:prstGeom>
          <a:noFill/>
        </p:spPr>
      </p:pic>
      <p:pic>
        <p:nvPicPr>
          <p:cNvPr id="997" name="Picture 4" descr="D:\мои работы\Методсовет\цветы\0_b5183_b9f8aa8f_XL.png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3810000" y="3200400"/>
            <a:ext cx="990600" cy="914400"/>
          </a:xfrm>
          <a:prstGeom prst="rect">
            <a:avLst/>
          </a:prstGeom>
          <a:noFill/>
        </p:spPr>
      </p:pic>
      <p:pic>
        <p:nvPicPr>
          <p:cNvPr id="992" name="Picture 18" descr="f83"/>
          <p:cNvPicPr>
            <a:picLocks noChangeAspect="1" noChangeArrowheads="1" noCrop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4648200" y="2971800"/>
            <a:ext cx="1143000" cy="1058333"/>
          </a:xfrm>
          <a:prstGeom prst="rect">
            <a:avLst/>
          </a:prstGeom>
          <a:noFill/>
        </p:spPr>
      </p:pic>
      <p:pic>
        <p:nvPicPr>
          <p:cNvPr id="994" name="Picture 5" descr="D:\мои работы\Методсовет\для клумбы\f93.gif"/>
          <p:cNvPicPr>
            <a:picLocks noChangeAspect="1" noChangeArrowheads="1" noCrop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 rot="20069277">
            <a:off x="5302393" y="3100141"/>
            <a:ext cx="762000" cy="733425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6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9.24855E-7 L -0.08073 -0.60485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07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" y="-3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</p:childTnLst>
        </p:cTn>
      </p:par>
    </p:tnLst>
    <p:bldLst>
      <p:bldP spid="1054" grpId="0" animBg="1"/>
      <p:bldP spid="1055" grpId="0" animBg="1"/>
      <p:bldP spid="1057" grpId="0" animBg="1"/>
      <p:bldP spid="105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324600" y="2209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286000" y="2667000"/>
            <a:ext cx="914400" cy="978546"/>
          </a:xfrm>
          <a:prstGeom prst="rect">
            <a:avLst/>
          </a:prstGeom>
          <a:noFill/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pic>
        <p:nvPicPr>
          <p:cNvPr id="1051" name="Picture 28" descr="b11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895600" y="2971800"/>
            <a:ext cx="1143000" cy="9525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sp>
        <p:nvSpPr>
          <p:cNvPr id="1052" name="Управляющая кнопка: домой 1051">
            <a:hlinkClick r:id="rId8" action="ppaction://hlinksldjump" highlightClick="1"/>
          </p:cNvPr>
          <p:cNvSpPr/>
          <p:nvPr/>
        </p:nvSpPr>
        <p:spPr>
          <a:xfrm>
            <a:off x="8305800" y="6324600"/>
            <a:ext cx="838200" cy="533400"/>
          </a:xfrm>
          <a:prstGeom prst="actionButtonHome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053" name="Рисунок 1052"/>
          <p:cNvPicPr/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519734">
            <a:off x="2585785" y="614998"/>
            <a:ext cx="1148072" cy="1168783"/>
          </a:xfrm>
          <a:prstGeom prst="rect">
            <a:avLst/>
          </a:prstGeom>
          <a:ln>
            <a:noFill/>
          </a:ln>
          <a:effectLst>
            <a:softEdge rad="112500"/>
          </a:effectLst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1059" name="Picture 32" descr="butterfly16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 rot="18911895">
            <a:off x="7017159" y="639309"/>
            <a:ext cx="1000125" cy="647700"/>
          </a:xfrm>
          <a:prstGeom prst="rect">
            <a:avLst/>
          </a:prstGeom>
          <a:noFill/>
        </p:spPr>
      </p:pic>
      <p:pic>
        <p:nvPicPr>
          <p:cNvPr id="1060" name="Picture 33" descr="butterfly12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 rot="784110">
            <a:off x="571056" y="1255440"/>
            <a:ext cx="1124630" cy="1135876"/>
          </a:xfrm>
          <a:prstGeom prst="rect">
            <a:avLst/>
          </a:prstGeom>
          <a:noFill/>
        </p:spPr>
      </p:pic>
      <p:pic>
        <p:nvPicPr>
          <p:cNvPr id="1061" name="Picture 42" descr="butterfly61"/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 rot="1777892">
            <a:off x="7912939" y="2142582"/>
            <a:ext cx="863600" cy="796925"/>
          </a:xfrm>
          <a:prstGeom prst="rect">
            <a:avLst/>
          </a:prstGeom>
          <a:noFill/>
        </p:spPr>
      </p:pic>
      <p:pic>
        <p:nvPicPr>
          <p:cNvPr id="1062" name="Picture 36" descr="butterfly3"/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4800600" y="0"/>
            <a:ext cx="1104900" cy="1104900"/>
          </a:xfrm>
          <a:prstGeom prst="rect">
            <a:avLst/>
          </a:prstGeom>
          <a:noFill/>
        </p:spPr>
      </p:pic>
      <p:sp>
        <p:nvSpPr>
          <p:cNvPr id="1064" name="TextBox 1063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17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67" name="Picture 28" descr="b11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1068" name="Picture 38" descr="f472dc8ef84cace0a1c248d5e9142d9f">
            <a:hlinkClick r:id="rId14"/>
          </p:cNvPr>
          <p:cNvPicPr>
            <a:picLocks noChangeAspect="1" noChangeArrowheads="1" noCrop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5943600" y="1676400"/>
            <a:ext cx="783771" cy="914400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sp>
        <p:nvSpPr>
          <p:cNvPr id="1069" name="Прямоугольник 1068"/>
          <p:cNvSpPr/>
          <p:nvPr/>
        </p:nvSpPr>
        <p:spPr>
          <a:xfrm>
            <a:off x="838200" y="5334000"/>
            <a:ext cx="7086600" cy="1015663"/>
          </a:xfrm>
          <a:prstGeom prst="rect">
            <a:avLst/>
          </a:prstGeom>
          <a:noFill/>
          <a:scene3d>
            <a:camera prst="orthographicFront">
              <a:rot lat="0" lon="670215" rev="0"/>
            </a:camera>
            <a:lightRig rig="threePt" dir="t"/>
          </a:scene3d>
          <a:sp3d>
            <a:bevelT prst="angle"/>
          </a:sp3d>
        </p:spPr>
        <p:txBody>
          <a:bodyPr wrap="squar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ru-RU" sz="6000" b="1" cap="none" spc="0" dirty="0" smtClean="0">
                <a:ln w="11430"/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</a:rPr>
              <a:t>Спасибо за работу!</a:t>
            </a:r>
            <a:endParaRPr lang="ru-RU" sz="6000" b="1" cap="none" spc="0" dirty="0">
              <a:ln w="11430"/>
              <a:solidFill>
                <a:srgbClr val="7030A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pic>
        <p:nvPicPr>
          <p:cNvPr id="1070" name="Рисунок 1069"/>
          <p:cNvPicPr/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505611">
            <a:off x="7618273" y="4668976"/>
            <a:ext cx="1428750" cy="14287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991" name="Прямоугольник 990">
            <a:hlinkClick r:id="rId8" action="ppaction://hlinksldjump"/>
          </p:cNvPr>
          <p:cNvSpPr/>
          <p:nvPr/>
        </p:nvSpPr>
        <p:spPr>
          <a:xfrm>
            <a:off x="8006188" y="6019800"/>
            <a:ext cx="1137812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200" b="1" cap="all" spc="0" dirty="0" smtClean="0">
                <a:ln w="0"/>
                <a:solidFill>
                  <a:srgbClr val="5A2781"/>
                </a:solidFill>
                <a:effectLst>
                  <a:reflection blurRad="12700" stA="50000" endPos="50000" dist="5000" dir="5400000" sy="-100000" rotWithShape="0"/>
                </a:effectLst>
              </a:rPr>
              <a:t>Вернуться</a:t>
            </a:r>
          </a:p>
          <a:p>
            <a:pPr algn="ctr"/>
            <a:r>
              <a:rPr lang="ru-RU" sz="1200" b="1" cap="all" dirty="0" smtClean="0">
                <a:ln w="0"/>
                <a:solidFill>
                  <a:srgbClr val="5A2781"/>
                </a:solidFill>
                <a:effectLst>
                  <a:reflection blurRad="12700" stA="50000" endPos="50000" dist="5000" dir="5400000" sy="-100000" rotWithShape="0"/>
                </a:effectLst>
              </a:rPr>
              <a:t>в</a:t>
            </a:r>
            <a:r>
              <a:rPr lang="ru-RU" sz="1200" b="1" cap="all" spc="0" dirty="0" smtClean="0">
                <a:ln w="0"/>
                <a:solidFill>
                  <a:srgbClr val="5A2781"/>
                </a:solidFill>
                <a:effectLst>
                  <a:reflection blurRad="12700" stA="50000" endPos="50000" dist="5000" dir="5400000" sy="-100000" rotWithShape="0"/>
                </a:effectLst>
              </a:rPr>
              <a:t>  начало</a:t>
            </a:r>
            <a:endParaRPr lang="ru-RU" sz="1200" b="1" cap="all" spc="0" dirty="0">
              <a:ln w="0"/>
              <a:solidFill>
                <a:srgbClr val="5A2781"/>
              </a:solidFill>
              <a:effectLst>
                <a:reflection blurRad="12700" stA="50000" endPos="50000" dist="5000" dir="5400000" sy="-100000" rotWithShape="0"/>
              </a:effectLst>
            </a:endParaRPr>
          </a:p>
        </p:txBody>
      </p:sp>
      <p:sp>
        <p:nvSpPr>
          <p:cNvPr id="993" name="Скругленный прямоугольник 992"/>
          <p:cNvSpPr/>
          <p:nvPr/>
        </p:nvSpPr>
        <p:spPr>
          <a:xfrm>
            <a:off x="8077200" y="0"/>
            <a:ext cx="1066800" cy="4572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4" name="Прямоугольник 993">
            <a:hlinkClick r:id="rId16" action="ppaction://hlinksldjump"/>
          </p:cNvPr>
          <p:cNvSpPr/>
          <p:nvPr/>
        </p:nvSpPr>
        <p:spPr>
          <a:xfrm>
            <a:off x="8026578" y="0"/>
            <a:ext cx="1117422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2000" b="1" i="1" cap="all" spc="0" dirty="0" smtClean="0">
                <a:ln w="0"/>
                <a:solidFill>
                  <a:srgbClr val="C00000"/>
                </a:solidFill>
                <a:effectLst>
                  <a:reflection blurRad="12700" stA="50000" endPos="50000" dist="5000" dir="5400000" sy="-100000" rotWithShape="0"/>
                </a:effectLst>
                <a:hlinkClick r:id="rId16" action="ppaction://hlinksldjump"/>
              </a:rPr>
              <a:t>выход</a:t>
            </a:r>
            <a:endParaRPr lang="ru-RU" sz="2000" b="1" i="1" cap="all" spc="0" dirty="0">
              <a:ln w="0"/>
              <a:solidFill>
                <a:srgbClr val="C00000"/>
              </a:solidFill>
              <a:effectLst>
                <a:reflection blurRad="12700" stA="50000" endPos="50000" dist="5000" dir="5400000" sy="-100000" rotWithShape="0"/>
              </a:effectLst>
            </a:endParaRPr>
          </a:p>
        </p:txBody>
      </p:sp>
      <p:pic>
        <p:nvPicPr>
          <p:cNvPr id="995" name="Picture 30" descr="f111"/>
          <p:cNvPicPr>
            <a:picLocks noChangeAspect="1" noChangeArrowheads="1" noCrop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998" name="Picture 3" descr="D:\мои работы\Методсовет\для клумбы\сжатый.jpg"/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867400" y="2819400"/>
            <a:ext cx="868589" cy="838200"/>
          </a:xfrm>
          <a:prstGeom prst="rect">
            <a:avLst/>
          </a:prstGeom>
          <a:noFill/>
        </p:spPr>
      </p:pic>
      <p:pic>
        <p:nvPicPr>
          <p:cNvPr id="999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1000" name="Picture 26" descr="f68"/>
          <p:cNvPicPr>
            <a:picLocks noChangeAspect="1" noChangeArrowheads="1" noCrop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4038600" y="2286000"/>
            <a:ext cx="1295400" cy="1295400"/>
          </a:xfrm>
          <a:prstGeom prst="rect">
            <a:avLst/>
          </a:prstGeom>
          <a:noFill/>
        </p:spPr>
      </p:pic>
      <p:pic>
        <p:nvPicPr>
          <p:cNvPr id="1002" name="Picture 4" descr="D:\мои работы\Методсовет\цветы\0_b5183_b9f8aa8f_XL.png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3810000" y="3200400"/>
            <a:ext cx="990600" cy="914400"/>
          </a:xfrm>
          <a:prstGeom prst="rect">
            <a:avLst/>
          </a:prstGeom>
          <a:noFill/>
        </p:spPr>
      </p:pic>
      <p:pic>
        <p:nvPicPr>
          <p:cNvPr id="997" name="Picture 18" descr="f83"/>
          <p:cNvPicPr>
            <a:picLocks noChangeAspect="1" noChangeArrowheads="1" noCrop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4648200" y="2971800"/>
            <a:ext cx="1143000" cy="1058333"/>
          </a:xfrm>
          <a:prstGeom prst="rect">
            <a:avLst/>
          </a:prstGeom>
          <a:noFill/>
        </p:spPr>
      </p:pic>
      <p:pic>
        <p:nvPicPr>
          <p:cNvPr id="1007" name="Picture 5" descr="D:\мои работы\Методсовет\для клумбы\f93.gif"/>
          <p:cNvPicPr>
            <a:picLocks noChangeAspect="1" noChangeArrowheads="1" noCrop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 rot="20069277">
            <a:off x="5302393" y="3100141"/>
            <a:ext cx="762000" cy="733425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"/>
          </a:xfrm>
        </p:spPr>
        <p:txBody>
          <a:bodyPr>
            <a:normAutofit/>
          </a:bodyPr>
          <a:lstStyle/>
          <a:p>
            <a:r>
              <a:rPr lang="ru-RU" sz="3200" dirty="0" smtClean="0">
                <a:solidFill>
                  <a:srgbClr val="FFC000"/>
                </a:solidFill>
              </a:rPr>
              <a:t>Краткие рекомендации к использованию:</a:t>
            </a:r>
            <a:endParaRPr lang="ru-RU" sz="3200" dirty="0">
              <a:solidFill>
                <a:srgbClr val="FFC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18</a:t>
            </a:r>
            <a:endParaRPr lang="ru-RU" sz="2000" dirty="0">
              <a:solidFill>
                <a:schemeClr val="bg1"/>
              </a:solidFill>
            </a:endParaRPr>
          </a:p>
        </p:txBody>
      </p:sp>
      <p:sp>
        <p:nvSpPr>
          <p:cNvPr id="49153" name="Rectangle 1"/>
          <p:cNvSpPr>
            <a:spLocks noChangeArrowheads="1"/>
          </p:cNvSpPr>
          <p:nvPr/>
        </p:nvSpPr>
        <p:spPr bwMode="auto">
          <a:xfrm>
            <a:off x="0" y="702469"/>
            <a:ext cx="8915400" cy="6771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7030A0"/>
                </a:solidFill>
                <a:effectLst/>
                <a:ea typeface="Times New Roman" pitchFamily="18" charset="0"/>
                <a:cs typeface="Times New Roman" pitchFamily="18" charset="0"/>
              </a:rPr>
              <a:t>  «Игра – тренажёр</a:t>
            </a:r>
            <a:r>
              <a:rPr kumimoji="0" lang="ru-RU" b="0" i="0" u="none" strike="noStrike" cap="none" normalizeH="0" dirty="0" smtClean="0">
                <a:ln>
                  <a:noFill/>
                </a:ln>
                <a:solidFill>
                  <a:srgbClr val="7030A0"/>
                </a:solidFill>
                <a:effectLst/>
                <a:ea typeface="Times New Roman" pitchFamily="18" charset="0"/>
                <a:cs typeface="Times New Roman" pitchFamily="18" charset="0"/>
              </a:rPr>
              <a:t> «Создай цветник». </a:t>
            </a: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7030A0"/>
                </a:solidFill>
                <a:effectLst/>
                <a:ea typeface="Times New Roman" pitchFamily="18" charset="0"/>
                <a:cs typeface="Times New Roman" pitchFamily="18" charset="0"/>
              </a:rPr>
              <a:t>Математика. 5 класс»  создан </a:t>
            </a: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5A2781"/>
                </a:solidFill>
                <a:effectLst/>
                <a:ea typeface="Times New Roman" pitchFamily="18" charset="0"/>
                <a:cs typeface="Times New Roman" pitchFamily="18" charset="0"/>
              </a:rPr>
              <a:t>в </a:t>
            </a:r>
            <a:r>
              <a:rPr lang="ru-RU" dirty="0" smtClean="0">
                <a:solidFill>
                  <a:srgbClr val="5A2781"/>
                </a:solidFill>
              </a:rPr>
              <a:t>программе </a:t>
            </a:r>
            <a:r>
              <a:rPr lang="ru-RU" dirty="0" err="1" smtClean="0">
                <a:solidFill>
                  <a:srgbClr val="5A2781"/>
                </a:solidFill>
              </a:rPr>
              <a:t>Microsoft</a:t>
            </a:r>
            <a:r>
              <a:rPr lang="ru-RU" dirty="0" smtClean="0">
                <a:solidFill>
                  <a:srgbClr val="5A2781"/>
                </a:solidFill>
              </a:rPr>
              <a:t> </a:t>
            </a:r>
            <a:r>
              <a:rPr lang="ru-RU" dirty="0" err="1" smtClean="0">
                <a:solidFill>
                  <a:srgbClr val="5A2781"/>
                </a:solidFill>
              </a:rPr>
              <a:t>Office</a:t>
            </a:r>
            <a:r>
              <a:rPr lang="ru-RU" dirty="0" smtClean="0">
                <a:solidFill>
                  <a:srgbClr val="5A2781"/>
                </a:solidFill>
              </a:rPr>
              <a:t> </a:t>
            </a:r>
            <a:r>
              <a:rPr lang="ru-RU" dirty="0" err="1" smtClean="0">
                <a:solidFill>
                  <a:srgbClr val="5A2781"/>
                </a:solidFill>
              </a:rPr>
              <a:t>PowerPoint</a:t>
            </a:r>
            <a:r>
              <a:rPr lang="ru-RU" dirty="0" smtClean="0">
                <a:solidFill>
                  <a:srgbClr val="5A2781"/>
                </a:solidFill>
              </a:rPr>
              <a:t> 2007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rgbClr val="7030A0"/>
              </a:solidFill>
              <a:effectLst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2000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	Да</a:t>
            </a:r>
            <a:r>
              <a:rPr kumimoji="0" lang="ru-RU" sz="200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нная разработка предназначена для применения учителями средней ступени в повседневной работе и внеурочной деятельности, родителями учащихся</a:t>
            </a:r>
            <a:r>
              <a:rPr kumimoji="0" lang="ru-RU" sz="200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 и самостоятельной работы учеников.</a:t>
            </a:r>
            <a:endParaRPr kumimoji="0" lang="ru-RU" sz="200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ea typeface="Times New Roman" pitchFamily="18" charset="0"/>
              <a:cs typeface="Times New Roman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Слайд № 1 </a:t>
            </a:r>
            <a:r>
              <a:rPr kumimoji="0" lang="ru-RU" sz="2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– титульный, содержит название работы и данные об авторе. 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Слайд № 2 </a:t>
            </a:r>
            <a:r>
              <a:rPr kumimoji="0" lang="ru-RU" sz="2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– «Инструкция» к работе с </a:t>
            </a:r>
            <a:r>
              <a:rPr kumimoji="0" lang="ru-RU" sz="20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электронным ресурсом.</a:t>
            </a: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ea typeface="Times New Roman" pitchFamily="18" charset="0"/>
              <a:cs typeface="Times New Roman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Слайды №№ 3-16 – </a:t>
            </a:r>
            <a:r>
              <a:rPr kumimoji="0" lang="ru-RU" sz="200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примеры для</a:t>
            </a:r>
            <a:r>
              <a:rPr lang="ru-RU" sz="2000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 отработки навыков умножения и деления десятичных дробей на разрядную единицу.</a:t>
            </a: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2000" b="1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Слайд № 17 </a:t>
            </a:r>
            <a:r>
              <a:rPr lang="ru-RU" sz="2000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– итог работы с тренажёром: клумба, созданная в процессе игры обучающимся; кнопки для выхода или возможности вернуться в начало игры.</a:t>
            </a: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ea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Слайд № </a:t>
            </a:r>
            <a:r>
              <a:rPr lang="ru-RU" sz="2000" b="1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18</a:t>
            </a: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ru-RU" sz="2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– краткие рекомендации к использованию Тренажёра.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Слайд № </a:t>
            </a:r>
            <a:r>
              <a:rPr lang="ru-RU" sz="2000" b="1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19</a:t>
            </a: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ru-RU" sz="2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-  список используемой литературы и интернет-источников. Данный слайд в интерактивном режиме не виден.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Слайд № </a:t>
            </a:r>
            <a:r>
              <a:rPr lang="ru-RU" sz="2000" b="1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20</a:t>
            </a: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ru-RU" sz="2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– последний слайд для выхода из электронного модуля.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2000" b="1" dirty="0" smtClean="0">
                <a:solidFill>
                  <a:schemeClr val="bg1"/>
                </a:solidFill>
              </a:rPr>
              <a:t>Слайды №№ 21-24 </a:t>
            </a:r>
            <a:r>
              <a:rPr lang="ru-RU" sz="2000" dirty="0" smtClean="0">
                <a:solidFill>
                  <a:schemeClr val="bg1"/>
                </a:solidFill>
              </a:rPr>
              <a:t> - правила умножения и деления чисел на 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2000" dirty="0" smtClean="0">
                <a:solidFill>
                  <a:schemeClr val="bg1"/>
                </a:solidFill>
              </a:rPr>
              <a:t>разрядную единицу.</a:t>
            </a: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ea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2000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   Чёткие критерии оценивания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2000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   работы не предусмотрены,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2000" dirty="0" smtClean="0">
                <a:solidFill>
                  <a:srgbClr val="000000"/>
                </a:solidFill>
                <a:ea typeface="Times New Roman" pitchFamily="18" charset="0"/>
                <a:cs typeface="Times New Roman" pitchFamily="18" charset="0"/>
              </a:rPr>
              <a:t>                 но можно воспользоваться данной таблицей .</a:t>
            </a: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ea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dirty="0" smtClean="0">
              <a:solidFill>
                <a:srgbClr val="000000"/>
              </a:solidFill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7772400" y="4495800"/>
            <a:ext cx="1371600" cy="1893332"/>
            <a:chOff x="7772400" y="4495800"/>
            <a:chExt cx="1371600" cy="1893332"/>
          </a:xfrm>
        </p:grpSpPr>
        <p:pic>
          <p:nvPicPr>
            <p:cNvPr id="8" name="Picture 6" descr="книга">
              <a:hlinkClick r:id="" action="ppaction://hlinkshowjump?jump=firstslide"/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772400" y="4495800"/>
              <a:ext cx="1371600" cy="1752600"/>
            </a:xfrm>
            <a:prstGeom prst="rect">
              <a:avLst/>
            </a:prstGeom>
            <a:solidFill>
              <a:schemeClr val="bg1">
                <a:alpha val="5882"/>
              </a:schemeClr>
            </a:solidFill>
            <a:ln w="9525">
              <a:noFill/>
              <a:miter lim="800000"/>
              <a:headEnd/>
              <a:tailEnd/>
            </a:ln>
          </p:spPr>
        </p:pic>
        <p:sp>
          <p:nvSpPr>
            <p:cNvPr id="10" name="TextBox 9">
              <a:hlinkClick r:id="" action="ppaction://hlinkshowjump?jump=firstslide"/>
            </p:cNvPr>
            <p:cNvSpPr txBox="1"/>
            <p:nvPr/>
          </p:nvSpPr>
          <p:spPr>
            <a:xfrm>
              <a:off x="8001000" y="6019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dirty="0" smtClean="0"/>
                <a:t>В начало</a:t>
              </a:r>
              <a:endParaRPr lang="ru-RU" dirty="0"/>
            </a:p>
          </p:txBody>
        </p:sp>
      </p:grpSp>
      <p:graphicFrame>
        <p:nvGraphicFramePr>
          <p:cNvPr id="12" name="Таблица 11"/>
          <p:cNvGraphicFramePr>
            <a:graphicFrameLocks noGrp="1"/>
          </p:cNvGraphicFramePr>
          <p:nvPr/>
        </p:nvGraphicFramePr>
        <p:xfrm>
          <a:off x="3657600" y="5715000"/>
          <a:ext cx="3886198" cy="736092"/>
        </p:xfrm>
        <a:graphic>
          <a:graphicData uri="http://schemas.openxmlformats.org/drawingml/2006/table">
            <a:tbl>
              <a:tblPr/>
              <a:tblGrid>
                <a:gridCol w="1393166"/>
                <a:gridCol w="740434"/>
                <a:gridCol w="609600"/>
                <a:gridCol w="587827"/>
                <a:gridCol w="555171"/>
              </a:tblGrid>
              <a:tr h="0">
                <a:tc>
                  <a:txBody>
                    <a:bodyPr/>
                    <a:lstStyle/>
                    <a:p>
                      <a:pPr marR="17780"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Кол-во</a:t>
                      </a:r>
                      <a:endParaRPr lang="ru-RU" sz="1100" dirty="0">
                        <a:latin typeface="Calibri"/>
                        <a:ea typeface="Times New Roman"/>
                        <a:cs typeface="Times New Roman"/>
                      </a:endParaRPr>
                    </a:p>
                    <a:p>
                      <a:pPr marR="17780"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Верных ответов</a:t>
                      </a:r>
                      <a:endParaRPr lang="ru-RU" sz="1100" dirty="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0-7</a:t>
                      </a:r>
                      <a:endParaRPr lang="ru-RU" sz="1100" dirty="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8-10</a:t>
                      </a:r>
                      <a:endParaRPr lang="ru-RU" sz="1100" dirty="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11-13</a:t>
                      </a:r>
                      <a:endParaRPr lang="ru-RU" sz="110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ru-RU" sz="1100" dirty="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R="17780"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Оценка</a:t>
                      </a:r>
                      <a:endParaRPr lang="ru-RU" sz="110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100" dirty="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10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10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100" dirty="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ru-RU" dirty="0" smtClean="0">
                <a:solidFill>
                  <a:srgbClr val="FFC000"/>
                </a:solidFill>
              </a:rPr>
              <a:t>Используемые источники:</a:t>
            </a:r>
            <a:endParaRPr lang="ru-RU" dirty="0">
              <a:solidFill>
                <a:srgbClr val="FFC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19</a:t>
            </a:r>
            <a:endParaRPr lang="ru-RU" sz="2000" dirty="0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1066800"/>
            <a:ext cx="914400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ru-RU" dirty="0" smtClean="0">
              <a:solidFill>
                <a:schemeClr val="bg1"/>
              </a:solidFill>
            </a:endParaRPr>
          </a:p>
          <a:p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39937" name="Rectangle 1"/>
          <p:cNvSpPr>
            <a:spLocks noChangeArrowheads="1"/>
          </p:cNvSpPr>
          <p:nvPr/>
        </p:nvSpPr>
        <p:spPr bwMode="auto">
          <a:xfrm>
            <a:off x="381000" y="914400"/>
            <a:ext cx="8763000" cy="55707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1)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Список используемой литературы: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2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1.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Математика: Учебник для 5 класса общеобразовательных учреждений/ </a:t>
            </a:r>
            <a:r>
              <a:rPr kumimoji="0" lang="ru-RU" sz="1200" b="0" i="0" u="none" strike="noStrike" cap="none" normalizeH="0" baseline="0" dirty="0" err="1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Н.Я.Виленкин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, В.И.Жохов, А.С.Чесноков, </a:t>
            </a:r>
            <a:r>
              <a:rPr kumimoji="0" lang="ru-RU" sz="1200" b="0" i="0" u="none" strike="noStrike" cap="none" normalizeH="0" baseline="0" dirty="0" err="1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С.И.Шварцбурд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 – </a:t>
            </a:r>
            <a:r>
              <a:rPr kumimoji="0" lang="ru-RU" sz="1200" b="0" i="0" u="none" strike="noStrike" cap="none" normalizeH="0" baseline="0" dirty="0" err="1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М.:Мнемозина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, 2012.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2.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Тесты по математике: 5 класс к учебнику </a:t>
            </a:r>
            <a:r>
              <a:rPr kumimoji="0" lang="ru-RU" sz="1200" b="0" i="0" u="none" strike="noStrike" cap="none" normalizeH="0" baseline="0" dirty="0" err="1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Н.Я.Виленкина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и др. «Математика. 5 класс»/ </a:t>
            </a:r>
            <a:r>
              <a:rPr kumimoji="0" lang="ru-RU" sz="1200" b="0" i="0" u="none" strike="noStrike" cap="none" normalizeH="0" baseline="0" dirty="0" err="1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Н.В.Рудницкая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– М.: Экзамен, 2013.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2) Ссылки на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графические ресурсы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: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2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3. Цветы -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2"/>
              </a:rPr>
              <a:t>http://fantasyflash.ru/anime/flowers/image/flowers33.gif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r>
              <a:rPr lang="ru-RU" sz="1200" b="1" u="sng" dirty="0" smtClean="0">
                <a:latin typeface="+mj-lt"/>
                <a:hlinkClick r:id="rId3"/>
              </a:rPr>
              <a:t>http://www.playcast.ru/uploads/2014/02/18/7505404.png</a:t>
            </a:r>
            <a:endParaRPr lang="ru-RU" sz="1200" b="1" dirty="0" smtClean="0">
              <a:latin typeface="+mj-lt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4"/>
              </a:rPr>
              <a:t>http://fantasyflash.ru/anime/flowers/image/flowers27.gif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5"/>
              </a:rPr>
              <a:t>http://fantasyflash.ru/anime/flowers/image/flowers15.gif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6"/>
              </a:rPr>
              <a:t>http://fantasyflash.ru/anime/flowers/image/f83.gif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7"/>
              </a:rPr>
              <a:t>http://fantasyflash.ru/anime/flowers/image/f111.gif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8"/>
              </a:rPr>
              <a:t>http://fantasyflash.ru/anime/flowers/image/f67.gif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9"/>
              </a:rPr>
              <a:t>http://fantasyflash.ru/anime/flowers/image/f68.gif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10"/>
              </a:rPr>
              <a:t>http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10"/>
              </a:rPr>
              <a:t>://www.porjati.ru/uploads/posts/2012-10/1350394091_70353905_1297097589_02520081231161248.jpg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200" b="1" dirty="0" smtClean="0">
                <a:latin typeface="+mj-lt"/>
                <a:hlinkClick r:id="rId11"/>
              </a:rPr>
              <a:t>http</a:t>
            </a:r>
            <a:r>
              <a:rPr lang="ru-RU" sz="1200" b="1" dirty="0" smtClean="0">
                <a:latin typeface="+mj-lt"/>
                <a:hlinkClick r:id="rId11"/>
              </a:rPr>
              <a:t>://siriana.ru/_fr/4/7270395.gif</a:t>
            </a:r>
            <a:endParaRPr lang="ru-RU" sz="1200" b="1" dirty="0" smtClean="0">
              <a:latin typeface="+mj-lt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200" b="1" u="sng" dirty="0" smtClean="0">
                <a:latin typeface="+mj-lt"/>
                <a:hlinkClick r:id="rId12"/>
              </a:rPr>
              <a:t>http://</a:t>
            </a:r>
            <a:r>
              <a:rPr lang="ru-RU" sz="1200" b="1" u="sng" dirty="0" smtClean="0">
                <a:latin typeface="+mj-lt"/>
                <a:hlinkClick r:id="rId12"/>
              </a:rPr>
              <a:t>s7.directupload.net/images/140108/gog7a4fc.png</a:t>
            </a:r>
            <a:endParaRPr lang="ru-RU" sz="1200" b="1" u="sng" dirty="0" smtClean="0">
              <a:latin typeface="+mj-lt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dirty="0" smtClean="0">
                <a:latin typeface="Arial" pitchFamily="34" charset="0"/>
                <a:cs typeface="Arial" pitchFamily="34" charset="0"/>
                <a:hlinkClick r:id="rId13"/>
              </a:rPr>
              <a:t>http://fantasyflash.ru/anime/flowers/image/f93.gif</a:t>
            </a:r>
            <a:endParaRPr lang="ru-RU" sz="1200" b="1" dirty="0" smtClean="0">
              <a:latin typeface="Arial" pitchFamily="34" charset="0"/>
              <a:cs typeface="Arial" pitchFamily="34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kumimoji="0" lang="ru-RU" sz="12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j-lt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200" b="1" dirty="0" smtClean="0">
                <a:solidFill>
                  <a:schemeClr val="bg1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4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 Бабочки - 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14"/>
              </a:rPr>
              <a:t>http://smayls.ru/smile/animashki-babochki-503.html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15"/>
              </a:rPr>
              <a:t>http://smayls.ru/smile/animashki-babochki-465.html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16"/>
              </a:rPr>
              <a:t>http://smayls.ru/smile/animashki-babochki-349.html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200" b="1" dirty="0" smtClean="0">
                <a:solidFill>
                  <a:schemeClr val="bg1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5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 Солнце, радуга над  полем - 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17"/>
              </a:rPr>
              <a:t>http://img1.liveinternet.ru/images/foto/c/1/apps/4/842/4842439_9.jpg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200" b="1" dirty="0" smtClean="0">
                <a:solidFill>
                  <a:schemeClr val="bg1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6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.Травка, ромашки, насекомые - 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18"/>
              </a:rPr>
              <a:t>http://boombob.ru/img/picture/Oct/14/e581ce736c47c2fced4b307a3c289a30/1.jpg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200" b="1" dirty="0" smtClean="0">
                <a:solidFill>
                  <a:schemeClr val="bg1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7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 Пчёлка -   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19"/>
              </a:rPr>
              <a:t>http://img0.liveinternet.ru/images/attach/c/2/67/298/67298908_pchela.gif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200" b="1" dirty="0" smtClean="0">
                <a:solidFill>
                  <a:schemeClr val="bg1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8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 Пчёлка летящая -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20"/>
              </a:rPr>
              <a:t>http://www.dagmintrud.ru/upload/iblock/751/751e6bb523f21b0a7d236541a400c32c.jpg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200" b="1" dirty="0" smtClean="0">
                <a:solidFill>
                  <a:schemeClr val="bg1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9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 - </a:t>
            </a:r>
            <a:r>
              <a:rPr kumimoji="0" lang="ru-RU" sz="1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  <a:hlinkClick r:id="rId21"/>
              </a:rPr>
              <a:t>http://le-savchen.ucoz.ru/index/0-67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-  клумба (картинки для Презентаций, Часть 1)</a:t>
            </a: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0"/>
            <a:ext cx="1426464" cy="19812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050" name="Заголовок 1"/>
          <p:cNvSpPr>
            <a:spLocks noGrp="1"/>
          </p:cNvSpPr>
          <p:nvPr>
            <p:ph type="title"/>
          </p:nvPr>
        </p:nvSpPr>
        <p:spPr>
          <a:xfrm>
            <a:off x="2057400" y="0"/>
            <a:ext cx="4800600" cy="990600"/>
          </a:xfrm>
        </p:spPr>
        <p:txBody>
          <a:bodyPr>
            <a:normAutofit/>
          </a:bodyPr>
          <a:lstStyle/>
          <a:p>
            <a:r>
              <a:rPr lang="ru-RU" i="1" u="sng" dirty="0" smtClean="0">
                <a:solidFill>
                  <a:srgbClr val="FFC000"/>
                </a:solidFill>
              </a:rPr>
              <a:t>Инструкция</a:t>
            </a:r>
            <a:endParaRPr lang="ru-RU" i="1" u="sng" dirty="0">
              <a:solidFill>
                <a:srgbClr val="FFC000"/>
              </a:solidFill>
            </a:endParaRPr>
          </a:p>
        </p:txBody>
      </p:sp>
      <p:grpSp>
        <p:nvGrpSpPr>
          <p:cNvPr id="1049" name="Группа 2479"/>
          <p:cNvGrpSpPr/>
          <p:nvPr/>
        </p:nvGrpSpPr>
        <p:grpSpPr>
          <a:xfrm>
            <a:off x="6477000" y="1600200"/>
            <a:ext cx="2667000" cy="1219200"/>
            <a:chOff x="457200" y="1600200"/>
            <a:chExt cx="7620000" cy="4889500"/>
          </a:xfrm>
        </p:grpSpPr>
        <p:grpSp>
          <p:nvGrpSpPr>
            <p:cNvPr id="1051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2" cy="3962400"/>
              <a:chOff x="799" y="2016"/>
              <a:chExt cx="4875" cy="2360"/>
            </a:xfrm>
          </p:grpSpPr>
          <p:sp>
            <p:nvSpPr>
              <p:cNvPr id="1416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17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18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19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0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21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2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23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4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25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6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27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8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29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0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1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2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4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5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6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7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39" name="Group 541"/>
              <p:cNvGrpSpPr>
                <a:grpSpLocks/>
              </p:cNvGrpSpPr>
              <p:nvPr/>
            </p:nvGrpSpPr>
            <p:grpSpPr bwMode="auto">
              <a:xfrm rot="21135134" flipH="1">
                <a:off x="2833" y="4080"/>
                <a:ext cx="540" cy="296"/>
                <a:chOff x="4649" y="2704"/>
                <a:chExt cx="540" cy="296"/>
              </a:xfrm>
            </p:grpSpPr>
            <p:grpSp>
              <p:nvGrpSpPr>
                <p:cNvPr id="1994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005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012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13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006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010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11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007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008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09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995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96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003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04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97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001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02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98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99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00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440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2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3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4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5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6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7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8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9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0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1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2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3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4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5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6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7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8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9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0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1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2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3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4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5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6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7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8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9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0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1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2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3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4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5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6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7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8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9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0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1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2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3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4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5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6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7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8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509" name="Group 631"/>
              <p:cNvGrpSpPr>
                <a:grpSpLocks/>
              </p:cNvGrpSpPr>
              <p:nvPr/>
            </p:nvGrpSpPr>
            <p:grpSpPr bwMode="auto">
              <a:xfrm rot="-1674937">
                <a:off x="799" y="2727"/>
                <a:ext cx="540" cy="296"/>
                <a:chOff x="4649" y="2704"/>
                <a:chExt cx="540" cy="296"/>
              </a:xfrm>
            </p:grpSpPr>
            <p:grpSp>
              <p:nvGrpSpPr>
                <p:cNvPr id="1974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85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92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93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86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90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91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87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88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89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975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76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83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84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7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81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82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8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79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80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0" name="Group 652"/>
              <p:cNvGrpSpPr>
                <a:grpSpLocks/>
              </p:cNvGrpSpPr>
              <p:nvPr/>
            </p:nvGrpSpPr>
            <p:grpSpPr bwMode="auto">
              <a:xfrm rot="18995330" flipH="1">
                <a:off x="1191" y="2441"/>
                <a:ext cx="540" cy="296"/>
                <a:chOff x="4649" y="2704"/>
                <a:chExt cx="540" cy="296"/>
              </a:xfrm>
            </p:grpSpPr>
            <p:grpSp>
              <p:nvGrpSpPr>
                <p:cNvPr id="1954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65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72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73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66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70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71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6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68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69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955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56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63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64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57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61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62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58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59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60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11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2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3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4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5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6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7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8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519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0" cy="296"/>
                <a:chOff x="4649" y="2704"/>
                <a:chExt cx="540" cy="296"/>
              </a:xfrm>
            </p:grpSpPr>
            <p:grpSp>
              <p:nvGrpSpPr>
                <p:cNvPr id="1934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45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52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53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46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50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51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47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48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49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935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36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43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44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37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41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42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38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39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40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20" name="Group 702"/>
              <p:cNvGrpSpPr>
                <a:grpSpLocks/>
              </p:cNvGrpSpPr>
              <p:nvPr/>
            </p:nvGrpSpPr>
            <p:grpSpPr bwMode="auto">
              <a:xfrm rot="21135134" flipH="1">
                <a:off x="3985" y="4080"/>
                <a:ext cx="540" cy="296"/>
                <a:chOff x="4649" y="2704"/>
                <a:chExt cx="540" cy="296"/>
              </a:xfrm>
            </p:grpSpPr>
            <p:grpSp>
              <p:nvGrpSpPr>
                <p:cNvPr id="1914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25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32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33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26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30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31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2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28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29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915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16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23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24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17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21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22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18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19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20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1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2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3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4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5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6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7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8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9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0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1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2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3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4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5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6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7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8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549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0" cy="296"/>
                <a:chOff x="4649" y="2704"/>
                <a:chExt cx="540" cy="296"/>
              </a:xfrm>
            </p:grpSpPr>
            <p:grpSp>
              <p:nvGrpSpPr>
                <p:cNvPr id="1894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05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12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13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06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10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11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07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08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09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895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9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03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04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9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01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02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9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99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00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0" name="Group 772"/>
              <p:cNvGrpSpPr>
                <a:grpSpLocks/>
              </p:cNvGrpSpPr>
              <p:nvPr/>
            </p:nvGrpSpPr>
            <p:grpSpPr bwMode="auto">
              <a:xfrm rot="19876124" flipH="1">
                <a:off x="4837" y="3710"/>
                <a:ext cx="540" cy="296"/>
                <a:chOff x="4649" y="2704"/>
                <a:chExt cx="540" cy="296"/>
              </a:xfrm>
            </p:grpSpPr>
            <p:grpSp>
              <p:nvGrpSpPr>
                <p:cNvPr id="1874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85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92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93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86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90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91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87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88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89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875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76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83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84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77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81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82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78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79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80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1" name="Group 793"/>
              <p:cNvGrpSpPr>
                <a:grpSpLocks/>
              </p:cNvGrpSpPr>
              <p:nvPr/>
            </p:nvGrpSpPr>
            <p:grpSpPr bwMode="auto">
              <a:xfrm rot="1487163">
                <a:off x="3806" y="2089"/>
                <a:ext cx="540" cy="296"/>
                <a:chOff x="4649" y="2704"/>
                <a:chExt cx="540" cy="296"/>
              </a:xfrm>
            </p:grpSpPr>
            <p:grpSp>
              <p:nvGrpSpPr>
                <p:cNvPr id="1854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65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72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73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66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70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71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67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68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69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855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56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63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64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57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61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62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58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59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60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2" name="Group 814"/>
              <p:cNvGrpSpPr>
                <a:grpSpLocks/>
              </p:cNvGrpSpPr>
              <p:nvPr/>
            </p:nvGrpSpPr>
            <p:grpSpPr bwMode="auto">
              <a:xfrm rot="557431" flipH="1">
                <a:off x="4266" y="2233"/>
                <a:ext cx="540" cy="296"/>
                <a:chOff x="4649" y="2704"/>
                <a:chExt cx="540" cy="296"/>
              </a:xfrm>
            </p:grpSpPr>
            <p:grpSp>
              <p:nvGrpSpPr>
                <p:cNvPr id="1834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45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52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53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50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51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48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49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835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36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43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44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37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41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42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38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39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40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3" name="Group 835"/>
              <p:cNvGrpSpPr>
                <a:grpSpLocks/>
              </p:cNvGrpSpPr>
              <p:nvPr/>
            </p:nvGrpSpPr>
            <p:grpSpPr bwMode="auto">
              <a:xfrm rot="-317745">
                <a:off x="1738" y="2209"/>
                <a:ext cx="540" cy="296"/>
                <a:chOff x="4649" y="2704"/>
                <a:chExt cx="540" cy="296"/>
              </a:xfrm>
            </p:grpSpPr>
            <p:grpSp>
              <p:nvGrpSpPr>
                <p:cNvPr id="1814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25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32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33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26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30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31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27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28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29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815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16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23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24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1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21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22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1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19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20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4" name="Group 856"/>
              <p:cNvGrpSpPr>
                <a:grpSpLocks/>
              </p:cNvGrpSpPr>
              <p:nvPr/>
            </p:nvGrpSpPr>
            <p:grpSpPr bwMode="auto">
              <a:xfrm rot="20352523" flipH="1">
                <a:off x="2202" y="2098"/>
                <a:ext cx="540" cy="296"/>
                <a:chOff x="4649" y="2704"/>
                <a:chExt cx="540" cy="296"/>
              </a:xfrm>
            </p:grpSpPr>
            <p:grpSp>
              <p:nvGrpSpPr>
                <p:cNvPr id="1794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05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12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13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06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10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11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07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08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09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795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96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03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04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97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01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02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98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99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00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5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0" cy="296"/>
                <a:chOff x="4649" y="2704"/>
                <a:chExt cx="540" cy="296"/>
              </a:xfrm>
            </p:grpSpPr>
            <p:grpSp>
              <p:nvGrpSpPr>
                <p:cNvPr id="1774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85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92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93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86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90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91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87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88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89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775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76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83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84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77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81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82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78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79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80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6" name="Group 898"/>
              <p:cNvGrpSpPr>
                <a:grpSpLocks/>
              </p:cNvGrpSpPr>
              <p:nvPr/>
            </p:nvGrpSpPr>
            <p:grpSpPr bwMode="auto">
              <a:xfrm rot="21135134" flipH="1">
                <a:off x="3252" y="2016"/>
                <a:ext cx="540" cy="296"/>
                <a:chOff x="4649" y="2704"/>
                <a:chExt cx="540" cy="296"/>
              </a:xfrm>
            </p:grpSpPr>
            <p:grpSp>
              <p:nvGrpSpPr>
                <p:cNvPr id="1754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65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72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73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66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70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71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6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68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69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755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56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63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64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57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61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62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58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59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60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7" name="Group 919"/>
              <p:cNvGrpSpPr>
                <a:grpSpLocks/>
              </p:cNvGrpSpPr>
              <p:nvPr/>
            </p:nvGrpSpPr>
            <p:grpSpPr bwMode="auto">
              <a:xfrm rot="2741043">
                <a:off x="4754" y="2393"/>
                <a:ext cx="540" cy="296"/>
                <a:chOff x="4649" y="2704"/>
                <a:chExt cx="540" cy="296"/>
              </a:xfrm>
            </p:grpSpPr>
            <p:grpSp>
              <p:nvGrpSpPr>
                <p:cNvPr id="1734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45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52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53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46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50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51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47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48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49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735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3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43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44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3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41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42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3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39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40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8" name="Group 940"/>
              <p:cNvGrpSpPr>
                <a:grpSpLocks/>
              </p:cNvGrpSpPr>
              <p:nvPr/>
            </p:nvGrpSpPr>
            <p:grpSpPr bwMode="auto">
              <a:xfrm rot="1811310" flipH="1">
                <a:off x="5134" y="2694"/>
                <a:ext cx="540" cy="296"/>
                <a:chOff x="4649" y="2704"/>
                <a:chExt cx="540" cy="296"/>
              </a:xfrm>
            </p:grpSpPr>
            <p:grpSp>
              <p:nvGrpSpPr>
                <p:cNvPr id="1714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25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32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33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26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30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31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27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28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29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715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16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23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24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17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21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22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18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19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20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59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48"/>
                <a:ext cx="540" cy="296"/>
                <a:chOff x="4649" y="2704"/>
                <a:chExt cx="540" cy="296"/>
              </a:xfrm>
            </p:grpSpPr>
            <p:grpSp>
              <p:nvGrpSpPr>
                <p:cNvPr id="1694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05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12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13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06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10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11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707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08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09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695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96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03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04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697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01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02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698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699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00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60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4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5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566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1692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93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67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8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9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0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1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2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3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4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575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1690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91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76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7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8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9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0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1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2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3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4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5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6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7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8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9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0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1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592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1688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9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3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4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5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6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7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8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9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0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1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2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05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1686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7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06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7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8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9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0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1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2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3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4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5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6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7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8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9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0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1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22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1684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5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23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4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5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6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7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8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9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0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1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2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3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4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35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1682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3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36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7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8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9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0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54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1680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1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55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67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1678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9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68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9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4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5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6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7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052" name="Group 162"/>
            <p:cNvGrpSpPr>
              <a:grpSpLocks/>
            </p:cNvGrpSpPr>
            <p:nvPr/>
          </p:nvGrpSpPr>
          <p:grpSpPr bwMode="auto">
            <a:xfrm>
              <a:off x="457204" y="5638800"/>
              <a:ext cx="1620838" cy="469900"/>
              <a:chOff x="3353" y="4024"/>
              <a:chExt cx="1021" cy="296"/>
            </a:xfrm>
          </p:grpSpPr>
          <p:grpSp>
            <p:nvGrpSpPr>
              <p:cNvPr id="137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0" cy="296"/>
                <a:chOff x="4649" y="2704"/>
                <a:chExt cx="540" cy="296"/>
              </a:xfrm>
            </p:grpSpPr>
            <p:grpSp>
              <p:nvGrpSpPr>
                <p:cNvPr id="1396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07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41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1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08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41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1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09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41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1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397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98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40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0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99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403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04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00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40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0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375" name="Group 184"/>
              <p:cNvGrpSpPr>
                <a:grpSpLocks/>
              </p:cNvGrpSpPr>
              <p:nvPr/>
            </p:nvGrpSpPr>
            <p:grpSpPr bwMode="auto">
              <a:xfrm rot="21135134" flipH="1">
                <a:off x="3834" y="4024"/>
                <a:ext cx="540" cy="296"/>
                <a:chOff x="4649" y="2704"/>
                <a:chExt cx="540" cy="296"/>
              </a:xfrm>
            </p:grpSpPr>
            <p:grpSp>
              <p:nvGrpSpPr>
                <p:cNvPr id="137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8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94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95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8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92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93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8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90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91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377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78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85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86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79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83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84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80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81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82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1053" name="Group 162"/>
            <p:cNvGrpSpPr>
              <a:grpSpLocks/>
            </p:cNvGrpSpPr>
            <p:nvPr/>
          </p:nvGrpSpPr>
          <p:grpSpPr bwMode="auto">
            <a:xfrm>
              <a:off x="2362204" y="6019800"/>
              <a:ext cx="1620838" cy="469900"/>
              <a:chOff x="3353" y="4024"/>
              <a:chExt cx="1021" cy="296"/>
            </a:xfrm>
          </p:grpSpPr>
          <p:grpSp>
            <p:nvGrpSpPr>
              <p:cNvPr id="1332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0" cy="296"/>
                <a:chOff x="4649" y="2704"/>
                <a:chExt cx="540" cy="296"/>
              </a:xfrm>
            </p:grpSpPr>
            <p:grpSp>
              <p:nvGrpSpPr>
                <p:cNvPr id="1354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65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7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7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66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70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71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67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6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6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35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5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63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64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5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61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62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5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59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60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333" name="Group 184"/>
              <p:cNvGrpSpPr>
                <a:grpSpLocks/>
              </p:cNvGrpSpPr>
              <p:nvPr/>
            </p:nvGrpSpPr>
            <p:grpSpPr bwMode="auto">
              <a:xfrm rot="21135134" flipH="1">
                <a:off x="3834" y="4024"/>
                <a:ext cx="540" cy="296"/>
                <a:chOff x="4649" y="2704"/>
                <a:chExt cx="540" cy="296"/>
              </a:xfrm>
            </p:grpSpPr>
            <p:grpSp>
              <p:nvGrpSpPr>
                <p:cNvPr id="1334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45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5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5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46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5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5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47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4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4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335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36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43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44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37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41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42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38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39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40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1054" name="Group 162"/>
            <p:cNvGrpSpPr>
              <a:grpSpLocks/>
            </p:cNvGrpSpPr>
            <p:nvPr/>
          </p:nvGrpSpPr>
          <p:grpSpPr bwMode="auto">
            <a:xfrm>
              <a:off x="5410204" y="5867400"/>
              <a:ext cx="1620838" cy="469900"/>
              <a:chOff x="3353" y="4024"/>
              <a:chExt cx="1021" cy="296"/>
            </a:xfrm>
          </p:grpSpPr>
          <p:grpSp>
            <p:nvGrpSpPr>
              <p:cNvPr id="1290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0" cy="296"/>
                <a:chOff x="4649" y="2704"/>
                <a:chExt cx="540" cy="296"/>
              </a:xfrm>
            </p:grpSpPr>
            <p:grpSp>
              <p:nvGrpSpPr>
                <p:cNvPr id="131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23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3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3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24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2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2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25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2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2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313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14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2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2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15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1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2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16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1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1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291" name="Group 184"/>
              <p:cNvGrpSpPr>
                <a:grpSpLocks/>
              </p:cNvGrpSpPr>
              <p:nvPr/>
            </p:nvGrpSpPr>
            <p:grpSpPr bwMode="auto">
              <a:xfrm rot="21135134" flipH="1">
                <a:off x="3834" y="4024"/>
                <a:ext cx="540" cy="296"/>
                <a:chOff x="4649" y="2704"/>
                <a:chExt cx="540" cy="296"/>
              </a:xfrm>
            </p:grpSpPr>
            <p:grpSp>
              <p:nvGrpSpPr>
                <p:cNvPr id="1292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303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1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1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04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0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0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30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0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0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29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29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30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0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9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9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0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9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9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9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1055" name="Group 107"/>
            <p:cNvGrpSpPr>
              <a:grpSpLocks/>
            </p:cNvGrpSpPr>
            <p:nvPr/>
          </p:nvGrpSpPr>
          <p:grpSpPr bwMode="auto">
            <a:xfrm rot="20803610" flipH="1">
              <a:off x="1690527" y="4611165"/>
              <a:ext cx="360364" cy="165100"/>
              <a:chOff x="3168" y="3888"/>
              <a:chExt cx="227" cy="104"/>
            </a:xfrm>
          </p:grpSpPr>
          <p:sp>
            <p:nvSpPr>
              <p:cNvPr id="1287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8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9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056" name="Group 107"/>
            <p:cNvGrpSpPr>
              <a:grpSpLocks/>
            </p:cNvGrpSpPr>
            <p:nvPr/>
          </p:nvGrpSpPr>
          <p:grpSpPr bwMode="auto">
            <a:xfrm rot="20803610" flipH="1">
              <a:off x="7024527" y="3010966"/>
              <a:ext cx="360364" cy="165100"/>
              <a:chOff x="3168" y="3888"/>
              <a:chExt cx="227" cy="104"/>
            </a:xfrm>
          </p:grpSpPr>
          <p:sp>
            <p:nvSpPr>
              <p:cNvPr id="1284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5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6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057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1282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3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058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1280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1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05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127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060" name="Group 934"/>
            <p:cNvGrpSpPr>
              <a:grpSpLocks/>
            </p:cNvGrpSpPr>
            <p:nvPr/>
          </p:nvGrpSpPr>
          <p:grpSpPr bwMode="auto">
            <a:xfrm rot="201456" flipH="1" flipV="1">
              <a:off x="1984077" y="4809990"/>
              <a:ext cx="323852" cy="107950"/>
              <a:chOff x="2199" y="3091"/>
              <a:chExt cx="432" cy="140"/>
            </a:xfrm>
          </p:grpSpPr>
          <p:sp>
            <p:nvSpPr>
              <p:cNvPr id="1276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7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061" name="Group 934"/>
            <p:cNvGrpSpPr>
              <a:grpSpLocks/>
            </p:cNvGrpSpPr>
            <p:nvPr/>
          </p:nvGrpSpPr>
          <p:grpSpPr bwMode="auto">
            <a:xfrm rot="201456" flipH="1" flipV="1">
              <a:off x="4574877" y="5190992"/>
              <a:ext cx="323852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1274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5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062" name="Group 994"/>
            <p:cNvGrpSpPr>
              <a:grpSpLocks/>
            </p:cNvGrpSpPr>
            <p:nvPr/>
          </p:nvGrpSpPr>
          <p:grpSpPr bwMode="auto">
            <a:xfrm rot="201456">
              <a:off x="4430600" y="6061047"/>
              <a:ext cx="1420811" cy="417513"/>
              <a:chOff x="3353" y="4024"/>
              <a:chExt cx="1021" cy="296"/>
            </a:xfrm>
          </p:grpSpPr>
          <p:grpSp>
            <p:nvGrpSpPr>
              <p:cNvPr id="1232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0" cy="296"/>
                <a:chOff x="4649" y="2704"/>
                <a:chExt cx="540" cy="296"/>
              </a:xfrm>
            </p:grpSpPr>
            <p:grpSp>
              <p:nvGrpSpPr>
                <p:cNvPr id="1254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265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72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73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66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70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71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67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68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69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255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256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63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64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57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61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62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58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59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60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233" name="Group 1016"/>
              <p:cNvGrpSpPr>
                <a:grpSpLocks/>
              </p:cNvGrpSpPr>
              <p:nvPr/>
            </p:nvGrpSpPr>
            <p:grpSpPr bwMode="auto">
              <a:xfrm rot="21135134" flipH="1">
                <a:off x="3834" y="4024"/>
                <a:ext cx="540" cy="296"/>
                <a:chOff x="4649" y="2704"/>
                <a:chExt cx="540" cy="296"/>
              </a:xfrm>
            </p:grpSpPr>
            <p:grpSp>
              <p:nvGrpSpPr>
                <p:cNvPr id="1234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245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52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53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46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50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51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47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48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49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235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7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236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43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44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37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41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42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238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239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40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1063" name="Group 1362"/>
            <p:cNvGrpSpPr>
              <a:grpSpLocks/>
            </p:cNvGrpSpPr>
            <p:nvPr/>
          </p:nvGrpSpPr>
          <p:grpSpPr bwMode="auto">
            <a:xfrm>
              <a:off x="1058862" y="4114831"/>
              <a:ext cx="2043115" cy="646119"/>
              <a:chOff x="486" y="2088"/>
              <a:chExt cx="1287" cy="407"/>
            </a:xfrm>
          </p:grpSpPr>
          <p:grpSp>
            <p:nvGrpSpPr>
              <p:cNvPr id="1124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1230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31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25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1228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29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26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1226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27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27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1224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25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28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1222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23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29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1220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21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0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1218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19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1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1216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17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2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1214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15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3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1212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13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4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1210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11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5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1208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09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6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1206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07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7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1204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05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8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1202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03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9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1200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01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0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1198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9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1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1196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7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2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1194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5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3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1192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3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4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1190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1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5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1188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89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6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1186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87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7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1184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85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8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1182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83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49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1180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81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0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1178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9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1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1176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7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2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1174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5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3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1172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3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4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1170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1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5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1168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9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6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1166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7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7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1164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5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8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1162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3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59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1160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1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1064" name="Группа 2418"/>
            <p:cNvGrpSpPr/>
            <p:nvPr/>
          </p:nvGrpSpPr>
          <p:grpSpPr>
            <a:xfrm>
              <a:off x="1524000" y="4876800"/>
              <a:ext cx="1793691" cy="487363"/>
              <a:chOff x="76944" y="5829300"/>
              <a:chExt cx="1793691" cy="487363"/>
            </a:xfrm>
          </p:grpSpPr>
          <p:sp>
            <p:nvSpPr>
              <p:cNvPr id="1065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6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7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8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9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0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1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2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073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1115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1122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123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116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1120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121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117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1118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119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074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1106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1113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114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107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1111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112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108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1109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110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075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109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1104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105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09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1102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103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09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1100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101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076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1088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1095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096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089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1093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094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090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1091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1092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077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8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9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0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1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2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3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4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5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6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7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025" name="Группа 2024"/>
          <p:cNvGrpSpPr/>
          <p:nvPr/>
        </p:nvGrpSpPr>
        <p:grpSpPr>
          <a:xfrm>
            <a:off x="0" y="4191000"/>
            <a:ext cx="2971800" cy="1905000"/>
            <a:chOff x="0" y="4191000"/>
            <a:chExt cx="2971800" cy="1905000"/>
          </a:xfrm>
        </p:grpSpPr>
        <p:grpSp>
          <p:nvGrpSpPr>
            <p:cNvPr id="2014" name="Группа 2013"/>
            <p:cNvGrpSpPr/>
            <p:nvPr/>
          </p:nvGrpSpPr>
          <p:grpSpPr>
            <a:xfrm>
              <a:off x="0" y="4318000"/>
              <a:ext cx="2971800" cy="1778000"/>
              <a:chOff x="609600" y="1447800"/>
              <a:chExt cx="3733800" cy="2133600"/>
            </a:xfrm>
          </p:grpSpPr>
          <p:grpSp>
            <p:nvGrpSpPr>
              <p:cNvPr id="2" name="Группа 2479"/>
              <p:cNvGrpSpPr/>
              <p:nvPr/>
            </p:nvGrpSpPr>
            <p:grpSpPr>
              <a:xfrm>
                <a:off x="609600" y="1600200"/>
                <a:ext cx="3733800" cy="1981200"/>
                <a:chOff x="457200" y="1600200"/>
                <a:chExt cx="7620000" cy="4889500"/>
              </a:xfrm>
            </p:grpSpPr>
            <p:grpSp>
              <p:nvGrpSpPr>
                <p:cNvPr id="3" name="Group 517"/>
                <p:cNvGrpSpPr>
                  <a:grpSpLocks/>
                </p:cNvGrpSpPr>
                <p:nvPr/>
              </p:nvGrpSpPr>
              <p:grpSpPr bwMode="auto">
                <a:xfrm>
                  <a:off x="838200" y="1600200"/>
                  <a:ext cx="7239000" cy="3962400"/>
                  <a:chOff x="799" y="2016"/>
                  <a:chExt cx="4875" cy="2360"/>
                </a:xfrm>
              </p:grpSpPr>
              <p:sp>
                <p:nvSpPr>
                  <p:cNvPr id="8" name="Oval 518"/>
                  <p:cNvSpPr>
                    <a:spLocks noChangeArrowheads="1"/>
                  </p:cNvSpPr>
                  <p:nvPr/>
                </p:nvSpPr>
                <p:spPr bwMode="auto">
                  <a:xfrm>
                    <a:off x="1008" y="2256"/>
                    <a:ext cx="4512" cy="206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CC00"/>
                      </a:gs>
                      <a:gs pos="50000">
                        <a:srgbClr val="CC6600"/>
                      </a:gs>
                      <a:gs pos="100000">
                        <a:srgbClr val="FFCC00"/>
                      </a:gs>
                    </a:gsLst>
                    <a:lin ang="189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9" name="Oval 519" descr="Коричневый мрамор"/>
                  <p:cNvSpPr>
                    <a:spLocks noChangeArrowheads="1"/>
                  </p:cNvSpPr>
                  <p:nvPr/>
                </p:nvSpPr>
                <p:spPr bwMode="auto">
                  <a:xfrm>
                    <a:off x="1440" y="2544"/>
                    <a:ext cx="3600" cy="1200"/>
                  </a:xfrm>
                  <a:prstGeom prst="ellipse">
                    <a:avLst/>
                  </a:prstGeom>
                  <a:blipFill dpi="0" rotWithShape="1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outerShdw dist="107763" dir="18900000" algn="ctr" rotWithShape="0">
                      <a:schemeClr val="bg2">
                        <a:alpha val="50000"/>
                      </a:schemeClr>
                    </a:outerShdw>
                  </a:effec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0" name="Oval 520" descr="Коричневый мрамор"/>
                  <p:cNvSpPr>
                    <a:spLocks noChangeArrowheads="1"/>
                  </p:cNvSpPr>
                  <p:nvPr/>
                </p:nvSpPr>
                <p:spPr bwMode="auto">
                  <a:xfrm>
                    <a:off x="1536" y="2352"/>
                    <a:ext cx="3312" cy="1104"/>
                  </a:xfrm>
                  <a:prstGeom prst="ellipse">
                    <a:avLst/>
                  </a:prstGeom>
                  <a:blipFill dpi="0" rotWithShape="1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outerShdw dist="107763" dir="18900000" algn="ctr" rotWithShape="0">
                      <a:schemeClr val="bg2">
                        <a:alpha val="50000"/>
                      </a:schemeClr>
                    </a:outerShdw>
                  </a:effec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1" name="Freeform 521"/>
                  <p:cNvSpPr>
                    <a:spLocks/>
                  </p:cNvSpPr>
                  <p:nvPr/>
                </p:nvSpPr>
                <p:spPr bwMode="auto">
                  <a:xfrm>
                    <a:off x="2304" y="3936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" name="Oval 522"/>
                  <p:cNvSpPr>
                    <a:spLocks noChangeArrowheads="1"/>
                  </p:cNvSpPr>
                  <p:nvPr/>
                </p:nvSpPr>
                <p:spPr bwMode="auto">
                  <a:xfrm>
                    <a:off x="2441" y="3984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3" name="Freeform 523"/>
                  <p:cNvSpPr>
                    <a:spLocks/>
                  </p:cNvSpPr>
                  <p:nvPr/>
                </p:nvSpPr>
                <p:spPr bwMode="auto">
                  <a:xfrm>
                    <a:off x="1104" y="3120"/>
                    <a:ext cx="74" cy="84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4" name="Oval 524"/>
                  <p:cNvSpPr>
                    <a:spLocks noChangeArrowheads="1"/>
                  </p:cNvSpPr>
                  <p:nvPr/>
                </p:nvSpPr>
                <p:spPr bwMode="auto">
                  <a:xfrm>
                    <a:off x="1275" y="3192"/>
                    <a:ext cx="69" cy="72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5" name="Freeform 525"/>
                  <p:cNvSpPr>
                    <a:spLocks/>
                  </p:cNvSpPr>
                  <p:nvPr/>
                </p:nvSpPr>
                <p:spPr bwMode="auto">
                  <a:xfrm>
                    <a:off x="2016" y="3840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6" name="Oval 526"/>
                  <p:cNvSpPr>
                    <a:spLocks noChangeArrowheads="1"/>
                  </p:cNvSpPr>
                  <p:nvPr/>
                </p:nvSpPr>
                <p:spPr bwMode="auto">
                  <a:xfrm>
                    <a:off x="2153" y="3888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7" name="Freeform 527"/>
                  <p:cNvSpPr>
                    <a:spLocks/>
                  </p:cNvSpPr>
                  <p:nvPr/>
                </p:nvSpPr>
                <p:spPr bwMode="auto">
                  <a:xfrm rot="2041161">
                    <a:off x="3024" y="3766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8" name="Oval 528"/>
                  <p:cNvSpPr>
                    <a:spLocks noChangeArrowheads="1"/>
                  </p:cNvSpPr>
                  <p:nvPr/>
                </p:nvSpPr>
                <p:spPr bwMode="auto">
                  <a:xfrm rot="2041161">
                    <a:off x="3113" y="3882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9" name="Freeform 529"/>
                  <p:cNvSpPr>
                    <a:spLocks/>
                  </p:cNvSpPr>
                  <p:nvPr/>
                </p:nvSpPr>
                <p:spPr bwMode="auto">
                  <a:xfrm rot="19558839" flipH="1">
                    <a:off x="3278" y="3757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" name="Oval 530"/>
                  <p:cNvSpPr>
                    <a:spLocks noChangeArrowheads="1"/>
                  </p:cNvSpPr>
                  <p:nvPr/>
                </p:nvSpPr>
                <p:spPr bwMode="auto">
                  <a:xfrm rot="19558839" flipH="1">
                    <a:off x="3193" y="3873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21" name="Freeform 531"/>
                  <p:cNvSpPr>
                    <a:spLocks/>
                  </p:cNvSpPr>
                  <p:nvPr/>
                </p:nvSpPr>
                <p:spPr bwMode="auto">
                  <a:xfrm rot="19558839" flipH="1">
                    <a:off x="4947" y="3281"/>
                    <a:ext cx="59" cy="112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" name="Oval 532"/>
                  <p:cNvSpPr>
                    <a:spLocks noChangeArrowheads="1"/>
                  </p:cNvSpPr>
                  <p:nvPr/>
                </p:nvSpPr>
                <p:spPr bwMode="auto">
                  <a:xfrm rot="19558839" flipH="1">
                    <a:off x="4886" y="3437"/>
                    <a:ext cx="55" cy="96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23" name="Freeform 533"/>
                  <p:cNvSpPr>
                    <a:spLocks/>
                  </p:cNvSpPr>
                  <p:nvPr/>
                </p:nvSpPr>
                <p:spPr bwMode="auto">
                  <a:xfrm rot="19558839" flipH="1">
                    <a:off x="5006" y="3421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" name="Oval 534"/>
                  <p:cNvSpPr>
                    <a:spLocks noChangeArrowheads="1"/>
                  </p:cNvSpPr>
                  <p:nvPr/>
                </p:nvSpPr>
                <p:spPr bwMode="auto">
                  <a:xfrm rot="19558839" flipH="1">
                    <a:off x="4921" y="3537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25" name="Freeform 535"/>
                  <p:cNvSpPr>
                    <a:spLocks/>
                  </p:cNvSpPr>
                  <p:nvPr/>
                </p:nvSpPr>
                <p:spPr bwMode="auto">
                  <a:xfrm rot="19558839" flipH="1">
                    <a:off x="4478" y="3613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" name="Oval 536"/>
                  <p:cNvSpPr>
                    <a:spLocks noChangeArrowheads="1"/>
                  </p:cNvSpPr>
                  <p:nvPr/>
                </p:nvSpPr>
                <p:spPr bwMode="auto">
                  <a:xfrm rot="19558839" flipH="1">
                    <a:off x="4393" y="3729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27" name="Freeform 537"/>
                  <p:cNvSpPr>
                    <a:spLocks/>
                  </p:cNvSpPr>
                  <p:nvPr/>
                </p:nvSpPr>
                <p:spPr bwMode="auto">
                  <a:xfrm>
                    <a:off x="4224" y="3792"/>
                    <a:ext cx="59" cy="56"/>
                  </a:xfrm>
                  <a:custGeom>
                    <a:avLst/>
                    <a:gdLst/>
                    <a:ahLst/>
                    <a:cxnLst>
                      <a:cxn ang="0">
                        <a:pos x="0" y="32"/>
                      </a:cxn>
                      <a:cxn ang="0">
                        <a:pos x="16" y="80"/>
                      </a:cxn>
                      <a:cxn ang="0">
                        <a:pos x="32" y="112"/>
                      </a:cxn>
                      <a:cxn ang="0">
                        <a:pos x="104" y="48"/>
                      </a:cxn>
                      <a:cxn ang="0">
                        <a:pos x="56" y="0"/>
                      </a:cxn>
                      <a:cxn ang="0">
                        <a:pos x="0" y="32"/>
                      </a:cxn>
                    </a:cxnLst>
                    <a:rect l="0" t="0" r="r" b="b"/>
                    <a:pathLst>
                      <a:path w="104" h="112">
                        <a:moveTo>
                          <a:pt x="0" y="32"/>
                        </a:moveTo>
                        <a:cubicBezTo>
                          <a:pt x="5" y="48"/>
                          <a:pt x="10" y="64"/>
                          <a:pt x="16" y="80"/>
                        </a:cubicBezTo>
                        <a:cubicBezTo>
                          <a:pt x="20" y="91"/>
                          <a:pt x="32" y="112"/>
                          <a:pt x="32" y="112"/>
                        </a:cubicBezTo>
                        <a:lnTo>
                          <a:pt x="104" y="48"/>
                        </a:lnTo>
                        <a:lnTo>
                          <a:pt x="56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8" name="Oval 538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840"/>
                    <a:ext cx="55" cy="4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29" name="Freeform 539" descr="Коричневый мрамор"/>
                  <p:cNvSpPr>
                    <a:spLocks/>
                  </p:cNvSpPr>
                  <p:nvPr/>
                </p:nvSpPr>
                <p:spPr bwMode="auto">
                  <a:xfrm>
                    <a:off x="1432" y="2832"/>
                    <a:ext cx="104" cy="432"/>
                  </a:xfrm>
                  <a:custGeom>
                    <a:avLst/>
                    <a:gdLst/>
                    <a:ahLst/>
                    <a:cxnLst>
                      <a:cxn ang="0">
                        <a:pos x="104" y="0"/>
                      </a:cxn>
                      <a:cxn ang="0">
                        <a:pos x="8" y="240"/>
                      </a:cxn>
                      <a:cxn ang="0">
                        <a:pos x="56" y="432"/>
                      </a:cxn>
                    </a:cxnLst>
                    <a:rect l="0" t="0" r="r" b="b"/>
                    <a:pathLst>
                      <a:path w="104" h="432">
                        <a:moveTo>
                          <a:pt x="104" y="0"/>
                        </a:moveTo>
                        <a:cubicBezTo>
                          <a:pt x="60" y="84"/>
                          <a:pt x="16" y="168"/>
                          <a:pt x="8" y="240"/>
                        </a:cubicBezTo>
                        <a:cubicBezTo>
                          <a:pt x="0" y="312"/>
                          <a:pt x="28" y="372"/>
                          <a:pt x="56" y="432"/>
                        </a:cubicBezTo>
                      </a:path>
                    </a:pathLst>
                  </a:custGeom>
                  <a:blipFill dpi="0" rotWithShape="1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0" name="Freeform 540" descr="Коричневый мрамор"/>
                  <p:cNvSpPr>
                    <a:spLocks/>
                  </p:cNvSpPr>
                  <p:nvPr/>
                </p:nvSpPr>
                <p:spPr bwMode="auto">
                  <a:xfrm rot="19745100" flipH="1">
                    <a:off x="4848" y="2688"/>
                    <a:ext cx="104" cy="432"/>
                  </a:xfrm>
                  <a:custGeom>
                    <a:avLst/>
                    <a:gdLst/>
                    <a:ahLst/>
                    <a:cxnLst>
                      <a:cxn ang="0">
                        <a:pos x="104" y="0"/>
                      </a:cxn>
                      <a:cxn ang="0">
                        <a:pos x="8" y="240"/>
                      </a:cxn>
                      <a:cxn ang="0">
                        <a:pos x="56" y="432"/>
                      </a:cxn>
                    </a:cxnLst>
                    <a:rect l="0" t="0" r="r" b="b"/>
                    <a:pathLst>
                      <a:path w="104" h="432">
                        <a:moveTo>
                          <a:pt x="104" y="0"/>
                        </a:moveTo>
                        <a:cubicBezTo>
                          <a:pt x="60" y="84"/>
                          <a:pt x="16" y="168"/>
                          <a:pt x="8" y="240"/>
                        </a:cubicBezTo>
                        <a:cubicBezTo>
                          <a:pt x="0" y="312"/>
                          <a:pt x="28" y="372"/>
                          <a:pt x="56" y="432"/>
                        </a:cubicBezTo>
                      </a:path>
                    </a:pathLst>
                  </a:custGeom>
                  <a:blipFill dpi="0" rotWithShape="1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" name="Group 541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2831" y="4080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6" name="Group 54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" name="Group 54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04" name="Freeform 5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05" name="Freeform 5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1" name="Group 54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02" name="Freeform 5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03" name="Freeform 5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101" name="Group 54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00" name="Freeform 5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01" name="Freeform 5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102" name="Group 55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111" name="Group 55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95" name="Freeform 5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96" name="Freeform 5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112" name="Group 55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93" name="Freeform 5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94" name="Freeform 5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141" name="Group 55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91" name="Freeform 5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92" name="Freeform 5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sp>
                <p:nvSpPr>
                  <p:cNvPr id="32" name="Freeform 562"/>
                  <p:cNvSpPr>
                    <a:spLocks/>
                  </p:cNvSpPr>
                  <p:nvPr/>
                </p:nvSpPr>
                <p:spPr bwMode="auto">
                  <a:xfrm>
                    <a:off x="1951" y="3748"/>
                    <a:ext cx="105" cy="98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3" name="Freeform 563"/>
                  <p:cNvSpPr>
                    <a:spLocks/>
                  </p:cNvSpPr>
                  <p:nvPr/>
                </p:nvSpPr>
                <p:spPr bwMode="auto">
                  <a:xfrm>
                    <a:off x="3552" y="3763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4" name="Freeform 564"/>
                  <p:cNvSpPr>
                    <a:spLocks/>
                  </p:cNvSpPr>
                  <p:nvPr/>
                </p:nvSpPr>
                <p:spPr bwMode="auto">
                  <a:xfrm>
                    <a:off x="3773" y="3764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5" name="Freeform 565"/>
                  <p:cNvSpPr>
                    <a:spLocks/>
                  </p:cNvSpPr>
                  <p:nvPr/>
                </p:nvSpPr>
                <p:spPr bwMode="auto">
                  <a:xfrm>
                    <a:off x="2792" y="369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6" name="Freeform 566"/>
                  <p:cNvSpPr>
                    <a:spLocks/>
                  </p:cNvSpPr>
                  <p:nvPr/>
                </p:nvSpPr>
                <p:spPr bwMode="auto">
                  <a:xfrm>
                    <a:off x="2845" y="369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7" name="Freeform 567"/>
                  <p:cNvSpPr>
                    <a:spLocks/>
                  </p:cNvSpPr>
                  <p:nvPr/>
                </p:nvSpPr>
                <p:spPr bwMode="auto">
                  <a:xfrm>
                    <a:off x="4592" y="357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8" name="Freeform 568"/>
                  <p:cNvSpPr>
                    <a:spLocks/>
                  </p:cNvSpPr>
                  <p:nvPr/>
                </p:nvSpPr>
                <p:spPr bwMode="auto">
                  <a:xfrm>
                    <a:off x="4645" y="357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9" name="Freeform 569"/>
                  <p:cNvSpPr>
                    <a:spLocks/>
                  </p:cNvSpPr>
                  <p:nvPr/>
                </p:nvSpPr>
                <p:spPr bwMode="auto">
                  <a:xfrm>
                    <a:off x="5273" y="401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0" name="Freeform 570"/>
                  <p:cNvSpPr>
                    <a:spLocks/>
                  </p:cNvSpPr>
                  <p:nvPr/>
                </p:nvSpPr>
                <p:spPr bwMode="auto">
                  <a:xfrm>
                    <a:off x="5326" y="401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1" name="Freeform 571"/>
                  <p:cNvSpPr>
                    <a:spLocks/>
                  </p:cNvSpPr>
                  <p:nvPr/>
                </p:nvSpPr>
                <p:spPr bwMode="auto">
                  <a:xfrm>
                    <a:off x="5129" y="404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" name="Freeform 572"/>
                  <p:cNvSpPr>
                    <a:spLocks/>
                  </p:cNvSpPr>
                  <p:nvPr/>
                </p:nvSpPr>
                <p:spPr bwMode="auto">
                  <a:xfrm>
                    <a:off x="5182" y="404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" name="Freeform 573"/>
                  <p:cNvSpPr>
                    <a:spLocks/>
                  </p:cNvSpPr>
                  <p:nvPr/>
                </p:nvSpPr>
                <p:spPr bwMode="auto">
                  <a:xfrm>
                    <a:off x="5025" y="405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" name="Freeform 574"/>
                  <p:cNvSpPr>
                    <a:spLocks/>
                  </p:cNvSpPr>
                  <p:nvPr/>
                </p:nvSpPr>
                <p:spPr bwMode="auto">
                  <a:xfrm>
                    <a:off x="5078" y="405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5" name="Freeform 575"/>
                  <p:cNvSpPr>
                    <a:spLocks/>
                  </p:cNvSpPr>
                  <p:nvPr/>
                </p:nvSpPr>
                <p:spPr bwMode="auto">
                  <a:xfrm>
                    <a:off x="5025" y="399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6" name="Freeform 576"/>
                  <p:cNvSpPr>
                    <a:spLocks/>
                  </p:cNvSpPr>
                  <p:nvPr/>
                </p:nvSpPr>
                <p:spPr bwMode="auto">
                  <a:xfrm>
                    <a:off x="5078" y="399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7" name="Freeform 577"/>
                  <p:cNvSpPr>
                    <a:spLocks/>
                  </p:cNvSpPr>
                  <p:nvPr/>
                </p:nvSpPr>
                <p:spPr bwMode="auto">
                  <a:xfrm>
                    <a:off x="5073" y="395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8" name="Freeform 578"/>
                  <p:cNvSpPr>
                    <a:spLocks/>
                  </p:cNvSpPr>
                  <p:nvPr/>
                </p:nvSpPr>
                <p:spPr bwMode="auto">
                  <a:xfrm>
                    <a:off x="5126" y="395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9" name="Freeform 579"/>
                  <p:cNvSpPr>
                    <a:spLocks/>
                  </p:cNvSpPr>
                  <p:nvPr/>
                </p:nvSpPr>
                <p:spPr bwMode="auto">
                  <a:xfrm>
                    <a:off x="5113" y="393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" name="Freeform 580"/>
                  <p:cNvSpPr>
                    <a:spLocks/>
                  </p:cNvSpPr>
                  <p:nvPr/>
                </p:nvSpPr>
                <p:spPr bwMode="auto">
                  <a:xfrm>
                    <a:off x="5166" y="393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" name="Freeform 581"/>
                  <p:cNvSpPr>
                    <a:spLocks/>
                  </p:cNvSpPr>
                  <p:nvPr/>
                </p:nvSpPr>
                <p:spPr bwMode="auto">
                  <a:xfrm>
                    <a:off x="5161" y="391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" name="Freeform 582"/>
                  <p:cNvSpPr>
                    <a:spLocks/>
                  </p:cNvSpPr>
                  <p:nvPr/>
                </p:nvSpPr>
                <p:spPr bwMode="auto">
                  <a:xfrm>
                    <a:off x="5214" y="391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" name="Freeform 583"/>
                  <p:cNvSpPr>
                    <a:spLocks/>
                  </p:cNvSpPr>
                  <p:nvPr/>
                </p:nvSpPr>
                <p:spPr bwMode="auto">
                  <a:xfrm>
                    <a:off x="5289" y="386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" name="Freeform 584"/>
                  <p:cNvSpPr>
                    <a:spLocks/>
                  </p:cNvSpPr>
                  <p:nvPr/>
                </p:nvSpPr>
                <p:spPr bwMode="auto">
                  <a:xfrm>
                    <a:off x="5342" y="386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" name="Freeform 585"/>
                  <p:cNvSpPr>
                    <a:spLocks/>
                  </p:cNvSpPr>
                  <p:nvPr/>
                </p:nvSpPr>
                <p:spPr bwMode="auto">
                  <a:xfrm>
                    <a:off x="4657" y="395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" name="Freeform 586"/>
                  <p:cNvSpPr>
                    <a:spLocks/>
                  </p:cNvSpPr>
                  <p:nvPr/>
                </p:nvSpPr>
                <p:spPr bwMode="auto">
                  <a:xfrm>
                    <a:off x="4710" y="395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" name="Freeform 587"/>
                  <p:cNvSpPr>
                    <a:spLocks/>
                  </p:cNvSpPr>
                  <p:nvPr/>
                </p:nvSpPr>
                <p:spPr bwMode="auto">
                  <a:xfrm>
                    <a:off x="5489" y="386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8" name="Freeform 588"/>
                  <p:cNvSpPr>
                    <a:spLocks/>
                  </p:cNvSpPr>
                  <p:nvPr/>
                </p:nvSpPr>
                <p:spPr bwMode="auto">
                  <a:xfrm>
                    <a:off x="5542" y="386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9" name="Freeform 589"/>
                  <p:cNvSpPr>
                    <a:spLocks/>
                  </p:cNvSpPr>
                  <p:nvPr/>
                </p:nvSpPr>
                <p:spPr bwMode="auto">
                  <a:xfrm>
                    <a:off x="5176" y="362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0" name="Freeform 590"/>
                  <p:cNvSpPr>
                    <a:spLocks/>
                  </p:cNvSpPr>
                  <p:nvPr/>
                </p:nvSpPr>
                <p:spPr bwMode="auto">
                  <a:xfrm>
                    <a:off x="5229" y="362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1" name="Freeform 591"/>
                  <p:cNvSpPr>
                    <a:spLocks/>
                  </p:cNvSpPr>
                  <p:nvPr/>
                </p:nvSpPr>
                <p:spPr bwMode="auto">
                  <a:xfrm>
                    <a:off x="5376" y="362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" name="Freeform 592"/>
                  <p:cNvSpPr>
                    <a:spLocks/>
                  </p:cNvSpPr>
                  <p:nvPr/>
                </p:nvSpPr>
                <p:spPr bwMode="auto">
                  <a:xfrm>
                    <a:off x="5429" y="362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" name="Freeform 593"/>
                  <p:cNvSpPr>
                    <a:spLocks/>
                  </p:cNvSpPr>
                  <p:nvPr/>
                </p:nvSpPr>
                <p:spPr bwMode="auto">
                  <a:xfrm>
                    <a:off x="2281" y="3848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4" name="Freeform 594"/>
                  <p:cNvSpPr>
                    <a:spLocks/>
                  </p:cNvSpPr>
                  <p:nvPr/>
                </p:nvSpPr>
                <p:spPr bwMode="auto">
                  <a:xfrm>
                    <a:off x="2342" y="3848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5" name="Freeform 595"/>
                  <p:cNvSpPr>
                    <a:spLocks/>
                  </p:cNvSpPr>
                  <p:nvPr/>
                </p:nvSpPr>
                <p:spPr bwMode="auto">
                  <a:xfrm>
                    <a:off x="2169" y="3752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6" name="Freeform 596"/>
                  <p:cNvSpPr>
                    <a:spLocks/>
                  </p:cNvSpPr>
                  <p:nvPr/>
                </p:nvSpPr>
                <p:spPr bwMode="auto">
                  <a:xfrm>
                    <a:off x="2230" y="3752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7" name="Freeform 597"/>
                  <p:cNvSpPr>
                    <a:spLocks/>
                  </p:cNvSpPr>
                  <p:nvPr/>
                </p:nvSpPr>
                <p:spPr bwMode="auto">
                  <a:xfrm>
                    <a:off x="2297" y="3704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8" name="Freeform 598"/>
                  <p:cNvSpPr>
                    <a:spLocks/>
                  </p:cNvSpPr>
                  <p:nvPr/>
                </p:nvSpPr>
                <p:spPr bwMode="auto">
                  <a:xfrm>
                    <a:off x="2358" y="3704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9" name="Freeform 599"/>
                  <p:cNvSpPr>
                    <a:spLocks/>
                  </p:cNvSpPr>
                  <p:nvPr/>
                </p:nvSpPr>
                <p:spPr bwMode="auto">
                  <a:xfrm>
                    <a:off x="4360" y="395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0" name="Freeform 600"/>
                  <p:cNvSpPr>
                    <a:spLocks/>
                  </p:cNvSpPr>
                  <p:nvPr/>
                </p:nvSpPr>
                <p:spPr bwMode="auto">
                  <a:xfrm>
                    <a:off x="4413" y="395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1" name="Freeform 601"/>
                  <p:cNvSpPr>
                    <a:spLocks/>
                  </p:cNvSpPr>
                  <p:nvPr/>
                </p:nvSpPr>
                <p:spPr bwMode="auto">
                  <a:xfrm>
                    <a:off x="4216" y="398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2" name="Freeform 602"/>
                  <p:cNvSpPr>
                    <a:spLocks/>
                  </p:cNvSpPr>
                  <p:nvPr/>
                </p:nvSpPr>
                <p:spPr bwMode="auto">
                  <a:xfrm>
                    <a:off x="4269" y="398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" name="Freeform 603"/>
                  <p:cNvSpPr>
                    <a:spLocks/>
                  </p:cNvSpPr>
                  <p:nvPr/>
                </p:nvSpPr>
                <p:spPr bwMode="auto">
                  <a:xfrm>
                    <a:off x="4112" y="400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4" name="Freeform 604"/>
                  <p:cNvSpPr>
                    <a:spLocks/>
                  </p:cNvSpPr>
                  <p:nvPr/>
                </p:nvSpPr>
                <p:spPr bwMode="auto">
                  <a:xfrm>
                    <a:off x="4165" y="400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" name="Freeform 605"/>
                  <p:cNvSpPr>
                    <a:spLocks/>
                  </p:cNvSpPr>
                  <p:nvPr/>
                </p:nvSpPr>
                <p:spPr bwMode="auto">
                  <a:xfrm>
                    <a:off x="4112" y="393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6" name="Freeform 606"/>
                  <p:cNvSpPr>
                    <a:spLocks/>
                  </p:cNvSpPr>
                  <p:nvPr/>
                </p:nvSpPr>
                <p:spPr bwMode="auto">
                  <a:xfrm>
                    <a:off x="4165" y="393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7" name="Freeform 607"/>
                  <p:cNvSpPr>
                    <a:spLocks/>
                  </p:cNvSpPr>
                  <p:nvPr/>
                </p:nvSpPr>
                <p:spPr bwMode="auto">
                  <a:xfrm>
                    <a:off x="4160" y="389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8" name="Freeform 608"/>
                  <p:cNvSpPr>
                    <a:spLocks/>
                  </p:cNvSpPr>
                  <p:nvPr/>
                </p:nvSpPr>
                <p:spPr bwMode="auto">
                  <a:xfrm>
                    <a:off x="4213" y="389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9" name="Freeform 609"/>
                  <p:cNvSpPr>
                    <a:spLocks/>
                  </p:cNvSpPr>
                  <p:nvPr/>
                </p:nvSpPr>
                <p:spPr bwMode="auto">
                  <a:xfrm>
                    <a:off x="4200" y="388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0" name="Freeform 610"/>
                  <p:cNvSpPr>
                    <a:spLocks/>
                  </p:cNvSpPr>
                  <p:nvPr/>
                </p:nvSpPr>
                <p:spPr bwMode="auto">
                  <a:xfrm>
                    <a:off x="4253" y="388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1" name="Freeform 611"/>
                  <p:cNvSpPr>
                    <a:spLocks/>
                  </p:cNvSpPr>
                  <p:nvPr/>
                </p:nvSpPr>
                <p:spPr bwMode="auto">
                  <a:xfrm>
                    <a:off x="4248" y="385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2" name="Freeform 612"/>
                  <p:cNvSpPr>
                    <a:spLocks/>
                  </p:cNvSpPr>
                  <p:nvPr/>
                </p:nvSpPr>
                <p:spPr bwMode="auto">
                  <a:xfrm>
                    <a:off x="4301" y="385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3" name="Freeform 613"/>
                  <p:cNvSpPr>
                    <a:spLocks/>
                  </p:cNvSpPr>
                  <p:nvPr/>
                </p:nvSpPr>
                <p:spPr bwMode="auto">
                  <a:xfrm>
                    <a:off x="4376" y="381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4" name="Freeform 614"/>
                  <p:cNvSpPr>
                    <a:spLocks/>
                  </p:cNvSpPr>
                  <p:nvPr/>
                </p:nvSpPr>
                <p:spPr bwMode="auto">
                  <a:xfrm>
                    <a:off x="4429" y="381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5" name="Freeform 615"/>
                  <p:cNvSpPr>
                    <a:spLocks/>
                  </p:cNvSpPr>
                  <p:nvPr/>
                </p:nvSpPr>
                <p:spPr bwMode="auto">
                  <a:xfrm>
                    <a:off x="3504" y="396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6" name="Freeform 616"/>
                  <p:cNvSpPr>
                    <a:spLocks/>
                  </p:cNvSpPr>
                  <p:nvPr/>
                </p:nvSpPr>
                <p:spPr bwMode="auto">
                  <a:xfrm>
                    <a:off x="3557" y="396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7" name="Freeform 617"/>
                  <p:cNvSpPr>
                    <a:spLocks/>
                  </p:cNvSpPr>
                  <p:nvPr/>
                </p:nvSpPr>
                <p:spPr bwMode="auto">
                  <a:xfrm>
                    <a:off x="3360" y="399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8" name="Freeform 618"/>
                  <p:cNvSpPr>
                    <a:spLocks/>
                  </p:cNvSpPr>
                  <p:nvPr/>
                </p:nvSpPr>
                <p:spPr bwMode="auto">
                  <a:xfrm>
                    <a:off x="3413" y="399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9" name="Freeform 619"/>
                  <p:cNvSpPr>
                    <a:spLocks/>
                  </p:cNvSpPr>
                  <p:nvPr/>
                </p:nvSpPr>
                <p:spPr bwMode="auto">
                  <a:xfrm>
                    <a:off x="3256" y="401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0" name="Freeform 620"/>
                  <p:cNvSpPr>
                    <a:spLocks/>
                  </p:cNvSpPr>
                  <p:nvPr/>
                </p:nvSpPr>
                <p:spPr bwMode="auto">
                  <a:xfrm>
                    <a:off x="3309" y="401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1" name="Freeform 621"/>
                  <p:cNvSpPr>
                    <a:spLocks/>
                  </p:cNvSpPr>
                  <p:nvPr/>
                </p:nvSpPr>
                <p:spPr bwMode="auto">
                  <a:xfrm>
                    <a:off x="3256" y="394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2" name="Freeform 622"/>
                  <p:cNvSpPr>
                    <a:spLocks/>
                  </p:cNvSpPr>
                  <p:nvPr/>
                </p:nvSpPr>
                <p:spPr bwMode="auto">
                  <a:xfrm>
                    <a:off x="3309" y="394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3" name="Freeform 623"/>
                  <p:cNvSpPr>
                    <a:spLocks/>
                  </p:cNvSpPr>
                  <p:nvPr/>
                </p:nvSpPr>
                <p:spPr bwMode="auto">
                  <a:xfrm>
                    <a:off x="3304" y="390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4" name="Freeform 624"/>
                  <p:cNvSpPr>
                    <a:spLocks/>
                  </p:cNvSpPr>
                  <p:nvPr/>
                </p:nvSpPr>
                <p:spPr bwMode="auto">
                  <a:xfrm>
                    <a:off x="3357" y="390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5" name="Freeform 625"/>
                  <p:cNvSpPr>
                    <a:spLocks/>
                  </p:cNvSpPr>
                  <p:nvPr/>
                </p:nvSpPr>
                <p:spPr bwMode="auto">
                  <a:xfrm>
                    <a:off x="3344" y="389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6" name="Freeform 626"/>
                  <p:cNvSpPr>
                    <a:spLocks/>
                  </p:cNvSpPr>
                  <p:nvPr/>
                </p:nvSpPr>
                <p:spPr bwMode="auto">
                  <a:xfrm>
                    <a:off x="3397" y="389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7" name="Freeform 627"/>
                  <p:cNvSpPr>
                    <a:spLocks/>
                  </p:cNvSpPr>
                  <p:nvPr/>
                </p:nvSpPr>
                <p:spPr bwMode="auto">
                  <a:xfrm>
                    <a:off x="3392" y="386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8" name="Freeform 628"/>
                  <p:cNvSpPr>
                    <a:spLocks/>
                  </p:cNvSpPr>
                  <p:nvPr/>
                </p:nvSpPr>
                <p:spPr bwMode="auto">
                  <a:xfrm>
                    <a:off x="3445" y="386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9" name="Freeform 629"/>
                  <p:cNvSpPr>
                    <a:spLocks/>
                  </p:cNvSpPr>
                  <p:nvPr/>
                </p:nvSpPr>
                <p:spPr bwMode="auto">
                  <a:xfrm>
                    <a:off x="3520" y="381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0" name="Freeform 630"/>
                  <p:cNvSpPr>
                    <a:spLocks/>
                  </p:cNvSpPr>
                  <p:nvPr/>
                </p:nvSpPr>
                <p:spPr bwMode="auto">
                  <a:xfrm>
                    <a:off x="3573" y="381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142" name="Group 631"/>
                  <p:cNvGrpSpPr>
                    <a:grpSpLocks/>
                  </p:cNvGrpSpPr>
                  <p:nvPr/>
                </p:nvGrpSpPr>
                <p:grpSpPr bwMode="auto">
                  <a:xfrm rot="-1674937">
                    <a:off x="799" y="2725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143" name="Group 63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144" name="Group 63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84" name="Freeform 63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85" name="Freeform 6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145" name="Group 63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82" name="Freeform 6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83" name="Freeform 6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146" name="Group 63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80" name="Freeform 64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81" name="Freeform 64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147" name="Group 64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148" name="Group 64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75" name="Freeform 6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76" name="Freeform 6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149" name="Group 64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73" name="Freeform 6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74" name="Freeform 6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150" name="Group 64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71" name="Freeform 6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72" name="Freeform 6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151" name="Group 652"/>
                  <p:cNvGrpSpPr>
                    <a:grpSpLocks/>
                  </p:cNvGrpSpPr>
                  <p:nvPr/>
                </p:nvGrpSpPr>
                <p:grpSpPr bwMode="auto">
                  <a:xfrm rot="18995330" flipH="1">
                    <a:off x="1189" y="2443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158" name="Group 653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167" name="Group 65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64" name="Freeform 6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65" name="Freeform 65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184" name="Group 65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62" name="Freeform 6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63" name="Freeform 6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197" name="Group 66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60" name="Freeform 6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61" name="Freeform 6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214" name="Group 663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27" name="Group 66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55" name="Freeform 6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56" name="Freeform 6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46" name="Group 66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53" name="Freeform 6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54" name="Freeform 6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59" name="Group 67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51" name="Freeform 6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52" name="Freeform 6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sp>
                <p:nvSpPr>
                  <p:cNvPr id="103" name="Freeform 673"/>
                  <p:cNvSpPr>
                    <a:spLocks/>
                  </p:cNvSpPr>
                  <p:nvPr/>
                </p:nvSpPr>
                <p:spPr bwMode="auto">
                  <a:xfrm>
                    <a:off x="4704" y="4128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4" name="Freeform 674"/>
                  <p:cNvSpPr>
                    <a:spLocks/>
                  </p:cNvSpPr>
                  <p:nvPr/>
                </p:nvSpPr>
                <p:spPr bwMode="auto">
                  <a:xfrm>
                    <a:off x="4925" y="4129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5" name="Freeform 675"/>
                  <p:cNvSpPr>
                    <a:spLocks/>
                  </p:cNvSpPr>
                  <p:nvPr/>
                </p:nvSpPr>
                <p:spPr bwMode="auto">
                  <a:xfrm>
                    <a:off x="4032" y="381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6" name="Freeform 676"/>
                  <p:cNvSpPr>
                    <a:spLocks/>
                  </p:cNvSpPr>
                  <p:nvPr/>
                </p:nvSpPr>
                <p:spPr bwMode="auto">
                  <a:xfrm>
                    <a:off x="4085" y="381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7" name="Freeform 677"/>
                  <p:cNvSpPr>
                    <a:spLocks/>
                  </p:cNvSpPr>
                  <p:nvPr/>
                </p:nvSpPr>
                <p:spPr bwMode="auto">
                  <a:xfrm>
                    <a:off x="4520" y="372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8" name="Freeform 678"/>
                  <p:cNvSpPr>
                    <a:spLocks/>
                  </p:cNvSpPr>
                  <p:nvPr/>
                </p:nvSpPr>
                <p:spPr bwMode="auto">
                  <a:xfrm>
                    <a:off x="4573" y="372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9" name="Freeform 679"/>
                  <p:cNvSpPr>
                    <a:spLocks/>
                  </p:cNvSpPr>
                  <p:nvPr/>
                </p:nvSpPr>
                <p:spPr bwMode="auto">
                  <a:xfrm>
                    <a:off x="4936" y="367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0" name="Freeform 680"/>
                  <p:cNvSpPr>
                    <a:spLocks/>
                  </p:cNvSpPr>
                  <p:nvPr/>
                </p:nvSpPr>
                <p:spPr bwMode="auto">
                  <a:xfrm>
                    <a:off x="4989" y="367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286" name="Group 681"/>
                  <p:cNvGrpSpPr>
                    <a:grpSpLocks/>
                  </p:cNvGrpSpPr>
                  <p:nvPr/>
                </p:nvGrpSpPr>
                <p:grpSpPr bwMode="auto">
                  <a:xfrm rot="464866">
                    <a:off x="3504" y="4080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287" name="Group 68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88" name="Group 68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44" name="Freeform 68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45" name="Freeform 68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89" name="Group 68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42" name="Freeform 6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43" name="Freeform 6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90" name="Group 68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40" name="Freeform 6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41" name="Freeform 6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297" name="Group 69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298" name="Group 69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35" name="Freeform 6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36" name="Freeform 6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299" name="Group 69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33" name="Freeform 6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34" name="Freeform 6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06" name="Group 69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31" name="Freeform 7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32" name="Freeform 7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307" name="Group 702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983" y="4080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308" name="Group 703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09" name="Group 70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24" name="Freeform 7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25" name="Freeform 70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10" name="Group 70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22" name="Freeform 7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23" name="Freeform 7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17" name="Group 71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20" name="Freeform 7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21" name="Freeform 7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318" name="Group 713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19" name="Group 71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15" name="Freeform 7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16" name="Freeform 71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26" name="Group 71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13" name="Freeform 7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14" name="Freeform 71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27" name="Group 72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11" name="Freeform 72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12" name="Freeform 7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sp>
                <p:nvSpPr>
                  <p:cNvPr id="113" name="Freeform 723"/>
                  <p:cNvSpPr>
                    <a:spLocks/>
                  </p:cNvSpPr>
                  <p:nvPr/>
                </p:nvSpPr>
                <p:spPr bwMode="auto">
                  <a:xfrm>
                    <a:off x="2840" y="3883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4" name="Freeform 724"/>
                  <p:cNvSpPr>
                    <a:spLocks/>
                  </p:cNvSpPr>
                  <p:nvPr/>
                </p:nvSpPr>
                <p:spPr bwMode="auto">
                  <a:xfrm>
                    <a:off x="3061" y="3884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5" name="Freeform 725"/>
                  <p:cNvSpPr>
                    <a:spLocks/>
                  </p:cNvSpPr>
                  <p:nvPr/>
                </p:nvSpPr>
                <p:spPr bwMode="auto">
                  <a:xfrm>
                    <a:off x="2321" y="3888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6" name="Freeform 726"/>
                  <p:cNvSpPr>
                    <a:spLocks/>
                  </p:cNvSpPr>
                  <p:nvPr/>
                </p:nvSpPr>
                <p:spPr bwMode="auto">
                  <a:xfrm>
                    <a:off x="2382" y="3888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7" name="Freeform 727"/>
                  <p:cNvSpPr>
                    <a:spLocks/>
                  </p:cNvSpPr>
                  <p:nvPr/>
                </p:nvSpPr>
                <p:spPr bwMode="auto">
                  <a:xfrm>
                    <a:off x="2177" y="3920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8" name="Freeform 728"/>
                  <p:cNvSpPr>
                    <a:spLocks/>
                  </p:cNvSpPr>
                  <p:nvPr/>
                </p:nvSpPr>
                <p:spPr bwMode="auto">
                  <a:xfrm>
                    <a:off x="2238" y="3920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9" name="Freeform 729"/>
                  <p:cNvSpPr>
                    <a:spLocks/>
                  </p:cNvSpPr>
                  <p:nvPr/>
                </p:nvSpPr>
                <p:spPr bwMode="auto">
                  <a:xfrm>
                    <a:off x="2161" y="3816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0" name="Freeform 730"/>
                  <p:cNvSpPr>
                    <a:spLocks/>
                  </p:cNvSpPr>
                  <p:nvPr/>
                </p:nvSpPr>
                <p:spPr bwMode="auto">
                  <a:xfrm>
                    <a:off x="2222" y="3816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1" name="Freeform 731"/>
                  <p:cNvSpPr>
                    <a:spLocks/>
                  </p:cNvSpPr>
                  <p:nvPr/>
                </p:nvSpPr>
                <p:spPr bwMode="auto">
                  <a:xfrm>
                    <a:off x="2209" y="3792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2" name="Freeform 732"/>
                  <p:cNvSpPr>
                    <a:spLocks/>
                  </p:cNvSpPr>
                  <p:nvPr/>
                </p:nvSpPr>
                <p:spPr bwMode="auto">
                  <a:xfrm>
                    <a:off x="2270" y="3792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3" name="Freeform 733"/>
                  <p:cNvSpPr>
                    <a:spLocks/>
                  </p:cNvSpPr>
                  <p:nvPr/>
                </p:nvSpPr>
                <p:spPr bwMode="auto">
                  <a:xfrm>
                    <a:off x="2337" y="3744"/>
                    <a:ext cx="56" cy="53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4" name="Freeform 734"/>
                  <p:cNvSpPr>
                    <a:spLocks/>
                  </p:cNvSpPr>
                  <p:nvPr/>
                </p:nvSpPr>
                <p:spPr bwMode="auto">
                  <a:xfrm>
                    <a:off x="2398" y="3744"/>
                    <a:ext cx="58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5" name="Freeform 735"/>
                  <p:cNvSpPr>
                    <a:spLocks/>
                  </p:cNvSpPr>
                  <p:nvPr/>
                </p:nvSpPr>
                <p:spPr bwMode="auto">
                  <a:xfrm>
                    <a:off x="5512" y="3731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6" name="Freeform 736"/>
                  <p:cNvSpPr>
                    <a:spLocks/>
                  </p:cNvSpPr>
                  <p:nvPr/>
                </p:nvSpPr>
                <p:spPr bwMode="auto">
                  <a:xfrm>
                    <a:off x="5565" y="3731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7" name="Freeform 737"/>
                  <p:cNvSpPr>
                    <a:spLocks/>
                  </p:cNvSpPr>
                  <p:nvPr/>
                </p:nvSpPr>
                <p:spPr bwMode="auto">
                  <a:xfrm>
                    <a:off x="5368" y="3763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8" name="Freeform 738"/>
                  <p:cNvSpPr>
                    <a:spLocks/>
                  </p:cNvSpPr>
                  <p:nvPr/>
                </p:nvSpPr>
                <p:spPr bwMode="auto">
                  <a:xfrm>
                    <a:off x="5421" y="3763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9" name="Freeform 739"/>
                  <p:cNvSpPr>
                    <a:spLocks/>
                  </p:cNvSpPr>
                  <p:nvPr/>
                </p:nvSpPr>
                <p:spPr bwMode="auto">
                  <a:xfrm>
                    <a:off x="5264" y="377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0" name="Freeform 740"/>
                  <p:cNvSpPr>
                    <a:spLocks/>
                  </p:cNvSpPr>
                  <p:nvPr/>
                </p:nvSpPr>
                <p:spPr bwMode="auto">
                  <a:xfrm>
                    <a:off x="5317" y="377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1" name="Freeform 741"/>
                  <p:cNvSpPr>
                    <a:spLocks/>
                  </p:cNvSpPr>
                  <p:nvPr/>
                </p:nvSpPr>
                <p:spPr bwMode="auto">
                  <a:xfrm>
                    <a:off x="5264" y="371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2" name="Freeform 742"/>
                  <p:cNvSpPr>
                    <a:spLocks/>
                  </p:cNvSpPr>
                  <p:nvPr/>
                </p:nvSpPr>
                <p:spPr bwMode="auto">
                  <a:xfrm>
                    <a:off x="5317" y="371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3" name="Freeform 743"/>
                  <p:cNvSpPr>
                    <a:spLocks/>
                  </p:cNvSpPr>
                  <p:nvPr/>
                </p:nvSpPr>
                <p:spPr bwMode="auto">
                  <a:xfrm>
                    <a:off x="5312" y="367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4" name="Freeform 744"/>
                  <p:cNvSpPr>
                    <a:spLocks/>
                  </p:cNvSpPr>
                  <p:nvPr/>
                </p:nvSpPr>
                <p:spPr bwMode="auto">
                  <a:xfrm>
                    <a:off x="5365" y="367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5" name="Freeform 745"/>
                  <p:cNvSpPr>
                    <a:spLocks/>
                  </p:cNvSpPr>
                  <p:nvPr/>
                </p:nvSpPr>
                <p:spPr bwMode="auto">
                  <a:xfrm>
                    <a:off x="5352" y="3659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6" name="Freeform 746"/>
                  <p:cNvSpPr>
                    <a:spLocks/>
                  </p:cNvSpPr>
                  <p:nvPr/>
                </p:nvSpPr>
                <p:spPr bwMode="auto">
                  <a:xfrm>
                    <a:off x="5405" y="3659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7" name="Freeform 747"/>
                  <p:cNvSpPr>
                    <a:spLocks/>
                  </p:cNvSpPr>
                  <p:nvPr/>
                </p:nvSpPr>
                <p:spPr bwMode="auto">
                  <a:xfrm>
                    <a:off x="5400" y="3635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8" name="Freeform 748"/>
                  <p:cNvSpPr>
                    <a:spLocks/>
                  </p:cNvSpPr>
                  <p:nvPr/>
                </p:nvSpPr>
                <p:spPr bwMode="auto">
                  <a:xfrm>
                    <a:off x="5453" y="3635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39" name="Freeform 749"/>
                  <p:cNvSpPr>
                    <a:spLocks/>
                  </p:cNvSpPr>
                  <p:nvPr/>
                </p:nvSpPr>
                <p:spPr bwMode="auto">
                  <a:xfrm>
                    <a:off x="5528" y="3587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40" name="Freeform 750"/>
                  <p:cNvSpPr>
                    <a:spLocks/>
                  </p:cNvSpPr>
                  <p:nvPr/>
                </p:nvSpPr>
                <p:spPr bwMode="auto">
                  <a:xfrm>
                    <a:off x="5581" y="3587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328" name="Group 751"/>
                  <p:cNvGrpSpPr>
                    <a:grpSpLocks/>
                  </p:cNvGrpSpPr>
                  <p:nvPr/>
                </p:nvGrpSpPr>
                <p:grpSpPr bwMode="auto">
                  <a:xfrm rot="-794143">
                    <a:off x="4383" y="3877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329" name="Group 75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30" name="Group 75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04" name="Freeform 7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05" name="Freeform 7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37" name="Group 75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02" name="Freeform 7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03" name="Freeform 7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38" name="Group 75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500" name="Freeform 7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01" name="Freeform 7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339" name="Group 76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46" name="Group 76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95" name="Freeform 7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96" name="Freeform 7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47" name="Group 76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93" name="Freeform 7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94" name="Freeform 7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48" name="Group 76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91" name="Freeform 7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92" name="Freeform 7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349" name="Group 772"/>
                  <p:cNvGrpSpPr>
                    <a:grpSpLocks/>
                  </p:cNvGrpSpPr>
                  <p:nvPr/>
                </p:nvGrpSpPr>
                <p:grpSpPr bwMode="auto">
                  <a:xfrm rot="19876124" flipH="1">
                    <a:off x="4833" y="3708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350" name="Group 773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57" name="Group 77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84" name="Freeform 7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85" name="Freeform 7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58" name="Group 77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82" name="Freeform 77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83" name="Freeform 7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59" name="Group 78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80" name="Freeform 7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81" name="Freeform 7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366" name="Group 783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67" name="Group 78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75" name="Freeform 78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76" name="Freeform 78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68" name="Group 787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73" name="Freeform 7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74" name="Freeform 78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69" name="Group 790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71" name="Freeform 7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72" name="Freeform 79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370" name="Group 793"/>
                  <p:cNvGrpSpPr>
                    <a:grpSpLocks/>
                  </p:cNvGrpSpPr>
                  <p:nvPr/>
                </p:nvGrpSpPr>
                <p:grpSpPr bwMode="auto">
                  <a:xfrm rot="1487163">
                    <a:off x="3804" y="2089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377" name="Group 794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78" name="Group 7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64" name="Freeform 7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65" name="Freeform 7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79" name="Group 79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62" name="Freeform 79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63" name="Freeform 8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86" name="Group 80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60" name="Freeform 8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61" name="Freeform 8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387" name="Group 804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88" name="Group 80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55" name="Freeform 80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56" name="Freeform 8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89" name="Group 80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53" name="Freeform 8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54" name="Freeform 8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390" name="Group 81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51" name="Freeform 8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52" name="Freeform 81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397" name="Group 814"/>
                  <p:cNvGrpSpPr>
                    <a:grpSpLocks/>
                  </p:cNvGrpSpPr>
                  <p:nvPr/>
                </p:nvGrpSpPr>
                <p:grpSpPr bwMode="auto">
                  <a:xfrm rot="557431" flipH="1">
                    <a:off x="4262" y="2231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398" name="Group 815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399" name="Group 81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44" name="Freeform 81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45" name="Freeform 8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06" name="Group 81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42" name="Freeform 82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43" name="Freeform 82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07" name="Group 82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40" name="Freeform 8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41" name="Freeform 82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408" name="Group 825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409" name="Group 82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35" name="Freeform 8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36" name="Freeform 8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10" name="Group 82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33" name="Freeform 83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34" name="Freeform 8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17" name="Group 83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31" name="Freeform 83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32" name="Freeform 83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418" name="Group 835"/>
                  <p:cNvGrpSpPr>
                    <a:grpSpLocks/>
                  </p:cNvGrpSpPr>
                  <p:nvPr/>
                </p:nvGrpSpPr>
                <p:grpSpPr bwMode="auto">
                  <a:xfrm rot="-317745">
                    <a:off x="1736" y="2207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419" name="Group 836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426" name="Group 83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24" name="Freeform 8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25" name="Freeform 83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27" name="Group 840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22" name="Freeform 84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23" name="Freeform 84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28" name="Group 843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20" name="Freeform 8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21" name="Freeform 8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429" name="Group 846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430" name="Group 84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15" name="Freeform 8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16" name="Freeform 8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37" name="Group 850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13" name="Freeform 8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14" name="Freeform 8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38" name="Group 853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11" name="Freeform 8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12" name="Freeform 8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439" name="Group 856"/>
                  <p:cNvGrpSpPr>
                    <a:grpSpLocks/>
                  </p:cNvGrpSpPr>
                  <p:nvPr/>
                </p:nvGrpSpPr>
                <p:grpSpPr bwMode="auto">
                  <a:xfrm rot="20352523" flipH="1">
                    <a:off x="2200" y="2098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446" name="Group 857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447" name="Group 85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04" name="Freeform 8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05" name="Freeform 8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48" name="Group 861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02" name="Freeform 8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03" name="Freeform 86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49" name="Group 864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400" name="Freeform 8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401" name="Freeform 8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450" name="Group 867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457" name="Group 86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95" name="Freeform 8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96" name="Freeform 8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58" name="Group 871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93" name="Freeform 8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94" name="Freeform 8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59" name="Group 874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91" name="Freeform 8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92" name="Freeform 8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466" name="Group 877"/>
                  <p:cNvGrpSpPr>
                    <a:grpSpLocks/>
                  </p:cNvGrpSpPr>
                  <p:nvPr/>
                </p:nvGrpSpPr>
                <p:grpSpPr bwMode="auto">
                  <a:xfrm rot="464866">
                    <a:off x="2771" y="2016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467" name="Group 878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468" name="Group 87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84" name="Freeform 8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85" name="Freeform 8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69" name="Group 882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82" name="Freeform 8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83" name="Freeform 88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70" name="Group 885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80" name="Freeform 88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81" name="Freeform 8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477" name="Group 888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478" name="Group 88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75" name="Freeform 8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76" name="Freeform 8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79" name="Group 892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73" name="Freeform 8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74" name="Freeform 8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86" name="Group 895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71" name="Freeform 8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72" name="Freeform 8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487" name="Group 898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250" y="2016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488" name="Group 899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489" name="Group 90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64" name="Freeform 9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65" name="Freeform 9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90" name="Group 903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62" name="Freeform 9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63" name="Freeform 9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497" name="Group 906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60" name="Freeform 9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61" name="Freeform 9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498" name="Group 909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499" name="Group 91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55" name="Freeform 9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56" name="Freeform 9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06" name="Group 913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53" name="Freeform 9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54" name="Freeform 9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07" name="Group 916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51" name="Freeform 91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52" name="Freeform 9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08" name="Group 919"/>
                  <p:cNvGrpSpPr>
                    <a:grpSpLocks/>
                  </p:cNvGrpSpPr>
                  <p:nvPr/>
                </p:nvGrpSpPr>
                <p:grpSpPr bwMode="auto">
                  <a:xfrm rot="2741043">
                    <a:off x="4754" y="2395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509" name="Group 920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510" name="Group 92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44" name="Freeform 9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45" name="Freeform 9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17" name="Group 924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42" name="Freeform 9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43" name="Freeform 92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18" name="Group 927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40" name="Freeform 9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41" name="Freeform 9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519" name="Group 930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526" name="Group 93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35" name="Freeform 93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36" name="Freeform 93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27" name="Group 934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33" name="Freeform 9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34" name="Freeform 9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28" name="Group 937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31" name="Freeform 9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32" name="Freeform 93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29" name="Group 940"/>
                  <p:cNvGrpSpPr>
                    <a:grpSpLocks/>
                  </p:cNvGrpSpPr>
                  <p:nvPr/>
                </p:nvGrpSpPr>
                <p:grpSpPr bwMode="auto">
                  <a:xfrm rot="1811310" flipH="1">
                    <a:off x="5132" y="2692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530" name="Group 941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537" name="Group 94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24" name="Freeform 94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25" name="Freeform 9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38" name="Group 945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22" name="Freeform 94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23" name="Freeform 9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39" name="Group 948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20" name="Freeform 9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21" name="Freeform 9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546" name="Group 951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547" name="Group 95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15" name="Freeform 9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16" name="Freeform 9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48" name="Group 955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13" name="Freeform 95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14" name="Freeform 9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49" name="Group 958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11" name="Freeform 9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12" name="Freeform 9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550" name="Group 961"/>
                  <p:cNvGrpSpPr>
                    <a:grpSpLocks/>
                  </p:cNvGrpSpPr>
                  <p:nvPr/>
                </p:nvGrpSpPr>
                <p:grpSpPr bwMode="auto">
                  <a:xfrm rot="15129390" flipH="1">
                    <a:off x="698" y="3150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557" name="Group 962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558" name="Group 96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04" name="Freeform 9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05" name="Freeform 9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59" name="Group 96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02" name="Freeform 9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03" name="Freeform 9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66" name="Group 96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300" name="Freeform 9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301" name="Freeform 9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567" name="Group 972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568" name="Group 97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95" name="Freeform 97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96" name="Freeform 9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69" name="Group 976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93" name="Freeform 9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94" name="Freeform 97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570" name="Group 979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291" name="Freeform 9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292" name="Freeform 9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sp>
                <p:nvSpPr>
                  <p:cNvPr id="152" name="Freeform 982"/>
                  <p:cNvSpPr>
                    <a:spLocks/>
                  </p:cNvSpPr>
                  <p:nvPr/>
                </p:nvSpPr>
                <p:spPr bwMode="auto">
                  <a:xfrm>
                    <a:off x="1008" y="34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3" name="Freeform 983"/>
                  <p:cNvSpPr>
                    <a:spLocks/>
                  </p:cNvSpPr>
                  <p:nvPr/>
                </p:nvSpPr>
                <p:spPr bwMode="auto">
                  <a:xfrm>
                    <a:off x="1061" y="34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4" name="Freeform 984"/>
                  <p:cNvSpPr>
                    <a:spLocks/>
                  </p:cNvSpPr>
                  <p:nvPr/>
                </p:nvSpPr>
                <p:spPr bwMode="auto">
                  <a:xfrm>
                    <a:off x="1008" y="334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5" name="Freeform 985"/>
                  <p:cNvSpPr>
                    <a:spLocks/>
                  </p:cNvSpPr>
                  <p:nvPr/>
                </p:nvSpPr>
                <p:spPr bwMode="auto">
                  <a:xfrm>
                    <a:off x="1061" y="334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6" name="Freeform 986"/>
                  <p:cNvSpPr>
                    <a:spLocks/>
                  </p:cNvSpPr>
                  <p:nvPr/>
                </p:nvSpPr>
                <p:spPr bwMode="auto">
                  <a:xfrm>
                    <a:off x="1056" y="330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7" name="Freeform 987"/>
                  <p:cNvSpPr>
                    <a:spLocks/>
                  </p:cNvSpPr>
                  <p:nvPr/>
                </p:nvSpPr>
                <p:spPr bwMode="auto">
                  <a:xfrm>
                    <a:off x="1109" y="330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77" name="Group 988"/>
                  <p:cNvGrpSpPr>
                    <a:grpSpLocks/>
                  </p:cNvGrpSpPr>
                  <p:nvPr/>
                </p:nvGrpSpPr>
                <p:grpSpPr bwMode="auto">
                  <a:xfrm>
                    <a:off x="1312" y="3424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284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5" name="Freeform 99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159" name="Freeform 991"/>
                  <p:cNvSpPr>
                    <a:spLocks/>
                  </p:cNvSpPr>
                  <p:nvPr/>
                </p:nvSpPr>
                <p:spPr bwMode="auto">
                  <a:xfrm>
                    <a:off x="1064" y="34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60" name="Freeform 992"/>
                  <p:cNvSpPr>
                    <a:spLocks/>
                  </p:cNvSpPr>
                  <p:nvPr/>
                </p:nvSpPr>
                <p:spPr bwMode="auto">
                  <a:xfrm>
                    <a:off x="1117" y="34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61" name="Freeform 993"/>
                  <p:cNvSpPr>
                    <a:spLocks/>
                  </p:cNvSpPr>
                  <p:nvPr/>
                </p:nvSpPr>
                <p:spPr bwMode="auto">
                  <a:xfrm>
                    <a:off x="1112" y="336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62" name="Freeform 994"/>
                  <p:cNvSpPr>
                    <a:spLocks/>
                  </p:cNvSpPr>
                  <p:nvPr/>
                </p:nvSpPr>
                <p:spPr bwMode="auto">
                  <a:xfrm>
                    <a:off x="1165" y="336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63" name="Freeform 995"/>
                  <p:cNvSpPr>
                    <a:spLocks/>
                  </p:cNvSpPr>
                  <p:nvPr/>
                </p:nvSpPr>
                <p:spPr bwMode="auto">
                  <a:xfrm>
                    <a:off x="1152" y="335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64" name="Freeform 996"/>
                  <p:cNvSpPr>
                    <a:spLocks/>
                  </p:cNvSpPr>
                  <p:nvPr/>
                </p:nvSpPr>
                <p:spPr bwMode="auto">
                  <a:xfrm>
                    <a:off x="1205" y="335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65" name="Freeform 997"/>
                  <p:cNvSpPr>
                    <a:spLocks/>
                  </p:cNvSpPr>
                  <p:nvPr/>
                </p:nvSpPr>
                <p:spPr bwMode="auto">
                  <a:xfrm>
                    <a:off x="1200" y="332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66" name="Freeform 998"/>
                  <p:cNvSpPr>
                    <a:spLocks/>
                  </p:cNvSpPr>
                  <p:nvPr/>
                </p:nvSpPr>
                <p:spPr bwMode="auto">
                  <a:xfrm>
                    <a:off x="1253" y="332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78" name="Group 999"/>
                  <p:cNvGrpSpPr>
                    <a:grpSpLocks/>
                  </p:cNvGrpSpPr>
                  <p:nvPr/>
                </p:nvGrpSpPr>
                <p:grpSpPr bwMode="auto">
                  <a:xfrm>
                    <a:off x="1328" y="3280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282" name="Freeform 100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168" name="Freeform 1002"/>
                  <p:cNvSpPr>
                    <a:spLocks/>
                  </p:cNvSpPr>
                  <p:nvPr/>
                </p:nvSpPr>
                <p:spPr bwMode="auto">
                  <a:xfrm>
                    <a:off x="1200" y="34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69" name="Freeform 1003"/>
                  <p:cNvSpPr>
                    <a:spLocks/>
                  </p:cNvSpPr>
                  <p:nvPr/>
                </p:nvSpPr>
                <p:spPr bwMode="auto">
                  <a:xfrm>
                    <a:off x="1253" y="34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0" name="Freeform 1004"/>
                  <p:cNvSpPr>
                    <a:spLocks/>
                  </p:cNvSpPr>
                  <p:nvPr/>
                </p:nvSpPr>
                <p:spPr bwMode="auto">
                  <a:xfrm>
                    <a:off x="1056" y="344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1" name="Freeform 1005"/>
                  <p:cNvSpPr>
                    <a:spLocks/>
                  </p:cNvSpPr>
                  <p:nvPr/>
                </p:nvSpPr>
                <p:spPr bwMode="auto">
                  <a:xfrm>
                    <a:off x="1109" y="344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2" name="Freeform 1006"/>
                  <p:cNvSpPr>
                    <a:spLocks/>
                  </p:cNvSpPr>
                  <p:nvPr/>
                </p:nvSpPr>
                <p:spPr bwMode="auto">
                  <a:xfrm>
                    <a:off x="1040" y="333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3" name="Freeform 1007"/>
                  <p:cNvSpPr>
                    <a:spLocks/>
                  </p:cNvSpPr>
                  <p:nvPr/>
                </p:nvSpPr>
                <p:spPr bwMode="auto">
                  <a:xfrm>
                    <a:off x="1093" y="333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4" name="Freeform 1008"/>
                  <p:cNvSpPr>
                    <a:spLocks/>
                  </p:cNvSpPr>
                  <p:nvPr/>
                </p:nvSpPr>
                <p:spPr bwMode="auto">
                  <a:xfrm>
                    <a:off x="1088" y="331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5" name="Freeform 1009"/>
                  <p:cNvSpPr>
                    <a:spLocks/>
                  </p:cNvSpPr>
                  <p:nvPr/>
                </p:nvSpPr>
                <p:spPr bwMode="auto">
                  <a:xfrm>
                    <a:off x="1141" y="331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6" name="Freeform 1010"/>
                  <p:cNvSpPr>
                    <a:spLocks/>
                  </p:cNvSpPr>
                  <p:nvPr/>
                </p:nvSpPr>
                <p:spPr bwMode="auto">
                  <a:xfrm>
                    <a:off x="1216" y="326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7" name="Freeform 1011"/>
                  <p:cNvSpPr>
                    <a:spLocks/>
                  </p:cNvSpPr>
                  <p:nvPr/>
                </p:nvSpPr>
                <p:spPr bwMode="auto">
                  <a:xfrm>
                    <a:off x="1269" y="326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8" name="Freeform 1012"/>
                  <p:cNvSpPr>
                    <a:spLocks/>
                  </p:cNvSpPr>
                  <p:nvPr/>
                </p:nvSpPr>
                <p:spPr bwMode="auto">
                  <a:xfrm>
                    <a:off x="1056" y="2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9" name="Freeform 1013"/>
                  <p:cNvSpPr>
                    <a:spLocks/>
                  </p:cNvSpPr>
                  <p:nvPr/>
                </p:nvSpPr>
                <p:spPr bwMode="auto">
                  <a:xfrm>
                    <a:off x="1109" y="2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80" name="Freeform 1014"/>
                  <p:cNvSpPr>
                    <a:spLocks/>
                  </p:cNvSpPr>
                  <p:nvPr/>
                </p:nvSpPr>
                <p:spPr bwMode="auto">
                  <a:xfrm>
                    <a:off x="1056" y="291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81" name="Freeform 1015"/>
                  <p:cNvSpPr>
                    <a:spLocks/>
                  </p:cNvSpPr>
                  <p:nvPr/>
                </p:nvSpPr>
                <p:spPr bwMode="auto">
                  <a:xfrm>
                    <a:off x="1109" y="291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82" name="Freeform 1016"/>
                  <p:cNvSpPr>
                    <a:spLocks/>
                  </p:cNvSpPr>
                  <p:nvPr/>
                </p:nvSpPr>
                <p:spPr bwMode="auto">
                  <a:xfrm>
                    <a:off x="1104" y="287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83" name="Freeform 1017"/>
                  <p:cNvSpPr>
                    <a:spLocks/>
                  </p:cNvSpPr>
                  <p:nvPr/>
                </p:nvSpPr>
                <p:spPr bwMode="auto">
                  <a:xfrm>
                    <a:off x="1157" y="287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79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1360" y="2992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280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185" name="Freeform 1021"/>
                  <p:cNvSpPr>
                    <a:spLocks/>
                  </p:cNvSpPr>
                  <p:nvPr/>
                </p:nvSpPr>
                <p:spPr bwMode="auto">
                  <a:xfrm>
                    <a:off x="1216" y="302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86" name="Freeform 1022"/>
                  <p:cNvSpPr>
                    <a:spLocks/>
                  </p:cNvSpPr>
                  <p:nvPr/>
                </p:nvSpPr>
                <p:spPr bwMode="auto">
                  <a:xfrm>
                    <a:off x="1269" y="302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87" name="Freeform 1023"/>
                  <p:cNvSpPr>
                    <a:spLocks/>
                  </p:cNvSpPr>
                  <p:nvPr/>
                </p:nvSpPr>
                <p:spPr bwMode="auto">
                  <a:xfrm>
                    <a:off x="1112" y="304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88" name="Freeform 1024"/>
                  <p:cNvSpPr>
                    <a:spLocks/>
                  </p:cNvSpPr>
                  <p:nvPr/>
                </p:nvSpPr>
                <p:spPr bwMode="auto">
                  <a:xfrm>
                    <a:off x="1165" y="304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89" name="Freeform 1025"/>
                  <p:cNvSpPr>
                    <a:spLocks/>
                  </p:cNvSpPr>
                  <p:nvPr/>
                </p:nvSpPr>
                <p:spPr bwMode="auto">
                  <a:xfrm>
                    <a:off x="1112" y="2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90" name="Freeform 1026"/>
                  <p:cNvSpPr>
                    <a:spLocks/>
                  </p:cNvSpPr>
                  <p:nvPr/>
                </p:nvSpPr>
                <p:spPr bwMode="auto">
                  <a:xfrm>
                    <a:off x="1165" y="2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91" name="Freeform 1027"/>
                  <p:cNvSpPr>
                    <a:spLocks/>
                  </p:cNvSpPr>
                  <p:nvPr/>
                </p:nvSpPr>
                <p:spPr bwMode="auto">
                  <a:xfrm>
                    <a:off x="1160" y="293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92" name="Freeform 1028"/>
                  <p:cNvSpPr>
                    <a:spLocks/>
                  </p:cNvSpPr>
                  <p:nvPr/>
                </p:nvSpPr>
                <p:spPr bwMode="auto">
                  <a:xfrm>
                    <a:off x="1213" y="293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93" name="Freeform 1029"/>
                  <p:cNvSpPr>
                    <a:spLocks/>
                  </p:cNvSpPr>
                  <p:nvPr/>
                </p:nvSpPr>
                <p:spPr bwMode="auto">
                  <a:xfrm>
                    <a:off x="1200" y="292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94" name="Freeform 1030"/>
                  <p:cNvSpPr>
                    <a:spLocks/>
                  </p:cNvSpPr>
                  <p:nvPr/>
                </p:nvSpPr>
                <p:spPr bwMode="auto">
                  <a:xfrm>
                    <a:off x="1253" y="292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95" name="Freeform 1031"/>
                  <p:cNvSpPr>
                    <a:spLocks/>
                  </p:cNvSpPr>
                  <p:nvPr/>
                </p:nvSpPr>
                <p:spPr bwMode="auto">
                  <a:xfrm>
                    <a:off x="1248" y="289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96" name="Freeform 1032"/>
                  <p:cNvSpPr>
                    <a:spLocks/>
                  </p:cNvSpPr>
                  <p:nvPr/>
                </p:nvSpPr>
                <p:spPr bwMode="auto">
                  <a:xfrm>
                    <a:off x="1301" y="289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86" name="Group 1033"/>
                  <p:cNvGrpSpPr>
                    <a:grpSpLocks/>
                  </p:cNvGrpSpPr>
                  <p:nvPr/>
                </p:nvGrpSpPr>
                <p:grpSpPr bwMode="auto">
                  <a:xfrm>
                    <a:off x="1376" y="2848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278" name="Freeform 103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198" name="Freeform 1036"/>
                  <p:cNvSpPr>
                    <a:spLocks/>
                  </p:cNvSpPr>
                  <p:nvPr/>
                </p:nvSpPr>
                <p:spPr bwMode="auto">
                  <a:xfrm>
                    <a:off x="1248" y="2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99" name="Freeform 1037"/>
                  <p:cNvSpPr>
                    <a:spLocks/>
                  </p:cNvSpPr>
                  <p:nvPr/>
                </p:nvSpPr>
                <p:spPr bwMode="auto">
                  <a:xfrm>
                    <a:off x="1301" y="2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0" name="Freeform 1038"/>
                  <p:cNvSpPr>
                    <a:spLocks/>
                  </p:cNvSpPr>
                  <p:nvPr/>
                </p:nvSpPr>
                <p:spPr bwMode="auto">
                  <a:xfrm>
                    <a:off x="1104" y="30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1" name="Freeform 1039"/>
                  <p:cNvSpPr>
                    <a:spLocks/>
                  </p:cNvSpPr>
                  <p:nvPr/>
                </p:nvSpPr>
                <p:spPr bwMode="auto">
                  <a:xfrm>
                    <a:off x="1157" y="30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2" name="Freeform 1040"/>
                  <p:cNvSpPr>
                    <a:spLocks/>
                  </p:cNvSpPr>
                  <p:nvPr/>
                </p:nvSpPr>
                <p:spPr bwMode="auto">
                  <a:xfrm>
                    <a:off x="1088" y="290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3" name="Freeform 1041"/>
                  <p:cNvSpPr>
                    <a:spLocks/>
                  </p:cNvSpPr>
                  <p:nvPr/>
                </p:nvSpPr>
                <p:spPr bwMode="auto">
                  <a:xfrm>
                    <a:off x="1141" y="290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4" name="Freeform 1042"/>
                  <p:cNvSpPr>
                    <a:spLocks/>
                  </p:cNvSpPr>
                  <p:nvPr/>
                </p:nvSpPr>
                <p:spPr bwMode="auto">
                  <a:xfrm>
                    <a:off x="1136" y="28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5" name="Freeform 1043"/>
                  <p:cNvSpPr>
                    <a:spLocks/>
                  </p:cNvSpPr>
                  <p:nvPr/>
                </p:nvSpPr>
                <p:spPr bwMode="auto">
                  <a:xfrm>
                    <a:off x="1189" y="28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6" name="Freeform 1044"/>
                  <p:cNvSpPr>
                    <a:spLocks/>
                  </p:cNvSpPr>
                  <p:nvPr/>
                </p:nvSpPr>
                <p:spPr bwMode="auto">
                  <a:xfrm>
                    <a:off x="1264" y="283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7" name="Freeform 1045"/>
                  <p:cNvSpPr>
                    <a:spLocks/>
                  </p:cNvSpPr>
                  <p:nvPr/>
                </p:nvSpPr>
                <p:spPr bwMode="auto">
                  <a:xfrm>
                    <a:off x="1317" y="283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8" name="Freeform 1046"/>
                  <p:cNvSpPr>
                    <a:spLocks/>
                  </p:cNvSpPr>
                  <p:nvPr/>
                </p:nvSpPr>
                <p:spPr bwMode="auto">
                  <a:xfrm>
                    <a:off x="3600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09" name="Freeform 1047"/>
                  <p:cNvSpPr>
                    <a:spLocks/>
                  </p:cNvSpPr>
                  <p:nvPr/>
                </p:nvSpPr>
                <p:spPr bwMode="auto">
                  <a:xfrm>
                    <a:off x="3653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0" name="Freeform 1048"/>
                  <p:cNvSpPr>
                    <a:spLocks/>
                  </p:cNvSpPr>
                  <p:nvPr/>
                </p:nvSpPr>
                <p:spPr bwMode="auto">
                  <a:xfrm>
                    <a:off x="3600" y="401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1" name="Freeform 1049"/>
                  <p:cNvSpPr>
                    <a:spLocks/>
                  </p:cNvSpPr>
                  <p:nvPr/>
                </p:nvSpPr>
                <p:spPr bwMode="auto">
                  <a:xfrm>
                    <a:off x="3653" y="401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2" name="Freeform 1050"/>
                  <p:cNvSpPr>
                    <a:spLocks/>
                  </p:cNvSpPr>
                  <p:nvPr/>
                </p:nvSpPr>
                <p:spPr bwMode="auto">
                  <a:xfrm>
                    <a:off x="3648" y="3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3" name="Freeform 1051"/>
                  <p:cNvSpPr>
                    <a:spLocks/>
                  </p:cNvSpPr>
                  <p:nvPr/>
                </p:nvSpPr>
                <p:spPr bwMode="auto">
                  <a:xfrm>
                    <a:off x="3701" y="3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87" name="Group 1052"/>
                  <p:cNvGrpSpPr>
                    <a:grpSpLocks/>
                  </p:cNvGrpSpPr>
                  <p:nvPr/>
                </p:nvGrpSpPr>
                <p:grpSpPr bwMode="auto">
                  <a:xfrm>
                    <a:off x="3904" y="4096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276" name="Freeform 1053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" name="Freeform 1054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215" name="Freeform 1055"/>
                  <p:cNvSpPr>
                    <a:spLocks/>
                  </p:cNvSpPr>
                  <p:nvPr/>
                </p:nvSpPr>
                <p:spPr bwMode="auto">
                  <a:xfrm>
                    <a:off x="3760" y="412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6" name="Freeform 1056"/>
                  <p:cNvSpPr>
                    <a:spLocks/>
                  </p:cNvSpPr>
                  <p:nvPr/>
                </p:nvSpPr>
                <p:spPr bwMode="auto">
                  <a:xfrm>
                    <a:off x="3813" y="412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7" name="Freeform 1057"/>
                  <p:cNvSpPr>
                    <a:spLocks/>
                  </p:cNvSpPr>
                  <p:nvPr/>
                </p:nvSpPr>
                <p:spPr bwMode="auto">
                  <a:xfrm>
                    <a:off x="3656" y="414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8" name="Freeform 1058"/>
                  <p:cNvSpPr>
                    <a:spLocks/>
                  </p:cNvSpPr>
                  <p:nvPr/>
                </p:nvSpPr>
                <p:spPr bwMode="auto">
                  <a:xfrm>
                    <a:off x="3709" y="414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9" name="Freeform 1059"/>
                  <p:cNvSpPr>
                    <a:spLocks/>
                  </p:cNvSpPr>
                  <p:nvPr/>
                </p:nvSpPr>
                <p:spPr bwMode="auto">
                  <a:xfrm>
                    <a:off x="3656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0" name="Freeform 1060"/>
                  <p:cNvSpPr>
                    <a:spLocks/>
                  </p:cNvSpPr>
                  <p:nvPr/>
                </p:nvSpPr>
                <p:spPr bwMode="auto">
                  <a:xfrm>
                    <a:off x="3709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1" name="Freeform 1061"/>
                  <p:cNvSpPr>
                    <a:spLocks/>
                  </p:cNvSpPr>
                  <p:nvPr/>
                </p:nvSpPr>
                <p:spPr bwMode="auto">
                  <a:xfrm>
                    <a:off x="3704" y="404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2" name="Freeform 1062"/>
                  <p:cNvSpPr>
                    <a:spLocks/>
                  </p:cNvSpPr>
                  <p:nvPr/>
                </p:nvSpPr>
                <p:spPr bwMode="auto">
                  <a:xfrm>
                    <a:off x="3757" y="404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3" name="Freeform 1063"/>
                  <p:cNvSpPr>
                    <a:spLocks/>
                  </p:cNvSpPr>
                  <p:nvPr/>
                </p:nvSpPr>
                <p:spPr bwMode="auto">
                  <a:xfrm>
                    <a:off x="3744" y="402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4" name="Freeform 1064"/>
                  <p:cNvSpPr>
                    <a:spLocks/>
                  </p:cNvSpPr>
                  <p:nvPr/>
                </p:nvSpPr>
                <p:spPr bwMode="auto">
                  <a:xfrm>
                    <a:off x="3797" y="402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5" name="Freeform 1065"/>
                  <p:cNvSpPr>
                    <a:spLocks/>
                  </p:cNvSpPr>
                  <p:nvPr/>
                </p:nvSpPr>
                <p:spPr bwMode="auto">
                  <a:xfrm>
                    <a:off x="3792" y="400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6" name="Freeform 1066"/>
                  <p:cNvSpPr>
                    <a:spLocks/>
                  </p:cNvSpPr>
                  <p:nvPr/>
                </p:nvSpPr>
                <p:spPr bwMode="auto">
                  <a:xfrm>
                    <a:off x="3845" y="400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88" name="Group 1067"/>
                  <p:cNvGrpSpPr>
                    <a:grpSpLocks/>
                  </p:cNvGrpSpPr>
                  <p:nvPr/>
                </p:nvGrpSpPr>
                <p:grpSpPr bwMode="auto">
                  <a:xfrm>
                    <a:off x="3920" y="3952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274" name="Freeform 106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" name="Freeform 106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228" name="Freeform 1070"/>
                  <p:cNvSpPr>
                    <a:spLocks/>
                  </p:cNvSpPr>
                  <p:nvPr/>
                </p:nvSpPr>
                <p:spPr bwMode="auto">
                  <a:xfrm>
                    <a:off x="3792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9" name="Freeform 1071"/>
                  <p:cNvSpPr>
                    <a:spLocks/>
                  </p:cNvSpPr>
                  <p:nvPr/>
                </p:nvSpPr>
                <p:spPr bwMode="auto">
                  <a:xfrm>
                    <a:off x="3845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0" name="Freeform 1072"/>
                  <p:cNvSpPr>
                    <a:spLocks/>
                  </p:cNvSpPr>
                  <p:nvPr/>
                </p:nvSpPr>
                <p:spPr bwMode="auto">
                  <a:xfrm>
                    <a:off x="3648" y="411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1" name="Freeform 1073"/>
                  <p:cNvSpPr>
                    <a:spLocks/>
                  </p:cNvSpPr>
                  <p:nvPr/>
                </p:nvSpPr>
                <p:spPr bwMode="auto">
                  <a:xfrm>
                    <a:off x="3701" y="411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2" name="Freeform 1074"/>
                  <p:cNvSpPr>
                    <a:spLocks/>
                  </p:cNvSpPr>
                  <p:nvPr/>
                </p:nvSpPr>
                <p:spPr bwMode="auto">
                  <a:xfrm>
                    <a:off x="3632" y="40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3" name="Freeform 1075"/>
                  <p:cNvSpPr>
                    <a:spLocks/>
                  </p:cNvSpPr>
                  <p:nvPr/>
                </p:nvSpPr>
                <p:spPr bwMode="auto">
                  <a:xfrm>
                    <a:off x="3685" y="40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4" name="Freeform 1076"/>
                  <p:cNvSpPr>
                    <a:spLocks/>
                  </p:cNvSpPr>
                  <p:nvPr/>
                </p:nvSpPr>
                <p:spPr bwMode="auto">
                  <a:xfrm>
                    <a:off x="3680" y="398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5" name="Freeform 1077"/>
                  <p:cNvSpPr>
                    <a:spLocks/>
                  </p:cNvSpPr>
                  <p:nvPr/>
                </p:nvSpPr>
                <p:spPr bwMode="auto">
                  <a:xfrm>
                    <a:off x="3733" y="398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6" name="Freeform 1078"/>
                  <p:cNvSpPr>
                    <a:spLocks/>
                  </p:cNvSpPr>
                  <p:nvPr/>
                </p:nvSpPr>
                <p:spPr bwMode="auto">
                  <a:xfrm>
                    <a:off x="3808" y="393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7" name="Freeform 1079"/>
                  <p:cNvSpPr>
                    <a:spLocks/>
                  </p:cNvSpPr>
                  <p:nvPr/>
                </p:nvSpPr>
                <p:spPr bwMode="auto">
                  <a:xfrm>
                    <a:off x="3861" y="393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8" name="Freeform 1080"/>
                  <p:cNvSpPr>
                    <a:spLocks/>
                  </p:cNvSpPr>
                  <p:nvPr/>
                </p:nvSpPr>
                <p:spPr bwMode="auto">
                  <a:xfrm>
                    <a:off x="5144" y="318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9" name="Freeform 1081"/>
                  <p:cNvSpPr>
                    <a:spLocks/>
                  </p:cNvSpPr>
                  <p:nvPr/>
                </p:nvSpPr>
                <p:spPr bwMode="auto">
                  <a:xfrm>
                    <a:off x="5197" y="318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0" name="Freeform 1082"/>
                  <p:cNvSpPr>
                    <a:spLocks/>
                  </p:cNvSpPr>
                  <p:nvPr/>
                </p:nvSpPr>
                <p:spPr bwMode="auto">
                  <a:xfrm>
                    <a:off x="2496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1" name="Freeform 1083"/>
                  <p:cNvSpPr>
                    <a:spLocks/>
                  </p:cNvSpPr>
                  <p:nvPr/>
                </p:nvSpPr>
                <p:spPr bwMode="auto">
                  <a:xfrm>
                    <a:off x="2549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2" name="Freeform 1084"/>
                  <p:cNvSpPr>
                    <a:spLocks/>
                  </p:cNvSpPr>
                  <p:nvPr/>
                </p:nvSpPr>
                <p:spPr bwMode="auto">
                  <a:xfrm>
                    <a:off x="2496" y="401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3" name="Freeform 1085"/>
                  <p:cNvSpPr>
                    <a:spLocks/>
                  </p:cNvSpPr>
                  <p:nvPr/>
                </p:nvSpPr>
                <p:spPr bwMode="auto">
                  <a:xfrm>
                    <a:off x="2549" y="401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4" name="Freeform 1086"/>
                  <p:cNvSpPr>
                    <a:spLocks/>
                  </p:cNvSpPr>
                  <p:nvPr/>
                </p:nvSpPr>
                <p:spPr bwMode="auto">
                  <a:xfrm>
                    <a:off x="2544" y="397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5" name="Freeform 1087"/>
                  <p:cNvSpPr>
                    <a:spLocks/>
                  </p:cNvSpPr>
                  <p:nvPr/>
                </p:nvSpPr>
                <p:spPr bwMode="auto">
                  <a:xfrm>
                    <a:off x="2597" y="397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89" name="Group 1088"/>
                  <p:cNvGrpSpPr>
                    <a:grpSpLocks/>
                  </p:cNvGrpSpPr>
                  <p:nvPr/>
                </p:nvGrpSpPr>
                <p:grpSpPr bwMode="auto">
                  <a:xfrm>
                    <a:off x="2800" y="4096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272" name="Freeform 108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" name="Freeform 109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247" name="Freeform 1091"/>
                  <p:cNvSpPr>
                    <a:spLocks/>
                  </p:cNvSpPr>
                  <p:nvPr/>
                </p:nvSpPr>
                <p:spPr bwMode="auto">
                  <a:xfrm>
                    <a:off x="2656" y="412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8" name="Freeform 1092"/>
                  <p:cNvSpPr>
                    <a:spLocks/>
                  </p:cNvSpPr>
                  <p:nvPr/>
                </p:nvSpPr>
                <p:spPr bwMode="auto">
                  <a:xfrm>
                    <a:off x="2709" y="412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9" name="Freeform 1093"/>
                  <p:cNvSpPr>
                    <a:spLocks/>
                  </p:cNvSpPr>
                  <p:nvPr/>
                </p:nvSpPr>
                <p:spPr bwMode="auto">
                  <a:xfrm>
                    <a:off x="2552" y="414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0" name="Freeform 1094"/>
                  <p:cNvSpPr>
                    <a:spLocks/>
                  </p:cNvSpPr>
                  <p:nvPr/>
                </p:nvSpPr>
                <p:spPr bwMode="auto">
                  <a:xfrm>
                    <a:off x="2605" y="414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1" name="Freeform 1095"/>
                  <p:cNvSpPr>
                    <a:spLocks/>
                  </p:cNvSpPr>
                  <p:nvPr/>
                </p:nvSpPr>
                <p:spPr bwMode="auto">
                  <a:xfrm>
                    <a:off x="2552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2" name="Freeform 1096"/>
                  <p:cNvSpPr>
                    <a:spLocks/>
                  </p:cNvSpPr>
                  <p:nvPr/>
                </p:nvSpPr>
                <p:spPr bwMode="auto">
                  <a:xfrm>
                    <a:off x="2605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3" name="Freeform 1097"/>
                  <p:cNvSpPr>
                    <a:spLocks/>
                  </p:cNvSpPr>
                  <p:nvPr/>
                </p:nvSpPr>
                <p:spPr bwMode="auto">
                  <a:xfrm>
                    <a:off x="2600" y="404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4" name="Freeform 1098"/>
                  <p:cNvSpPr>
                    <a:spLocks/>
                  </p:cNvSpPr>
                  <p:nvPr/>
                </p:nvSpPr>
                <p:spPr bwMode="auto">
                  <a:xfrm>
                    <a:off x="2653" y="404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5" name="Freeform 1099"/>
                  <p:cNvSpPr>
                    <a:spLocks/>
                  </p:cNvSpPr>
                  <p:nvPr/>
                </p:nvSpPr>
                <p:spPr bwMode="auto">
                  <a:xfrm>
                    <a:off x="2640" y="402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6" name="Freeform 1100"/>
                  <p:cNvSpPr>
                    <a:spLocks/>
                  </p:cNvSpPr>
                  <p:nvPr/>
                </p:nvSpPr>
                <p:spPr bwMode="auto">
                  <a:xfrm>
                    <a:off x="2693" y="402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7" name="Freeform 1101"/>
                  <p:cNvSpPr>
                    <a:spLocks/>
                  </p:cNvSpPr>
                  <p:nvPr/>
                </p:nvSpPr>
                <p:spPr bwMode="auto">
                  <a:xfrm>
                    <a:off x="2688" y="400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8" name="Freeform 1102"/>
                  <p:cNvSpPr>
                    <a:spLocks/>
                  </p:cNvSpPr>
                  <p:nvPr/>
                </p:nvSpPr>
                <p:spPr bwMode="auto">
                  <a:xfrm>
                    <a:off x="2741" y="400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90" name="Group 1103"/>
                  <p:cNvGrpSpPr>
                    <a:grpSpLocks/>
                  </p:cNvGrpSpPr>
                  <p:nvPr/>
                </p:nvGrpSpPr>
                <p:grpSpPr bwMode="auto">
                  <a:xfrm>
                    <a:off x="2816" y="3952"/>
                    <a:ext cx="104" cy="52"/>
                    <a:chOff x="2199" y="3091"/>
                    <a:chExt cx="432" cy="140"/>
                  </a:xfrm>
                </p:grpSpPr>
                <p:sp>
                  <p:nvSpPr>
                    <p:cNvPr id="270" name="Freeform 110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" name="Freeform 110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260" name="Freeform 1106"/>
                  <p:cNvSpPr>
                    <a:spLocks/>
                  </p:cNvSpPr>
                  <p:nvPr/>
                </p:nvSpPr>
                <p:spPr bwMode="auto">
                  <a:xfrm>
                    <a:off x="2688" y="4080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" name="Freeform 1107"/>
                  <p:cNvSpPr>
                    <a:spLocks/>
                  </p:cNvSpPr>
                  <p:nvPr/>
                </p:nvSpPr>
                <p:spPr bwMode="auto">
                  <a:xfrm>
                    <a:off x="2741" y="4080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" name="Freeform 1108"/>
                  <p:cNvSpPr>
                    <a:spLocks/>
                  </p:cNvSpPr>
                  <p:nvPr/>
                </p:nvSpPr>
                <p:spPr bwMode="auto">
                  <a:xfrm>
                    <a:off x="2544" y="4112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3" name="Freeform 1109"/>
                  <p:cNvSpPr>
                    <a:spLocks/>
                  </p:cNvSpPr>
                  <p:nvPr/>
                </p:nvSpPr>
                <p:spPr bwMode="auto">
                  <a:xfrm>
                    <a:off x="2597" y="4112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4" name="Freeform 1110"/>
                  <p:cNvSpPr>
                    <a:spLocks/>
                  </p:cNvSpPr>
                  <p:nvPr/>
                </p:nvSpPr>
                <p:spPr bwMode="auto">
                  <a:xfrm>
                    <a:off x="2528" y="4008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5" name="Freeform 1111"/>
                  <p:cNvSpPr>
                    <a:spLocks/>
                  </p:cNvSpPr>
                  <p:nvPr/>
                </p:nvSpPr>
                <p:spPr bwMode="auto">
                  <a:xfrm>
                    <a:off x="2581" y="4008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6" name="Freeform 1112"/>
                  <p:cNvSpPr>
                    <a:spLocks/>
                  </p:cNvSpPr>
                  <p:nvPr/>
                </p:nvSpPr>
                <p:spPr bwMode="auto">
                  <a:xfrm>
                    <a:off x="2576" y="3984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7" name="Freeform 1113"/>
                  <p:cNvSpPr>
                    <a:spLocks/>
                  </p:cNvSpPr>
                  <p:nvPr/>
                </p:nvSpPr>
                <p:spPr bwMode="auto">
                  <a:xfrm>
                    <a:off x="2629" y="3984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8" name="Freeform 1114"/>
                  <p:cNvSpPr>
                    <a:spLocks/>
                  </p:cNvSpPr>
                  <p:nvPr/>
                </p:nvSpPr>
                <p:spPr bwMode="auto">
                  <a:xfrm>
                    <a:off x="2704" y="3936"/>
                    <a:ext cx="49" cy="52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9" name="Freeform 1115"/>
                  <p:cNvSpPr>
                    <a:spLocks/>
                  </p:cNvSpPr>
                  <p:nvPr/>
                </p:nvSpPr>
                <p:spPr bwMode="auto">
                  <a:xfrm>
                    <a:off x="2757" y="3936"/>
                    <a:ext cx="51" cy="45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97" name="Group 162"/>
                <p:cNvGrpSpPr>
                  <a:grpSpLocks/>
                </p:cNvGrpSpPr>
                <p:nvPr/>
              </p:nvGrpSpPr>
              <p:grpSpPr bwMode="auto">
                <a:xfrm>
                  <a:off x="457200" y="5638800"/>
                  <a:ext cx="1620837" cy="469900"/>
                  <a:chOff x="3353" y="4024"/>
                  <a:chExt cx="1021" cy="296"/>
                </a:xfrm>
              </p:grpSpPr>
              <p:grpSp>
                <p:nvGrpSpPr>
                  <p:cNvPr id="598" name="Group 163"/>
                  <p:cNvGrpSpPr>
                    <a:grpSpLocks/>
                  </p:cNvGrpSpPr>
                  <p:nvPr/>
                </p:nvGrpSpPr>
                <p:grpSpPr bwMode="auto">
                  <a:xfrm rot="464866">
                    <a:off x="3353" y="4024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599" name="Group 164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06" name="Group 16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47" name="Freeform 1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48" name="Freeform 1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07" name="Group 16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45" name="Freeform 1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46" name="Freeform 1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08" name="Group 17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43" name="Freeform 1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44" name="Freeform 1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609" name="Group 174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10" name="Group 17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38" name="Freeform 1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39" name="Freeform 1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11" name="Group 17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36" name="Freeform 1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37" name="Freeform 1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12" name="Group 18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34" name="Freeform 1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35" name="Freeform 1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613" name="Group 184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832" y="4024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620" name="Group 185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21" name="Group 18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27" name="Freeform 1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28" name="Freeform 1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22" name="Group 18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25" name="Freeform 1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26" name="Freeform 1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29" name="Group 19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23" name="Freeform 1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24" name="Freeform 1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630" name="Group 195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31" name="Group 19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18" name="Freeform 1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19" name="Freeform 1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32" name="Group 19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16" name="Freeform 2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17" name="Freeform 2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33" name="Group 20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14" name="Freeform 2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15" name="Freeform 2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640" name="Group 162"/>
                <p:cNvGrpSpPr>
                  <a:grpSpLocks/>
                </p:cNvGrpSpPr>
                <p:nvPr/>
              </p:nvGrpSpPr>
              <p:grpSpPr bwMode="auto">
                <a:xfrm>
                  <a:off x="2362200" y="6019800"/>
                  <a:ext cx="1620837" cy="469900"/>
                  <a:chOff x="3353" y="4024"/>
                  <a:chExt cx="1021" cy="296"/>
                </a:xfrm>
              </p:grpSpPr>
              <p:grpSp>
                <p:nvGrpSpPr>
                  <p:cNvPr id="641" name="Group 163"/>
                  <p:cNvGrpSpPr>
                    <a:grpSpLocks/>
                  </p:cNvGrpSpPr>
                  <p:nvPr/>
                </p:nvGrpSpPr>
                <p:grpSpPr bwMode="auto">
                  <a:xfrm rot="464866">
                    <a:off x="3353" y="4024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642" name="Group 164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49" name="Group 16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90" name="Freeform 1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91" name="Freeform 1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50" name="Group 16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88" name="Freeform 1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89" name="Freeform 1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51" name="Group 17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86" name="Freeform 1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87" name="Freeform 1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652" name="Group 174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53" name="Group 17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81" name="Freeform 1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82" name="Freeform 1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54" name="Group 17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79" name="Freeform 1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80" name="Freeform 1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55" name="Group 18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77" name="Freeform 1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78" name="Freeform 1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656" name="Group 184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832" y="4024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663" name="Group 185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64" name="Group 18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70" name="Freeform 1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71" name="Freeform 1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65" name="Group 18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68" name="Freeform 1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69" name="Freeform 1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72" name="Group 19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66" name="Freeform 1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67" name="Freeform 1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673" name="Group 195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74" name="Group 19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61" name="Freeform 1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62" name="Freeform 1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75" name="Group 19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59" name="Freeform 2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60" name="Freeform 2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76" name="Group 20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657" name="Freeform 2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658" name="Freeform 2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683" name="Group 162"/>
                <p:cNvGrpSpPr>
                  <a:grpSpLocks/>
                </p:cNvGrpSpPr>
                <p:nvPr/>
              </p:nvGrpSpPr>
              <p:grpSpPr bwMode="auto">
                <a:xfrm>
                  <a:off x="5410200" y="5867400"/>
                  <a:ext cx="1620837" cy="469900"/>
                  <a:chOff x="3353" y="4024"/>
                  <a:chExt cx="1021" cy="296"/>
                </a:xfrm>
              </p:grpSpPr>
              <p:grpSp>
                <p:nvGrpSpPr>
                  <p:cNvPr id="684" name="Group 163"/>
                  <p:cNvGrpSpPr>
                    <a:grpSpLocks/>
                  </p:cNvGrpSpPr>
                  <p:nvPr/>
                </p:nvGrpSpPr>
                <p:grpSpPr bwMode="auto">
                  <a:xfrm rot="464866">
                    <a:off x="3353" y="4024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685" name="Group 164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92" name="Group 16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33" name="Freeform 1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4" name="Freeform 1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93" name="Group 16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31" name="Freeform 1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2" name="Freeform 1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94" name="Group 17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29" name="Freeform 1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0" name="Freeform 1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695" name="Group 174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696" name="Group 17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24" name="Freeform 1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5" name="Freeform 1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97" name="Group 178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22" name="Freeform 1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3" name="Freeform 1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698" name="Group 181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20" name="Freeform 1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1" name="Freeform 1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699" name="Group 184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832" y="4024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706" name="Group 185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07" name="Group 18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13" name="Freeform 1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14" name="Freeform 1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08" name="Group 18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11" name="Freeform 1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12" name="Freeform 1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15" name="Group 19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09" name="Freeform 1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10" name="Freeform 1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716" name="Group 195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17" name="Group 19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04" name="Freeform 1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05" name="Freeform 1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18" name="Group 199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02" name="Freeform 2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03" name="Freeform 2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19" name="Group 202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00" name="Freeform 2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01" name="Freeform 2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726" name="Group 107"/>
                <p:cNvGrpSpPr>
                  <a:grpSpLocks/>
                </p:cNvGrpSpPr>
                <p:nvPr/>
              </p:nvGrpSpPr>
              <p:grpSpPr bwMode="auto">
                <a:xfrm rot="20803610" flipH="1">
                  <a:off x="1690540" y="4611163"/>
                  <a:ext cx="360363" cy="165100"/>
                  <a:chOff x="3168" y="3888"/>
                  <a:chExt cx="227" cy="104"/>
                </a:xfrm>
              </p:grpSpPr>
              <p:sp>
                <p:nvSpPr>
                  <p:cNvPr id="736" name="Freeform 108" descr="Пробка"/>
                  <p:cNvSpPr>
                    <a:spLocks/>
                  </p:cNvSpPr>
                  <p:nvPr/>
                </p:nvSpPr>
                <p:spPr bwMode="auto">
                  <a:xfrm>
                    <a:off x="3168" y="3888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" name="Freeform 109" descr="Пробка"/>
                  <p:cNvSpPr>
                    <a:spLocks/>
                  </p:cNvSpPr>
                  <p:nvPr/>
                </p:nvSpPr>
                <p:spPr bwMode="auto">
                  <a:xfrm>
                    <a:off x="3288" y="3888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" name="Freeform 110" descr="Пробка"/>
                  <p:cNvSpPr>
                    <a:spLocks/>
                  </p:cNvSpPr>
                  <p:nvPr/>
                </p:nvSpPr>
                <p:spPr bwMode="auto">
                  <a:xfrm>
                    <a:off x="3184" y="3936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27" name="Group 107"/>
                <p:cNvGrpSpPr>
                  <a:grpSpLocks/>
                </p:cNvGrpSpPr>
                <p:nvPr/>
              </p:nvGrpSpPr>
              <p:grpSpPr bwMode="auto">
                <a:xfrm rot="20803610" flipH="1">
                  <a:off x="7024540" y="3010964"/>
                  <a:ext cx="360363" cy="165100"/>
                  <a:chOff x="3168" y="3888"/>
                  <a:chExt cx="227" cy="104"/>
                </a:xfrm>
              </p:grpSpPr>
              <p:sp>
                <p:nvSpPr>
                  <p:cNvPr id="740" name="Freeform 108" descr="Пробка"/>
                  <p:cNvSpPr>
                    <a:spLocks/>
                  </p:cNvSpPr>
                  <p:nvPr/>
                </p:nvSpPr>
                <p:spPr bwMode="auto">
                  <a:xfrm>
                    <a:off x="3168" y="3888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41" name="Freeform 109" descr="Пробка"/>
                  <p:cNvSpPr>
                    <a:spLocks/>
                  </p:cNvSpPr>
                  <p:nvPr/>
                </p:nvSpPr>
                <p:spPr bwMode="auto">
                  <a:xfrm>
                    <a:off x="3288" y="3888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42" name="Freeform 110" descr="Пробка"/>
                  <p:cNvSpPr>
                    <a:spLocks/>
                  </p:cNvSpPr>
                  <p:nvPr/>
                </p:nvSpPr>
                <p:spPr bwMode="auto">
                  <a:xfrm>
                    <a:off x="3184" y="3936"/>
                    <a:ext cx="107" cy="56"/>
                  </a:xfrm>
                  <a:custGeom>
                    <a:avLst/>
                    <a:gdLst/>
                    <a:ahLst/>
                    <a:cxnLst>
                      <a:cxn ang="0">
                        <a:pos x="32" y="48"/>
                      </a:cxn>
                      <a:cxn ang="0">
                        <a:pos x="96" y="0"/>
                      </a:cxn>
                      <a:cxn ang="0">
                        <a:pos x="152" y="72"/>
                      </a:cxn>
                      <a:cxn ang="0">
                        <a:pos x="120" y="88"/>
                      </a:cxn>
                      <a:cxn ang="0">
                        <a:pos x="0" y="112"/>
                      </a:cxn>
                      <a:cxn ang="0">
                        <a:pos x="32" y="48"/>
                      </a:cxn>
                    </a:cxnLst>
                    <a:rect l="0" t="0" r="r" b="b"/>
                    <a:pathLst>
                      <a:path w="155" h="112">
                        <a:moveTo>
                          <a:pt x="32" y="48"/>
                        </a:moveTo>
                        <a:lnTo>
                          <a:pt x="96" y="0"/>
                        </a:lnTo>
                        <a:cubicBezTo>
                          <a:pt x="115" y="24"/>
                          <a:pt x="144" y="43"/>
                          <a:pt x="152" y="72"/>
                        </a:cubicBezTo>
                        <a:cubicBezTo>
                          <a:pt x="155" y="84"/>
                          <a:pt x="120" y="88"/>
                          <a:pt x="120" y="88"/>
                        </a:cubicBezTo>
                        <a:lnTo>
                          <a:pt x="0" y="112"/>
                        </a:lnTo>
                        <a:lnTo>
                          <a:pt x="32" y="48"/>
                        </a:lnTo>
                        <a:close/>
                      </a:path>
                    </a:pathLst>
                  </a:custGeom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28" name="Group 817"/>
                <p:cNvGrpSpPr>
                  <a:grpSpLocks/>
                </p:cNvGrpSpPr>
                <p:nvPr/>
              </p:nvGrpSpPr>
              <p:grpSpPr bwMode="auto">
                <a:xfrm rot="201456">
                  <a:off x="1830814" y="5185768"/>
                  <a:ext cx="144462" cy="73025"/>
                  <a:chOff x="2199" y="3091"/>
                  <a:chExt cx="432" cy="140"/>
                </a:xfrm>
              </p:grpSpPr>
              <p:sp>
                <p:nvSpPr>
                  <p:cNvPr id="748" name="Freeform 818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49" name="Freeform 819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35" name="Group 817"/>
                <p:cNvGrpSpPr>
                  <a:grpSpLocks/>
                </p:cNvGrpSpPr>
                <p:nvPr/>
              </p:nvGrpSpPr>
              <p:grpSpPr bwMode="auto">
                <a:xfrm rot="201456">
                  <a:off x="1754614" y="4499968"/>
                  <a:ext cx="144462" cy="73025"/>
                  <a:chOff x="2199" y="3091"/>
                  <a:chExt cx="432" cy="140"/>
                </a:xfrm>
              </p:grpSpPr>
              <p:sp>
                <p:nvSpPr>
                  <p:cNvPr id="751" name="Freeform 818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2" name="Freeform 819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39" name="Group 817"/>
                <p:cNvGrpSpPr>
                  <a:grpSpLocks/>
                </p:cNvGrpSpPr>
                <p:nvPr/>
              </p:nvGrpSpPr>
              <p:grpSpPr bwMode="auto">
                <a:xfrm rot="201456">
                  <a:off x="2364214" y="4652368"/>
                  <a:ext cx="144462" cy="73025"/>
                  <a:chOff x="2199" y="3091"/>
                  <a:chExt cx="432" cy="140"/>
                </a:xfrm>
              </p:grpSpPr>
              <p:sp>
                <p:nvSpPr>
                  <p:cNvPr id="754" name="Freeform 818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5" name="Freeform 819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43" name="Group 934"/>
                <p:cNvGrpSpPr>
                  <a:grpSpLocks/>
                </p:cNvGrpSpPr>
                <p:nvPr/>
              </p:nvGrpSpPr>
              <p:grpSpPr bwMode="auto">
                <a:xfrm rot="201456" flipH="1" flipV="1">
                  <a:off x="1984083" y="4809990"/>
                  <a:ext cx="323851" cy="107950"/>
                  <a:chOff x="2199" y="3091"/>
                  <a:chExt cx="432" cy="140"/>
                </a:xfrm>
              </p:grpSpPr>
              <p:sp>
                <p:nvSpPr>
                  <p:cNvPr id="757" name="Freeform 935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8" name="Freeform 936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44" name="Group 934"/>
                <p:cNvGrpSpPr>
                  <a:grpSpLocks/>
                </p:cNvGrpSpPr>
                <p:nvPr/>
              </p:nvGrpSpPr>
              <p:grpSpPr bwMode="auto">
                <a:xfrm rot="201456" flipH="1" flipV="1">
                  <a:off x="4574883" y="5190992"/>
                  <a:ext cx="323851" cy="107950"/>
                  <a:chOff x="2199" y="3091"/>
                  <a:chExt cx="432" cy="140"/>
                </a:xfrm>
                <a:scene3d>
                  <a:camera prst="orthographicFront">
                    <a:rot lat="0" lon="21594000" rev="0"/>
                  </a:camera>
                  <a:lightRig rig="threePt" dir="t"/>
                </a:scene3d>
              </p:grpSpPr>
              <p:sp>
                <p:nvSpPr>
                  <p:cNvPr id="760" name="Freeform 935"/>
                  <p:cNvSpPr>
                    <a:spLocks/>
                  </p:cNvSpPr>
                  <p:nvPr/>
                </p:nvSpPr>
                <p:spPr bwMode="auto">
                  <a:xfrm>
                    <a:off x="2199" y="3091"/>
                    <a:ext cx="204" cy="14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61" name="Freeform 936"/>
                  <p:cNvSpPr>
                    <a:spLocks/>
                  </p:cNvSpPr>
                  <p:nvPr/>
                </p:nvSpPr>
                <p:spPr bwMode="auto">
                  <a:xfrm>
                    <a:off x="2420" y="3092"/>
                    <a:ext cx="211" cy="119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45" name="Group 994"/>
                <p:cNvGrpSpPr>
                  <a:grpSpLocks/>
                </p:cNvGrpSpPr>
                <p:nvPr/>
              </p:nvGrpSpPr>
              <p:grpSpPr bwMode="auto">
                <a:xfrm rot="201456">
                  <a:off x="4430607" y="6061048"/>
                  <a:ext cx="1420813" cy="417513"/>
                  <a:chOff x="3353" y="4024"/>
                  <a:chExt cx="1021" cy="296"/>
                </a:xfrm>
              </p:grpSpPr>
              <p:grpSp>
                <p:nvGrpSpPr>
                  <p:cNvPr id="746" name="Group 995"/>
                  <p:cNvGrpSpPr>
                    <a:grpSpLocks/>
                  </p:cNvGrpSpPr>
                  <p:nvPr/>
                </p:nvGrpSpPr>
                <p:grpSpPr bwMode="auto">
                  <a:xfrm rot="464866">
                    <a:off x="3353" y="4024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747" name="Group 996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50" name="Group 99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04" name="Freeform 9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05" name="Freeform 99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53" name="Group 1000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02" name="Freeform 10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03" name="Freeform 1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56" name="Group 1003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800" name="Freeform 10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801" name="Freeform 10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759" name="Group 1006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62" name="Group 100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95" name="Freeform 10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96" name="Freeform 10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63" name="Group 1010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93" name="Freeform 10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94" name="Freeform 10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64" name="Group 1013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91" name="Freeform 10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92" name="Freeform 10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  <p:grpSp>
                <p:nvGrpSpPr>
                  <p:cNvPr id="765" name="Group 1016"/>
                  <p:cNvGrpSpPr>
                    <a:grpSpLocks/>
                  </p:cNvGrpSpPr>
                  <p:nvPr/>
                </p:nvGrpSpPr>
                <p:grpSpPr bwMode="auto">
                  <a:xfrm rot="21135134" flipH="1">
                    <a:off x="3832" y="4024"/>
                    <a:ext cx="542" cy="296"/>
                    <a:chOff x="4649" y="2704"/>
                    <a:chExt cx="542" cy="296"/>
                  </a:xfrm>
                </p:grpSpPr>
                <p:grpSp>
                  <p:nvGrpSpPr>
                    <p:cNvPr id="766" name="Group 1017"/>
                    <p:cNvGrpSpPr>
                      <a:grpSpLocks/>
                    </p:cNvGrpSpPr>
                    <p:nvPr/>
                  </p:nvGrpSpPr>
                  <p:grpSpPr bwMode="auto">
                    <a:xfrm rot="20634609" flipH="1">
                      <a:off x="4649" y="2795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67" name="Group 10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84" name="Freeform 101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85" name="Freeform 102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68" name="Group 1021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82" name="Freeform 10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83" name="Freeform 10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69" name="Group 1024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80" name="Freeform 10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81" name="Freeform 102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770" name="Group 1027"/>
                    <p:cNvGrpSpPr>
                      <a:grpSpLocks/>
                    </p:cNvGrpSpPr>
                    <p:nvPr/>
                  </p:nvGrpSpPr>
                  <p:grpSpPr bwMode="auto">
                    <a:xfrm rot="-519260">
                      <a:off x="4919" y="2704"/>
                      <a:ext cx="272" cy="205"/>
                      <a:chOff x="4694" y="3475"/>
                      <a:chExt cx="363" cy="432"/>
                    </a:xfrm>
                  </p:grpSpPr>
                  <p:grpSp>
                    <p:nvGrpSpPr>
                      <p:cNvPr id="777" name="Group 102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694" y="3475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75" name="Freeform 10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76" name="Freeform 103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78" name="Group 1031"/>
                      <p:cNvGrpSpPr>
                        <a:grpSpLocks/>
                      </p:cNvGrpSpPr>
                      <p:nvPr/>
                    </p:nvGrpSpPr>
                    <p:grpSpPr bwMode="auto">
                      <a:xfrm rot="451181">
                        <a:off x="4785" y="3521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73" name="Freeform 103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74" name="Freeform 103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  <p:grpSp>
                    <p:nvGrpSpPr>
                      <p:cNvPr id="779" name="Group 1034"/>
                      <p:cNvGrpSpPr>
                        <a:grpSpLocks/>
                      </p:cNvGrpSpPr>
                      <p:nvPr/>
                    </p:nvGrpSpPr>
                    <p:grpSpPr bwMode="auto">
                      <a:xfrm rot="1557406">
                        <a:off x="4921" y="3566"/>
                        <a:ext cx="136" cy="341"/>
                        <a:chOff x="4694" y="3475"/>
                        <a:chExt cx="136" cy="341"/>
                      </a:xfrm>
                    </p:grpSpPr>
                    <p:sp>
                      <p:nvSpPr>
                        <p:cNvPr id="771" name="Freeform 10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694" y="3475"/>
                          <a:ext cx="136" cy="3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36" y="0"/>
                            </a:cxn>
                            <a:cxn ang="0">
                              <a:pos x="46" y="137"/>
                            </a:cxn>
                            <a:cxn ang="0">
                              <a:pos x="0" y="318"/>
                            </a:cxn>
                          </a:cxnLst>
                          <a:rect l="0" t="0" r="r" b="b"/>
                          <a:pathLst>
                            <a:path w="136" h="318">
                              <a:moveTo>
                                <a:pt x="136" y="0"/>
                              </a:moveTo>
                              <a:cubicBezTo>
                                <a:pt x="102" y="42"/>
                                <a:pt x="69" y="84"/>
                                <a:pt x="46" y="137"/>
                              </a:cubicBezTo>
                              <a:cubicBezTo>
                                <a:pt x="23" y="190"/>
                                <a:pt x="11" y="254"/>
                                <a:pt x="0" y="318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72" name="Freeform 10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736" y="3480"/>
                          <a:ext cx="88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8" y="0"/>
                            </a:cxn>
                            <a:cxn ang="0">
                              <a:pos x="16" y="200"/>
                            </a:cxn>
                            <a:cxn ang="0">
                              <a:pos x="0" y="336"/>
                            </a:cxn>
                          </a:cxnLst>
                          <a:rect l="0" t="0" r="r" b="b"/>
                          <a:pathLst>
                            <a:path w="88" h="336">
                              <a:moveTo>
                                <a:pt x="88" y="0"/>
                              </a:moveTo>
                              <a:cubicBezTo>
                                <a:pt x="76" y="33"/>
                                <a:pt x="31" y="144"/>
                                <a:pt x="16" y="200"/>
                              </a:cubicBezTo>
                              <a:cubicBezTo>
                                <a:pt x="1" y="256"/>
                                <a:pt x="3" y="308"/>
                                <a:pt x="0" y="336"/>
                              </a:cubicBezTo>
                            </a:path>
                          </a:pathLst>
                        </a:custGeom>
                        <a:solidFill>
                          <a:srgbClr val="66FF66"/>
                        </a:solidFill>
                        <a:ln w="28575" cap="flat" cmpd="sng">
                          <a:solidFill>
                            <a:srgbClr val="33CC33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</p:spPr>
                      <p:txBody>
                        <a:bodyPr wrap="none"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786" name="Group 1362"/>
                <p:cNvGrpSpPr>
                  <a:grpSpLocks/>
                </p:cNvGrpSpPr>
                <p:nvPr/>
              </p:nvGrpSpPr>
              <p:grpSpPr bwMode="auto">
                <a:xfrm>
                  <a:off x="1066800" y="4114800"/>
                  <a:ext cx="2025650" cy="646113"/>
                  <a:chOff x="491" y="2088"/>
                  <a:chExt cx="1276" cy="407"/>
                </a:xfrm>
              </p:grpSpPr>
              <p:grpSp>
                <p:nvGrpSpPr>
                  <p:cNvPr id="787" name="Group 784"/>
                  <p:cNvGrpSpPr>
                    <a:grpSpLocks/>
                  </p:cNvGrpSpPr>
                  <p:nvPr/>
                </p:nvGrpSpPr>
                <p:grpSpPr bwMode="auto">
                  <a:xfrm rot="201456">
                    <a:off x="1582" y="2276"/>
                    <a:ext cx="191" cy="104"/>
                    <a:chOff x="2199" y="3091"/>
                    <a:chExt cx="432" cy="140"/>
                  </a:xfrm>
                </p:grpSpPr>
                <p:sp>
                  <p:nvSpPr>
                    <p:cNvPr id="913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14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88" name="Group 838"/>
                  <p:cNvGrpSpPr>
                    <a:grpSpLocks/>
                  </p:cNvGrpSpPr>
                  <p:nvPr/>
                </p:nvGrpSpPr>
                <p:grpSpPr bwMode="auto">
                  <a:xfrm rot="201456">
                    <a:off x="1427" y="2368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911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12" name="Freeform 84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89" name="Group 841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35" y="237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909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10" name="Freeform 843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90" name="Group 844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39" y="2321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907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8" name="Freeform 84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97" name="Group 847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83" y="2287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90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98" name="Group 850"/>
                  <p:cNvGrpSpPr>
                    <a:grpSpLocks/>
                  </p:cNvGrpSpPr>
                  <p:nvPr/>
                </p:nvGrpSpPr>
                <p:grpSpPr bwMode="auto">
                  <a:xfrm rot="201456">
                    <a:off x="1418" y="2276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90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99" name="Group 859"/>
                  <p:cNvGrpSpPr>
                    <a:grpSpLocks/>
                  </p:cNvGrpSpPr>
                  <p:nvPr/>
                </p:nvGrpSpPr>
                <p:grpSpPr bwMode="auto">
                  <a:xfrm rot="201456">
                    <a:off x="1234" y="2335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901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2" name="Freeform 86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06" name="Group 862"/>
                  <p:cNvGrpSpPr>
                    <a:grpSpLocks/>
                  </p:cNvGrpSpPr>
                  <p:nvPr/>
                </p:nvGrpSpPr>
                <p:grpSpPr bwMode="auto">
                  <a:xfrm rot="201456">
                    <a:off x="1111" y="235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99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0" name="Freeform 864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07" name="Group 865"/>
                  <p:cNvGrpSpPr>
                    <a:grpSpLocks/>
                  </p:cNvGrpSpPr>
                  <p:nvPr/>
                </p:nvGrpSpPr>
                <p:grpSpPr bwMode="auto">
                  <a:xfrm rot="201456">
                    <a:off x="1019" y="2366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97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8" name="Freeform 867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08" name="Group 868"/>
                  <p:cNvGrpSpPr>
                    <a:grpSpLocks/>
                  </p:cNvGrpSpPr>
                  <p:nvPr/>
                </p:nvGrpSpPr>
                <p:grpSpPr bwMode="auto">
                  <a:xfrm rot="201456">
                    <a:off x="1023" y="2309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09" name="Group 871"/>
                  <p:cNvGrpSpPr>
                    <a:grpSpLocks/>
                  </p:cNvGrpSpPr>
                  <p:nvPr/>
                </p:nvGrpSpPr>
                <p:grpSpPr bwMode="auto">
                  <a:xfrm rot="201456">
                    <a:off x="1067" y="2276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8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0" name="Group 874"/>
                  <p:cNvGrpSpPr>
                    <a:grpSpLocks/>
                  </p:cNvGrpSpPr>
                  <p:nvPr/>
                </p:nvGrpSpPr>
                <p:grpSpPr bwMode="auto">
                  <a:xfrm rot="201456">
                    <a:off x="1103" y="2264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1" name="Group 877"/>
                  <p:cNvGrpSpPr>
                    <a:grpSpLocks/>
                  </p:cNvGrpSpPr>
                  <p:nvPr/>
                </p:nvGrpSpPr>
                <p:grpSpPr bwMode="auto">
                  <a:xfrm rot="201456">
                    <a:off x="1146" y="2246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89" name="Freeform 87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0" name="Freeform 87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2" name="Group 880"/>
                  <p:cNvGrpSpPr>
                    <a:grpSpLocks/>
                  </p:cNvGrpSpPr>
                  <p:nvPr/>
                </p:nvGrpSpPr>
                <p:grpSpPr bwMode="auto">
                  <a:xfrm rot="201456">
                    <a:off x="1255" y="220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87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8" name="Freeform 882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3" name="Group 883"/>
                  <p:cNvGrpSpPr>
                    <a:grpSpLocks/>
                  </p:cNvGrpSpPr>
                  <p:nvPr/>
                </p:nvGrpSpPr>
                <p:grpSpPr bwMode="auto">
                  <a:xfrm rot="201456">
                    <a:off x="835" y="2419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85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6" name="Freeform 88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4" name="Group 886"/>
                  <p:cNvGrpSpPr>
                    <a:grpSpLocks/>
                  </p:cNvGrpSpPr>
                  <p:nvPr/>
                </p:nvGrpSpPr>
                <p:grpSpPr bwMode="auto">
                  <a:xfrm rot="201456">
                    <a:off x="713" y="2440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83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4" name="Freeform 888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5" name="Group 889"/>
                  <p:cNvGrpSpPr>
                    <a:grpSpLocks/>
                  </p:cNvGrpSpPr>
                  <p:nvPr/>
                </p:nvGrpSpPr>
                <p:grpSpPr bwMode="auto">
                  <a:xfrm rot="201456">
                    <a:off x="621" y="2449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81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2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6" name="Group 892"/>
                  <p:cNvGrpSpPr>
                    <a:grpSpLocks/>
                  </p:cNvGrpSpPr>
                  <p:nvPr/>
                </p:nvGrpSpPr>
                <p:grpSpPr bwMode="auto">
                  <a:xfrm rot="201456">
                    <a:off x="624" y="2392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879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0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7" name="Group 895"/>
                  <p:cNvGrpSpPr>
                    <a:grpSpLocks/>
                  </p:cNvGrpSpPr>
                  <p:nvPr/>
                </p:nvGrpSpPr>
                <p:grpSpPr bwMode="auto">
                  <a:xfrm rot="201456">
                    <a:off x="668" y="2360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77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78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8" name="Group 898"/>
                  <p:cNvGrpSpPr>
                    <a:grpSpLocks/>
                  </p:cNvGrpSpPr>
                  <p:nvPr/>
                </p:nvGrpSpPr>
                <p:grpSpPr bwMode="auto">
                  <a:xfrm rot="201456">
                    <a:off x="704" y="234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75" name="Freeform 899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76" name="Freeform 900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19" name="Group 901"/>
                  <p:cNvGrpSpPr>
                    <a:grpSpLocks/>
                  </p:cNvGrpSpPr>
                  <p:nvPr/>
                </p:nvGrpSpPr>
                <p:grpSpPr bwMode="auto">
                  <a:xfrm rot="201456">
                    <a:off x="747" y="2328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873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74" name="Freeform 903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0" name="Group 904"/>
                  <p:cNvGrpSpPr>
                    <a:grpSpLocks/>
                  </p:cNvGrpSpPr>
                  <p:nvPr/>
                </p:nvGrpSpPr>
                <p:grpSpPr bwMode="auto">
                  <a:xfrm rot="201456">
                    <a:off x="856" y="2292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71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72" name="Freeform 90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1" name="Group 943"/>
                  <p:cNvGrpSpPr>
                    <a:grpSpLocks/>
                  </p:cNvGrpSpPr>
                  <p:nvPr/>
                </p:nvGrpSpPr>
                <p:grpSpPr bwMode="auto">
                  <a:xfrm rot="201456">
                    <a:off x="768" y="233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69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70" name="Freeform 94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2" name="Group 1049"/>
                  <p:cNvGrpSpPr>
                    <a:grpSpLocks/>
                  </p:cNvGrpSpPr>
                  <p:nvPr/>
                </p:nvGrpSpPr>
                <p:grpSpPr bwMode="auto">
                  <a:xfrm rot="201456">
                    <a:off x="807" y="2234"/>
                    <a:ext cx="379" cy="124"/>
                    <a:chOff x="2199" y="3091"/>
                    <a:chExt cx="432" cy="140"/>
                  </a:xfrm>
                </p:grpSpPr>
                <p:sp>
                  <p:nvSpPr>
                    <p:cNvPr id="867" name="Freeform 105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68" name="Freeform 105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3" name="Group 1104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68" y="2415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65" name="Freeform 110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66" name="Freeform 110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4" name="Group 1107"/>
                  <p:cNvGrpSpPr>
                    <a:grpSpLocks/>
                  </p:cNvGrpSpPr>
                  <p:nvPr/>
                </p:nvGrpSpPr>
                <p:grpSpPr bwMode="auto">
                  <a:xfrm rot="201456">
                    <a:off x="1372" y="2358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63" name="Freeform 110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64" name="Freeform 110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5" name="Group 1110"/>
                  <p:cNvGrpSpPr>
                    <a:grpSpLocks/>
                  </p:cNvGrpSpPr>
                  <p:nvPr/>
                </p:nvGrpSpPr>
                <p:grpSpPr bwMode="auto">
                  <a:xfrm rot="201456">
                    <a:off x="1415" y="2325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61" name="Freeform 1111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62" name="Freeform 1112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6" name="Group 1161"/>
                  <p:cNvGrpSpPr>
                    <a:grpSpLocks/>
                  </p:cNvGrpSpPr>
                  <p:nvPr/>
                </p:nvGrpSpPr>
                <p:grpSpPr bwMode="auto">
                  <a:xfrm rot="201456">
                    <a:off x="711" y="2215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859" name="Freeform 1162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60" name="Freeform 1163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7" name="Group 1164"/>
                  <p:cNvGrpSpPr>
                    <a:grpSpLocks/>
                  </p:cNvGrpSpPr>
                  <p:nvPr/>
                </p:nvGrpSpPr>
                <p:grpSpPr bwMode="auto">
                  <a:xfrm rot="201456">
                    <a:off x="583" y="2237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57" name="Freeform 1165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58" name="Freeform 1166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8" name="Group 1167"/>
                  <p:cNvGrpSpPr>
                    <a:grpSpLocks/>
                  </p:cNvGrpSpPr>
                  <p:nvPr/>
                </p:nvGrpSpPr>
                <p:grpSpPr bwMode="auto">
                  <a:xfrm rot="201456">
                    <a:off x="486" y="2244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55" name="Freeform 1168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56" name="Freeform 1169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29" name="Group 1170"/>
                  <p:cNvGrpSpPr>
                    <a:grpSpLocks/>
                  </p:cNvGrpSpPr>
                  <p:nvPr/>
                </p:nvGrpSpPr>
                <p:grpSpPr bwMode="auto">
                  <a:xfrm rot="201456">
                    <a:off x="489" y="2187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53" name="Freeform 1171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54" name="Freeform 1172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30" name="Group 1173"/>
                  <p:cNvGrpSpPr>
                    <a:grpSpLocks/>
                  </p:cNvGrpSpPr>
                  <p:nvPr/>
                </p:nvGrpSpPr>
                <p:grpSpPr bwMode="auto">
                  <a:xfrm rot="201456">
                    <a:off x="539" y="2156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51" name="Freeform 1174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52" name="Freeform 1175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31" name="Group 1176"/>
                  <p:cNvGrpSpPr>
                    <a:grpSpLocks/>
                  </p:cNvGrpSpPr>
                  <p:nvPr/>
                </p:nvGrpSpPr>
                <p:grpSpPr bwMode="auto">
                  <a:xfrm rot="201456">
                    <a:off x="575" y="2143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849" name="Freeform 1177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50" name="Freeform 1178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32" name="Group 1179"/>
                  <p:cNvGrpSpPr>
                    <a:grpSpLocks/>
                  </p:cNvGrpSpPr>
                  <p:nvPr/>
                </p:nvGrpSpPr>
                <p:grpSpPr bwMode="auto">
                  <a:xfrm rot="201456">
                    <a:off x="618" y="2124"/>
                    <a:ext cx="91" cy="46"/>
                    <a:chOff x="2199" y="3091"/>
                    <a:chExt cx="432" cy="140"/>
                  </a:xfrm>
                </p:grpSpPr>
                <p:sp>
                  <p:nvSpPr>
                    <p:cNvPr id="847" name="Freeform 1180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48" name="Freeform 1181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33" name="Group 1182"/>
                  <p:cNvGrpSpPr>
                    <a:grpSpLocks/>
                  </p:cNvGrpSpPr>
                  <p:nvPr/>
                </p:nvGrpSpPr>
                <p:grpSpPr bwMode="auto">
                  <a:xfrm rot="201456">
                    <a:off x="732" y="2088"/>
                    <a:ext cx="91" cy="47"/>
                    <a:chOff x="2199" y="3091"/>
                    <a:chExt cx="432" cy="140"/>
                  </a:xfrm>
                </p:grpSpPr>
                <p:sp>
                  <p:nvSpPr>
                    <p:cNvPr id="845" name="Freeform 1183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46" name="Freeform 1184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834" name="Group 1185"/>
                  <p:cNvGrpSpPr>
                    <a:grpSpLocks/>
                  </p:cNvGrpSpPr>
                  <p:nvPr/>
                </p:nvGrpSpPr>
                <p:grpSpPr bwMode="auto">
                  <a:xfrm rot="201456">
                    <a:off x="679" y="2116"/>
                    <a:ext cx="379" cy="124"/>
                    <a:chOff x="2199" y="3091"/>
                    <a:chExt cx="432" cy="140"/>
                  </a:xfrm>
                </p:grpSpPr>
                <p:sp>
                  <p:nvSpPr>
                    <p:cNvPr id="843" name="Freeform 1186"/>
                    <p:cNvSpPr>
                      <a:spLocks/>
                    </p:cNvSpPr>
                    <p:nvPr/>
                  </p:nvSpPr>
                  <p:spPr bwMode="auto">
                    <a:xfrm>
                      <a:off x="2199" y="3091"/>
                      <a:ext cx="204" cy="140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157"/>
                        </a:cxn>
                        <a:cxn ang="0">
                          <a:pos x="225" y="13"/>
                        </a:cxn>
                        <a:cxn ang="0">
                          <a:pos x="353" y="77"/>
                        </a:cxn>
                        <a:cxn ang="0">
                          <a:pos x="241" y="117"/>
                        </a:cxn>
                        <a:cxn ang="0">
                          <a:pos x="121" y="221"/>
                        </a:cxn>
                        <a:cxn ang="0">
                          <a:pos x="17" y="157"/>
                        </a:cxn>
                      </a:cxnLst>
                      <a:rect l="0" t="0" r="r" b="b"/>
                      <a:pathLst>
                        <a:path w="356" h="228">
                          <a:moveTo>
                            <a:pt x="17" y="157"/>
                          </a:moveTo>
                          <a:cubicBezTo>
                            <a:pt x="34" y="122"/>
                            <a:pt x="169" y="26"/>
                            <a:pt x="225" y="13"/>
                          </a:cubicBezTo>
                          <a:cubicBezTo>
                            <a:pt x="281" y="0"/>
                            <a:pt x="350" y="60"/>
                            <a:pt x="353" y="77"/>
                          </a:cubicBezTo>
                          <a:cubicBezTo>
                            <a:pt x="356" y="94"/>
                            <a:pt x="280" y="93"/>
                            <a:pt x="241" y="117"/>
                          </a:cubicBezTo>
                          <a:cubicBezTo>
                            <a:pt x="202" y="141"/>
                            <a:pt x="154" y="214"/>
                            <a:pt x="121" y="221"/>
                          </a:cubicBezTo>
                          <a:cubicBezTo>
                            <a:pt x="88" y="228"/>
                            <a:pt x="0" y="192"/>
                            <a:pt x="17" y="157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44" name="Freeform 1187"/>
                    <p:cNvSpPr>
                      <a:spLocks/>
                    </p:cNvSpPr>
                    <p:nvPr/>
                  </p:nvSpPr>
                  <p:spPr bwMode="auto">
                    <a:xfrm>
                      <a:off x="2420" y="3092"/>
                      <a:ext cx="211" cy="119"/>
                    </a:xfrm>
                    <a:custGeom>
                      <a:avLst/>
                      <a:gdLst/>
                      <a:ahLst/>
                      <a:cxnLst>
                        <a:cxn ang="0">
                          <a:pos x="67" y="19"/>
                        </a:cxn>
                        <a:cxn ang="0">
                          <a:pos x="19" y="139"/>
                        </a:cxn>
                        <a:cxn ang="0">
                          <a:pos x="179" y="131"/>
                        </a:cxn>
                        <a:cxn ang="0">
                          <a:pos x="315" y="131"/>
                        </a:cxn>
                        <a:cxn ang="0">
                          <a:pos x="267" y="51"/>
                        </a:cxn>
                        <a:cxn ang="0">
                          <a:pos x="203" y="27"/>
                        </a:cxn>
                        <a:cxn ang="0">
                          <a:pos x="67" y="19"/>
                        </a:cxn>
                      </a:cxnLst>
                      <a:rect l="0" t="0" r="r" b="b"/>
                      <a:pathLst>
                        <a:path w="330" h="158">
                          <a:moveTo>
                            <a:pt x="67" y="19"/>
                          </a:moveTo>
                          <a:cubicBezTo>
                            <a:pt x="36" y="38"/>
                            <a:pt x="0" y="120"/>
                            <a:pt x="19" y="139"/>
                          </a:cubicBezTo>
                          <a:cubicBezTo>
                            <a:pt x="38" y="158"/>
                            <a:pt x="130" y="132"/>
                            <a:pt x="179" y="131"/>
                          </a:cubicBezTo>
                          <a:cubicBezTo>
                            <a:pt x="228" y="130"/>
                            <a:pt x="300" y="144"/>
                            <a:pt x="315" y="131"/>
                          </a:cubicBezTo>
                          <a:cubicBezTo>
                            <a:pt x="330" y="118"/>
                            <a:pt x="286" y="68"/>
                            <a:pt x="267" y="51"/>
                          </a:cubicBezTo>
                          <a:cubicBezTo>
                            <a:pt x="248" y="34"/>
                            <a:pt x="234" y="30"/>
                            <a:pt x="203" y="27"/>
                          </a:cubicBezTo>
                          <a:cubicBezTo>
                            <a:pt x="172" y="24"/>
                            <a:pt x="98" y="0"/>
                            <a:pt x="67" y="19"/>
                          </a:cubicBezTo>
                          <a:close/>
                        </a:path>
                      </a:pathLst>
                    </a:custGeom>
                    <a:solidFill>
                      <a:srgbClr val="777777"/>
                    </a:solidFill>
                    <a:ln w="3175" cap="flat" cmpd="sng">
                      <a:solidFill>
                        <a:srgbClr val="4D4D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835" name="Группа 2418"/>
                <p:cNvGrpSpPr/>
                <p:nvPr/>
              </p:nvGrpSpPr>
              <p:grpSpPr>
                <a:xfrm>
                  <a:off x="1524000" y="4876800"/>
                  <a:ext cx="1793705" cy="487363"/>
                  <a:chOff x="76944" y="5829300"/>
                  <a:chExt cx="1793705" cy="487363"/>
                </a:xfrm>
              </p:grpSpPr>
              <p:sp>
                <p:nvSpPr>
                  <p:cNvPr id="2420" name="Freeform 64"/>
                  <p:cNvSpPr>
                    <a:spLocks/>
                  </p:cNvSpPr>
                  <p:nvPr/>
                </p:nvSpPr>
                <p:spPr bwMode="auto">
                  <a:xfrm flipH="1" flipV="1">
                    <a:off x="270619" y="61452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21" name="Freeform 65"/>
                  <p:cNvSpPr>
                    <a:spLocks/>
                  </p:cNvSpPr>
                  <p:nvPr/>
                </p:nvSpPr>
                <p:spPr bwMode="auto">
                  <a:xfrm flipH="1" flipV="1">
                    <a:off x="76944" y="61626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22" name="Freeform 67"/>
                  <p:cNvSpPr>
                    <a:spLocks/>
                  </p:cNvSpPr>
                  <p:nvPr/>
                </p:nvSpPr>
                <p:spPr bwMode="auto">
                  <a:xfrm flipH="1" flipV="1">
                    <a:off x="270619" y="60436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23" name="Freeform 68"/>
                  <p:cNvSpPr>
                    <a:spLocks/>
                  </p:cNvSpPr>
                  <p:nvPr/>
                </p:nvSpPr>
                <p:spPr bwMode="auto">
                  <a:xfrm flipH="1" flipV="1">
                    <a:off x="76944" y="60610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24" name="Freeform 70"/>
                  <p:cNvSpPr>
                    <a:spLocks/>
                  </p:cNvSpPr>
                  <p:nvPr/>
                </p:nvSpPr>
                <p:spPr bwMode="auto">
                  <a:xfrm flipH="1" flipV="1">
                    <a:off x="346819" y="59801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25" name="Freeform 71"/>
                  <p:cNvSpPr>
                    <a:spLocks/>
                  </p:cNvSpPr>
                  <p:nvPr/>
                </p:nvSpPr>
                <p:spPr bwMode="auto">
                  <a:xfrm flipH="1" flipV="1">
                    <a:off x="153144" y="59975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26" name="Freeform 73"/>
                  <p:cNvSpPr>
                    <a:spLocks/>
                  </p:cNvSpPr>
                  <p:nvPr/>
                </p:nvSpPr>
                <p:spPr bwMode="auto">
                  <a:xfrm flipH="1" flipV="1">
                    <a:off x="410319" y="59547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27" name="Freeform 74"/>
                  <p:cNvSpPr>
                    <a:spLocks/>
                  </p:cNvSpPr>
                  <p:nvPr/>
                </p:nvSpPr>
                <p:spPr bwMode="auto">
                  <a:xfrm flipH="1" flipV="1">
                    <a:off x="216644" y="59721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836" name="Group 120"/>
                  <p:cNvGrpSpPr>
                    <a:grpSpLocks/>
                  </p:cNvGrpSpPr>
                  <p:nvPr/>
                </p:nvGrpSpPr>
                <p:grpSpPr bwMode="auto">
                  <a:xfrm rot="21099475" flipH="1">
                    <a:off x="234291" y="5956695"/>
                    <a:ext cx="431799" cy="325438"/>
                    <a:chOff x="4694" y="3475"/>
                    <a:chExt cx="363" cy="432"/>
                  </a:xfrm>
                </p:grpSpPr>
                <p:grpSp>
                  <p:nvGrpSpPr>
                    <p:cNvPr id="837" name="Group 1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77" name="Freeform 1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78" name="Freeform 1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838" name="Group 124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75" name="Freeform 1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76" name="Freeform 1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839" name="Group 127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73" name="Freeform 1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74" name="Freeform 1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840" name="Group 130"/>
                  <p:cNvGrpSpPr>
                    <a:grpSpLocks/>
                  </p:cNvGrpSpPr>
                  <p:nvPr/>
                </p:nvGrpSpPr>
                <p:grpSpPr bwMode="auto">
                  <a:xfrm rot="21545606">
                    <a:off x="678452" y="5871338"/>
                    <a:ext cx="431799" cy="325438"/>
                    <a:chOff x="4694" y="3475"/>
                    <a:chExt cx="363" cy="432"/>
                  </a:xfrm>
                </p:grpSpPr>
                <p:grpSp>
                  <p:nvGrpSpPr>
                    <p:cNvPr id="841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68" name="Freeform 1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69" name="Freeform 1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842" name="Group 134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66" name="Freeform 1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67" name="Freeform 1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915" name="Group 137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64" name="Freeform 1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65" name="Freeform 1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916" name="Group 141"/>
                  <p:cNvGrpSpPr>
                    <a:grpSpLocks/>
                  </p:cNvGrpSpPr>
                  <p:nvPr/>
                </p:nvGrpSpPr>
                <p:grpSpPr bwMode="auto">
                  <a:xfrm rot="500525">
                    <a:off x="1438836" y="5956695"/>
                    <a:ext cx="431799" cy="325438"/>
                    <a:chOff x="4694" y="3475"/>
                    <a:chExt cx="363" cy="432"/>
                  </a:xfrm>
                </p:grpSpPr>
                <p:grpSp>
                  <p:nvGrpSpPr>
                    <p:cNvPr id="917" name="Group 14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59" name="Freeform 1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60" name="Freeform 1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918" name="Group 145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57" name="Freeform 1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58" name="Freeform 1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919" name="Group 148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55" name="Freeform 1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56" name="Freeform 1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920" name="Group 151"/>
                  <p:cNvGrpSpPr>
                    <a:grpSpLocks/>
                  </p:cNvGrpSpPr>
                  <p:nvPr/>
                </p:nvGrpSpPr>
                <p:grpSpPr bwMode="auto">
                  <a:xfrm rot="54394" flipH="1">
                    <a:off x="994675" y="5871338"/>
                    <a:ext cx="431799" cy="325438"/>
                    <a:chOff x="4694" y="3475"/>
                    <a:chExt cx="363" cy="432"/>
                  </a:xfrm>
                </p:grpSpPr>
                <p:grpSp>
                  <p:nvGrpSpPr>
                    <p:cNvPr id="921" name="Group 1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50" name="Freeform 1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51" name="Freeform 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922" name="Group 155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48" name="Freeform 1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49" name="Freeform 1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923" name="Group 158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2446" name="Freeform 1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6" y="0"/>
                          </a:cxn>
                          <a:cxn ang="0">
                            <a:pos x="46" y="137"/>
                          </a:cxn>
                          <a:cxn ang="0">
                            <a:pos x="0" y="318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447" name="Freeform 1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8" y="0"/>
                          </a:cxn>
                          <a:cxn ang="0">
                            <a:pos x="16" y="200"/>
                          </a:cxn>
                          <a:cxn ang="0">
                            <a:pos x="0" y="336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</p:spPr>
                    <p:txBody>
                      <a:bodyPr wrap="none"/>
                      <a:lstStyle/>
                      <a:p>
                        <a:endParaRPr lang="ru-RU"/>
                      </a:p>
                    </p:txBody>
                  </p:sp>
                </p:grpSp>
              </p:grpSp>
              <p:sp>
                <p:nvSpPr>
                  <p:cNvPr id="2432" name="Freeform 178"/>
                  <p:cNvSpPr>
                    <a:spLocks/>
                  </p:cNvSpPr>
                  <p:nvPr/>
                </p:nvSpPr>
                <p:spPr bwMode="auto">
                  <a:xfrm rot="10627022">
                    <a:off x="1419969" y="5943600"/>
                    <a:ext cx="323850" cy="2222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33" name="Freeform 179"/>
                  <p:cNvSpPr>
                    <a:spLocks/>
                  </p:cNvSpPr>
                  <p:nvPr/>
                </p:nvSpPr>
                <p:spPr bwMode="auto">
                  <a:xfrm rot="10627022">
                    <a:off x="1058019" y="5991225"/>
                    <a:ext cx="334963" cy="188913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34" name="Freeform 277"/>
                  <p:cNvSpPr>
                    <a:spLocks/>
                  </p:cNvSpPr>
                  <p:nvPr/>
                </p:nvSpPr>
                <p:spPr bwMode="auto">
                  <a:xfrm>
                    <a:off x="1285032" y="5829300"/>
                    <a:ext cx="77788" cy="825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35" name="Freeform 278"/>
                  <p:cNvSpPr>
                    <a:spLocks/>
                  </p:cNvSpPr>
                  <p:nvPr/>
                </p:nvSpPr>
                <p:spPr bwMode="auto">
                  <a:xfrm>
                    <a:off x="1369169" y="5829300"/>
                    <a:ext cx="80963" cy="71438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36" name="Freeform 319"/>
                  <p:cNvSpPr>
                    <a:spLocks/>
                  </p:cNvSpPr>
                  <p:nvPr/>
                </p:nvSpPr>
                <p:spPr bwMode="auto">
                  <a:xfrm flipH="1" flipV="1">
                    <a:off x="575419" y="61452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37" name="Freeform 320"/>
                  <p:cNvSpPr>
                    <a:spLocks/>
                  </p:cNvSpPr>
                  <p:nvPr/>
                </p:nvSpPr>
                <p:spPr bwMode="auto">
                  <a:xfrm flipH="1" flipV="1">
                    <a:off x="381744" y="61626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38" name="Freeform 322"/>
                  <p:cNvSpPr>
                    <a:spLocks/>
                  </p:cNvSpPr>
                  <p:nvPr/>
                </p:nvSpPr>
                <p:spPr bwMode="auto">
                  <a:xfrm flipH="1" flipV="1">
                    <a:off x="346819" y="61960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39" name="Freeform 323"/>
                  <p:cNvSpPr>
                    <a:spLocks/>
                  </p:cNvSpPr>
                  <p:nvPr/>
                </p:nvSpPr>
                <p:spPr bwMode="auto">
                  <a:xfrm flipH="1" flipV="1">
                    <a:off x="153144" y="62134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40" name="Freeform 326"/>
                  <p:cNvSpPr>
                    <a:spLocks/>
                  </p:cNvSpPr>
                  <p:nvPr/>
                </p:nvSpPr>
                <p:spPr bwMode="auto">
                  <a:xfrm flipH="1" flipV="1">
                    <a:off x="203944" y="60102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41" name="Freeform 328"/>
                  <p:cNvSpPr>
                    <a:spLocks/>
                  </p:cNvSpPr>
                  <p:nvPr/>
                </p:nvSpPr>
                <p:spPr bwMode="auto">
                  <a:xfrm flipH="1" flipV="1">
                    <a:off x="600819" y="5916613"/>
                    <a:ext cx="174625" cy="120650"/>
                  </a:xfrm>
                  <a:custGeom>
                    <a:avLst/>
                    <a:gdLst/>
                    <a:ahLst/>
                    <a:cxnLst>
                      <a:cxn ang="0">
                        <a:pos x="17" y="157"/>
                      </a:cxn>
                      <a:cxn ang="0">
                        <a:pos x="225" y="13"/>
                      </a:cxn>
                      <a:cxn ang="0">
                        <a:pos x="353" y="77"/>
                      </a:cxn>
                      <a:cxn ang="0">
                        <a:pos x="241" y="117"/>
                      </a:cxn>
                      <a:cxn ang="0">
                        <a:pos x="121" y="221"/>
                      </a:cxn>
                      <a:cxn ang="0">
                        <a:pos x="17" y="157"/>
                      </a:cxn>
                    </a:cxnLst>
                    <a:rect l="0" t="0" r="r" b="b"/>
                    <a:pathLst>
                      <a:path w="356" h="228">
                        <a:moveTo>
                          <a:pt x="17" y="157"/>
                        </a:moveTo>
                        <a:cubicBezTo>
                          <a:pt x="34" y="122"/>
                          <a:pt x="169" y="26"/>
                          <a:pt x="225" y="13"/>
                        </a:cubicBezTo>
                        <a:cubicBezTo>
                          <a:pt x="281" y="0"/>
                          <a:pt x="350" y="60"/>
                          <a:pt x="353" y="77"/>
                        </a:cubicBezTo>
                        <a:cubicBezTo>
                          <a:pt x="356" y="94"/>
                          <a:pt x="280" y="93"/>
                          <a:pt x="241" y="117"/>
                        </a:cubicBezTo>
                        <a:cubicBezTo>
                          <a:pt x="202" y="141"/>
                          <a:pt x="154" y="214"/>
                          <a:pt x="121" y="221"/>
                        </a:cubicBezTo>
                        <a:cubicBezTo>
                          <a:pt x="88" y="228"/>
                          <a:pt x="0" y="192"/>
                          <a:pt x="17" y="157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42" name="Freeform 329"/>
                  <p:cNvSpPr>
                    <a:spLocks/>
                  </p:cNvSpPr>
                  <p:nvPr/>
                </p:nvSpPr>
                <p:spPr bwMode="auto">
                  <a:xfrm flipH="1" flipV="1">
                    <a:off x="407144" y="5934075"/>
                    <a:ext cx="179388" cy="101600"/>
                  </a:xfrm>
                  <a:custGeom>
                    <a:avLst/>
                    <a:gdLst/>
                    <a:ahLst/>
                    <a:cxnLst>
                      <a:cxn ang="0">
                        <a:pos x="67" y="19"/>
                      </a:cxn>
                      <a:cxn ang="0">
                        <a:pos x="19" y="139"/>
                      </a:cxn>
                      <a:cxn ang="0">
                        <a:pos x="179" y="131"/>
                      </a:cxn>
                      <a:cxn ang="0">
                        <a:pos x="315" y="131"/>
                      </a:cxn>
                      <a:cxn ang="0">
                        <a:pos x="267" y="51"/>
                      </a:cxn>
                      <a:cxn ang="0">
                        <a:pos x="203" y="27"/>
                      </a:cxn>
                      <a:cxn ang="0">
                        <a:pos x="67" y="19"/>
                      </a:cxn>
                    </a:cxnLst>
                    <a:rect l="0" t="0" r="r" b="b"/>
                    <a:pathLst>
                      <a:path w="330" h="158">
                        <a:moveTo>
                          <a:pt x="67" y="19"/>
                        </a:moveTo>
                        <a:cubicBezTo>
                          <a:pt x="36" y="38"/>
                          <a:pt x="0" y="120"/>
                          <a:pt x="19" y="139"/>
                        </a:cubicBezTo>
                        <a:cubicBezTo>
                          <a:pt x="38" y="158"/>
                          <a:pt x="130" y="132"/>
                          <a:pt x="179" y="131"/>
                        </a:cubicBezTo>
                        <a:cubicBezTo>
                          <a:pt x="228" y="130"/>
                          <a:pt x="300" y="144"/>
                          <a:pt x="315" y="131"/>
                        </a:cubicBezTo>
                        <a:cubicBezTo>
                          <a:pt x="330" y="118"/>
                          <a:pt x="286" y="68"/>
                          <a:pt x="267" y="51"/>
                        </a:cubicBezTo>
                        <a:cubicBezTo>
                          <a:pt x="248" y="34"/>
                          <a:pt x="234" y="30"/>
                          <a:pt x="203" y="27"/>
                        </a:cubicBezTo>
                        <a:cubicBezTo>
                          <a:pt x="172" y="24"/>
                          <a:pt x="98" y="0"/>
                          <a:pt x="67" y="19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3175" cap="flat" cmpd="sng">
                    <a:solidFill>
                      <a:srgbClr val="4D4D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pic>
            <p:nvPicPr>
              <p:cNvPr id="2482" name="Picture 4"/>
              <p:cNvPicPr>
                <a:picLocks noChangeAspect="1" noChangeArrowheads="1"/>
              </p:cNvPicPr>
              <p:nvPr/>
            </p:nvPicPr>
            <p:blipFill>
              <a:blip r:embed="rId5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3048000" y="1752600"/>
                <a:ext cx="496488" cy="6298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>
                  <a:rot lat="0" lon="10800000" rev="0"/>
                </a:camera>
                <a:lightRig rig="threePt" dir="t"/>
              </a:scene3d>
            </p:spPr>
          </p:pic>
          <p:pic>
            <p:nvPicPr>
              <p:cNvPr id="2483" name="Picture 28" descr="b11"/>
              <p:cNvPicPr>
                <a:picLocks noChangeAspect="1" noChangeArrowheads="1" noCrop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1981200" y="1676400"/>
                <a:ext cx="518720" cy="555948"/>
              </a:xfrm>
              <a:prstGeom prst="rect">
                <a:avLst/>
              </a:prstGeom>
              <a:noFill/>
            </p:spPr>
          </p:pic>
          <p:pic>
            <p:nvPicPr>
              <p:cNvPr id="2484" name="Picture 20" descr="b13"/>
              <p:cNvPicPr>
                <a:picLocks noChangeAspect="1" noChangeArrowheads="1" noCrop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1219200" y="1676400"/>
                <a:ext cx="569639" cy="609600"/>
              </a:xfrm>
              <a:prstGeom prst="rect">
                <a:avLst/>
              </a:prstGeom>
              <a:noFill/>
            </p:spPr>
          </p:pic>
          <p:pic>
            <p:nvPicPr>
              <p:cNvPr id="2487" name="Picture 4"/>
              <p:cNvPicPr>
                <a:picLocks noChangeAspect="1" noChangeArrowheads="1"/>
              </p:cNvPicPr>
              <p:nvPr/>
            </p:nvPicPr>
            <p:blipFill>
              <a:blip r:embed="rId5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600200" y="1600200"/>
                <a:ext cx="496488" cy="6298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489" name="Picture 26" descr="f68"/>
              <p:cNvPicPr>
                <a:picLocks noChangeAspect="1" noChangeArrowheads="1" noCrop="1"/>
              </p:cNvPicPr>
              <p:nvPr/>
            </p:nvPicPr>
            <p:blipFill>
              <a:blip r:embed="rId8"/>
              <a:srcRect/>
              <a:stretch>
                <a:fillRect/>
              </a:stretch>
            </p:blipFill>
            <p:spPr bwMode="auto">
              <a:xfrm>
                <a:off x="2362200" y="2057400"/>
                <a:ext cx="629873" cy="629873"/>
              </a:xfrm>
              <a:prstGeom prst="rect">
                <a:avLst/>
              </a:prstGeom>
              <a:noFill/>
            </p:spPr>
          </p:pic>
          <p:pic>
            <p:nvPicPr>
              <p:cNvPr id="2490" name="Picture 30" descr="f111"/>
              <p:cNvPicPr>
                <a:picLocks noChangeAspect="1" noChangeArrowheads="1" noCrop="1"/>
              </p:cNvPicPr>
              <p:nvPr/>
            </p:nvPicPr>
            <p:blipFill>
              <a:blip r:embed="rId9"/>
              <a:srcRect/>
              <a:stretch>
                <a:fillRect/>
              </a:stretch>
            </p:blipFill>
            <p:spPr bwMode="auto">
              <a:xfrm>
                <a:off x="1600200" y="1981200"/>
                <a:ext cx="504825" cy="504825"/>
              </a:xfrm>
              <a:prstGeom prst="rect">
                <a:avLst/>
              </a:prstGeom>
              <a:noFill/>
            </p:spPr>
          </p:pic>
          <p:pic>
            <p:nvPicPr>
              <p:cNvPr id="2492" name="Picture 18" descr="f83"/>
              <p:cNvPicPr>
                <a:picLocks noChangeAspect="1" noChangeArrowheads="1" noCrop="1"/>
              </p:cNvPicPr>
              <p:nvPr/>
            </p:nvPicPr>
            <p:blipFill>
              <a:blip r:embed="rId10"/>
              <a:srcRect/>
              <a:stretch>
                <a:fillRect/>
              </a:stretch>
            </p:blipFill>
            <p:spPr bwMode="auto">
              <a:xfrm rot="3414087">
                <a:off x="3208168" y="2013938"/>
                <a:ext cx="521935" cy="483273"/>
              </a:xfrm>
              <a:prstGeom prst="rect">
                <a:avLst/>
              </a:prstGeom>
              <a:noFill/>
            </p:spPr>
          </p:pic>
          <p:pic>
            <p:nvPicPr>
              <p:cNvPr id="2563" name="Picture 52" descr="nature01"/>
              <p:cNvPicPr>
                <a:picLocks noChangeAspect="1" noChangeArrowheads="1" noCrop="1"/>
              </p:cNvPicPr>
              <p:nvPr/>
            </p:nvPicPr>
            <p:blipFill>
              <a:blip r:embed="rId11"/>
              <a:srcRect/>
              <a:stretch>
                <a:fillRect/>
              </a:stretch>
            </p:blipFill>
            <p:spPr bwMode="auto">
              <a:xfrm>
                <a:off x="2743200" y="1447800"/>
                <a:ext cx="518719" cy="592822"/>
              </a:xfrm>
              <a:prstGeom prst="rect">
                <a:avLst/>
              </a:prstGeom>
              <a:noFill/>
            </p:spPr>
          </p:pic>
        </p:grpSp>
        <p:pic>
          <p:nvPicPr>
            <p:cNvPr id="2015" name="Picture 28" descr="b11"/>
            <p:cNvPicPr>
              <a:picLocks noChangeAspect="1" noChangeArrowheads="1" noCrop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rot="1513243">
              <a:off x="2253016" y="4516483"/>
              <a:ext cx="414330" cy="439342"/>
            </a:xfrm>
            <a:prstGeom prst="rect">
              <a:avLst/>
            </a:prstGeom>
            <a:noFill/>
            <a:scene3d>
              <a:camera prst="orthographicFront">
                <a:rot lat="0" lon="10800000" rev="0"/>
              </a:camera>
              <a:lightRig rig="threePt" dir="t"/>
            </a:scene3d>
          </p:spPr>
        </p:pic>
        <p:pic>
          <p:nvPicPr>
            <p:cNvPr id="2016" name="Picture 38" descr="f472dc8ef84cace0a1c248d5e9142d9f">
              <a:hlinkClick r:id="rId12"/>
            </p:cNvPr>
            <p:cNvPicPr>
              <a:picLocks noChangeAspect="1" noChangeArrowheads="1" noCrop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1334278" y="4191000"/>
              <a:ext cx="363894" cy="444500"/>
            </a:xfrm>
            <a:prstGeom prst="rect">
              <a:avLst/>
            </a:prstGeom>
            <a:noFill/>
          </p:spPr>
        </p:pic>
      </p:grpSp>
      <p:sp>
        <p:nvSpPr>
          <p:cNvPr id="2018" name="TextBox 2017"/>
          <p:cNvSpPr txBox="1"/>
          <p:nvPr/>
        </p:nvSpPr>
        <p:spPr>
          <a:xfrm>
            <a:off x="1447800" y="990600"/>
            <a:ext cx="5715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2400" dirty="0" smtClean="0">
                <a:solidFill>
                  <a:schemeClr val="bg1"/>
                </a:solidFill>
              </a:rPr>
              <a:t>  Выполни математическое действие и левой кнопкой мыши щелкни по правильному ответу из предложенных. </a:t>
            </a:r>
            <a:endParaRPr lang="ru-RU" sz="2400" dirty="0">
              <a:solidFill>
                <a:schemeClr val="bg1"/>
              </a:solidFill>
            </a:endParaRPr>
          </a:p>
        </p:txBody>
      </p:sp>
      <p:sp>
        <p:nvSpPr>
          <p:cNvPr id="2020" name="TextBox 2019"/>
          <p:cNvSpPr txBox="1"/>
          <p:nvPr/>
        </p:nvSpPr>
        <p:spPr>
          <a:xfrm>
            <a:off x="152400" y="2133600"/>
            <a:ext cx="6400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2400" dirty="0" smtClean="0">
                <a:solidFill>
                  <a:schemeClr val="bg1"/>
                </a:solidFill>
              </a:rPr>
              <a:t>  Если ты ошибся, то ответ исчезнет, а если ответил правильно, то на клумбе вырастет цветок и ты услышишь звук колокольчика.</a:t>
            </a:r>
            <a:endParaRPr lang="ru-RU" sz="2400" dirty="0"/>
          </a:p>
        </p:txBody>
      </p:sp>
      <p:sp>
        <p:nvSpPr>
          <p:cNvPr id="2022" name="TextBox 2021"/>
          <p:cNvSpPr txBox="1"/>
          <p:nvPr/>
        </p:nvSpPr>
        <p:spPr>
          <a:xfrm>
            <a:off x="4191000" y="4343400"/>
            <a:ext cx="4114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solidFill>
                  <a:schemeClr val="bg1"/>
                </a:solidFill>
              </a:rPr>
              <a:t>  Для перехода к следующему заданию воспользуйся </a:t>
            </a:r>
            <a:endParaRPr lang="ru-RU" sz="2400" dirty="0">
              <a:solidFill>
                <a:schemeClr val="bg1"/>
              </a:solidFill>
            </a:endParaRPr>
          </a:p>
        </p:txBody>
      </p:sp>
      <p:sp>
        <p:nvSpPr>
          <p:cNvPr id="2087" name="Управляющая кнопка: домой 2086">
            <a:hlinkClick r:id="rId14" action="ppaction://hlinksldjump" highlightClick="1"/>
          </p:cNvPr>
          <p:cNvSpPr/>
          <p:nvPr/>
        </p:nvSpPr>
        <p:spPr>
          <a:xfrm>
            <a:off x="3810000" y="5257800"/>
            <a:ext cx="533400" cy="533400"/>
          </a:xfrm>
          <a:prstGeom prst="actionButtonHome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88" name="TextBox 2087"/>
          <p:cNvSpPr txBox="1"/>
          <p:nvPr/>
        </p:nvSpPr>
        <p:spPr>
          <a:xfrm>
            <a:off x="4419600" y="5334000"/>
            <a:ext cx="419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solidFill>
                  <a:schemeClr val="bg1"/>
                </a:solidFill>
              </a:rPr>
              <a:t>- вернуться к началу игры.</a:t>
            </a:r>
            <a:endParaRPr lang="ru-RU" sz="2400" dirty="0">
              <a:solidFill>
                <a:schemeClr val="bg1"/>
              </a:solidFill>
            </a:endParaRPr>
          </a:p>
        </p:txBody>
      </p:sp>
      <p:sp>
        <p:nvSpPr>
          <p:cNvPr id="2089" name="TextBox 2088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2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2092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93" name="Picture 2" descr="C:\Documents and Settings\Admin\Мои документы\картинки для урока\5ab74b7d6408t.jpg"/>
          <p:cNvPicPr>
            <a:picLocks noChangeAspect="1" noChangeArrowheads="1"/>
          </p:cNvPicPr>
          <p:nvPr/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932243">
            <a:off x="7295124" y="4750717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2019" name="TextBox 2018"/>
          <p:cNvSpPr txBox="1"/>
          <p:nvPr/>
        </p:nvSpPr>
        <p:spPr>
          <a:xfrm>
            <a:off x="152400" y="3352800"/>
            <a:ext cx="8077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2400" dirty="0" smtClean="0">
                <a:solidFill>
                  <a:schemeClr val="bg1"/>
                </a:solidFill>
              </a:rPr>
              <a:t>  При необходимости можешь использовать помощь:</a:t>
            </a:r>
          </a:p>
          <a:p>
            <a:pPr algn="just"/>
            <a:r>
              <a:rPr lang="ru-RU" sz="2400" dirty="0" smtClean="0">
                <a:solidFill>
                  <a:schemeClr val="bg1"/>
                </a:solidFill>
              </a:rPr>
              <a:t> а затем вернуться к работе кликнув по  </a:t>
            </a:r>
            <a:endParaRPr lang="ru-RU" sz="2400" dirty="0"/>
          </a:p>
        </p:txBody>
      </p:sp>
      <p:sp>
        <p:nvSpPr>
          <p:cNvPr id="2021" name="Прямоугольник 2020"/>
          <p:cNvSpPr/>
          <p:nvPr/>
        </p:nvSpPr>
        <p:spPr>
          <a:xfrm>
            <a:off x="7086600" y="32766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sp>
        <p:nvSpPr>
          <p:cNvPr id="2023" name="Прямоугольник 2022"/>
          <p:cNvSpPr/>
          <p:nvPr/>
        </p:nvSpPr>
        <p:spPr>
          <a:xfrm>
            <a:off x="5410200" y="3733800"/>
            <a:ext cx="1442703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Вернуться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к работе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2024" name="Picture 3" descr="D:\мои работы\Методсовет\для клумбы\сжатый.jpg"/>
          <p:cNvPicPr>
            <a:picLocks noChangeAspect="1" noChangeArrowheads="1"/>
          </p:cNvPicPr>
          <p:nvPr/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752600" y="4876800"/>
            <a:ext cx="394813" cy="381000"/>
          </a:xfrm>
          <a:prstGeom prst="rect">
            <a:avLst/>
          </a:prstGeom>
          <a:noFill/>
        </p:spPr>
      </p:pic>
      <p:pic>
        <p:nvPicPr>
          <p:cNvPr id="2026" name="Picture 4" descr="D:\мои работы\Методсовет\цветы\0_b5183_b9f8aa8f_XL.png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43000" y="4876800"/>
            <a:ext cx="381000" cy="351692"/>
          </a:xfrm>
          <a:prstGeom prst="rect">
            <a:avLst/>
          </a:prstGeom>
          <a:noFill/>
        </p:spPr>
      </p:pic>
      <p:sp>
        <p:nvSpPr>
          <p:cNvPr id="2027" name="Прямоугольник 2026"/>
          <p:cNvSpPr/>
          <p:nvPr/>
        </p:nvSpPr>
        <p:spPr>
          <a:xfrm>
            <a:off x="6858000" y="5943600"/>
            <a:ext cx="1117422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2000" b="1" i="1" cap="all" spc="0" dirty="0" smtClean="0">
                <a:ln w="0"/>
                <a:solidFill>
                  <a:srgbClr val="C00000"/>
                </a:solidFill>
                <a:effectLst>
                  <a:reflection blurRad="12700" stA="50000" endPos="50000" dist="5000" dir="5400000" sy="-100000" rotWithShape="0"/>
                </a:effectLst>
                <a:hlinkClick r:id="rId18" action="ppaction://hlinksldjump"/>
              </a:rPr>
              <a:t>выход</a:t>
            </a:r>
            <a:endParaRPr lang="ru-RU" sz="2000" b="1" i="1" cap="all" spc="0" dirty="0">
              <a:ln w="0"/>
              <a:solidFill>
                <a:srgbClr val="C00000"/>
              </a:solidFill>
              <a:effectLst>
                <a:reflection blurRad="12700" stA="50000" endPos="50000" dist="5000" dir="5400000" sy="-100000" rotWithShape="0"/>
              </a:effectLst>
            </a:endParaRPr>
          </a:p>
        </p:txBody>
      </p:sp>
      <p:sp>
        <p:nvSpPr>
          <p:cNvPr id="2028" name="TextBox 2027"/>
          <p:cNvSpPr txBox="1"/>
          <p:nvPr/>
        </p:nvSpPr>
        <p:spPr>
          <a:xfrm>
            <a:off x="2743200" y="5943600"/>
            <a:ext cx="419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solidFill>
                  <a:schemeClr val="bg1"/>
                </a:solidFill>
              </a:rPr>
              <a:t>По окончании игры кликни на </a:t>
            </a:r>
            <a:endParaRPr lang="ru-RU" sz="2400" dirty="0">
              <a:solidFill>
                <a:schemeClr val="bg1"/>
              </a:solidFill>
            </a:endParaRPr>
          </a:p>
        </p:txBody>
      </p:sp>
      <p:pic>
        <p:nvPicPr>
          <p:cNvPr id="2017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524000" y="4495800"/>
            <a:ext cx="284904" cy="38557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 descr="D:\мои работы\Методсовет\для адресов и картинок\categories_104_8550.jpg">
            <a:hlinkClick r:id="" action="ppaction://hlinkshowjump?jump=endshow"/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-457200"/>
            <a:ext cx="9448800" cy="7315200"/>
          </a:xfrm>
          <a:prstGeom prst="rect">
            <a:avLst/>
          </a:prstGeom>
          <a:noFill/>
        </p:spPr>
      </p:pic>
      <p:sp>
        <p:nvSpPr>
          <p:cNvPr id="18" name="TextBox 17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solidFill>
                  <a:schemeClr val="bg1"/>
                </a:solidFill>
              </a:rPr>
              <a:t>20</a:t>
            </a:r>
            <a:endParaRPr lang="ru-RU" sz="2000" b="1" dirty="0">
              <a:solidFill>
                <a:schemeClr val="bg1"/>
              </a:solidFill>
            </a:endParaRPr>
          </a:p>
        </p:txBody>
      </p:sp>
      <p:pic>
        <p:nvPicPr>
          <p:cNvPr id="20" name="Picture 42" descr="butterfly6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3185945">
            <a:off x="5937308" y="1252887"/>
            <a:ext cx="863600" cy="796925"/>
          </a:xfrm>
          <a:prstGeom prst="rect">
            <a:avLst/>
          </a:prstGeom>
          <a:noFill/>
        </p:spPr>
      </p:pic>
      <p:pic>
        <p:nvPicPr>
          <p:cNvPr id="21" name="Picture 32" descr="butterfly1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19299375">
            <a:off x="321648" y="1307174"/>
            <a:ext cx="1000125" cy="647700"/>
          </a:xfrm>
          <a:prstGeom prst="rect">
            <a:avLst/>
          </a:prstGeom>
          <a:noFill/>
        </p:spPr>
      </p:pic>
      <p:pic>
        <p:nvPicPr>
          <p:cNvPr id="22" name="Picture 36" descr="butterfly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001000" y="4191000"/>
            <a:ext cx="952500" cy="952500"/>
          </a:xfrm>
          <a:prstGeom prst="rect">
            <a:avLst/>
          </a:prstGeom>
          <a:noFill/>
        </p:spPr>
      </p:pic>
      <p:sp>
        <p:nvSpPr>
          <p:cNvPr id="23" name="Прямоугольник 22"/>
          <p:cNvSpPr/>
          <p:nvPr/>
        </p:nvSpPr>
        <p:spPr>
          <a:xfrm>
            <a:off x="3467382" y="2590800"/>
            <a:ext cx="5676618" cy="923330"/>
          </a:xfrm>
          <a:prstGeom prst="rect">
            <a:avLst/>
          </a:prstGeom>
          <a:noFill/>
          <a:scene3d>
            <a:camera prst="orthographicFront"/>
            <a:lightRig rig="threePt" dir="t">
              <a:rot lat="0" lon="0" rev="3000000"/>
            </a:lightRig>
          </a:scene3d>
          <a:sp3d>
            <a:bevelT w="19050"/>
          </a:sp3d>
        </p:spPr>
        <p:txBody>
          <a:bodyPr wrap="none" lIns="91440" tIns="45720" rIns="91440" bIns="45720">
            <a:spAutoFit/>
            <a:sp3d contourW="12700">
              <a:bevelT w="25400" h="50800"/>
              <a:contourClr>
                <a:srgbClr val="FFFF00"/>
              </a:contourClr>
            </a:sp3d>
          </a:bodyPr>
          <a:lstStyle/>
          <a:p>
            <a:pPr algn="ctr"/>
            <a:r>
              <a:rPr lang="ru-RU" sz="5400" b="1" cap="none" spc="0" dirty="0" smtClean="0">
                <a:ln w="11430"/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</a:rPr>
              <a:t>До новых встреч!</a:t>
            </a:r>
            <a:endParaRPr lang="ru-RU" sz="5400" b="1" cap="none" spc="0" dirty="0">
              <a:ln w="11430"/>
              <a:solidFill>
                <a:srgbClr val="7030A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-152400" y="1143000"/>
            <a:ext cx="8077200" cy="3124200"/>
          </a:xfrm>
        </p:spPr>
        <p:txBody>
          <a:bodyPr>
            <a:noAutofit/>
          </a:bodyPr>
          <a:lstStyle/>
          <a:p>
            <a:pPr algn="ctr">
              <a:lnSpc>
                <a:spcPct val="160000"/>
              </a:lnSpc>
              <a:spcBef>
                <a:spcPts val="0"/>
              </a:spcBef>
              <a:buNone/>
            </a:pPr>
            <a:r>
              <a:rPr lang="ru-RU" b="1" dirty="0" smtClean="0">
                <a:solidFill>
                  <a:schemeClr val="bg1"/>
                </a:solidFill>
              </a:rPr>
              <a:t>Чтобы умножить десятичную дробь </a:t>
            </a:r>
          </a:p>
          <a:p>
            <a:pPr algn="ctr">
              <a:lnSpc>
                <a:spcPct val="160000"/>
              </a:lnSpc>
              <a:spcBef>
                <a:spcPts val="0"/>
              </a:spcBef>
              <a:buNone/>
            </a:pPr>
            <a:r>
              <a:rPr lang="ru-RU" b="1" dirty="0" smtClean="0">
                <a:solidFill>
                  <a:schemeClr val="bg1"/>
                </a:solidFill>
              </a:rPr>
              <a:t>    на 10,100, 1000 и т. д.</a:t>
            </a:r>
            <a:r>
              <a:rPr lang="ru-RU" dirty="0" smtClean="0">
                <a:solidFill>
                  <a:schemeClr val="bg1"/>
                </a:solidFill>
              </a:rPr>
              <a:t>,  надо в этой дроби </a:t>
            </a:r>
          </a:p>
          <a:p>
            <a:pPr algn="ctr">
              <a:lnSpc>
                <a:spcPct val="160000"/>
              </a:lnSpc>
              <a:spcBef>
                <a:spcPts val="0"/>
              </a:spcBef>
              <a:buNone/>
            </a:pPr>
            <a:r>
              <a:rPr lang="ru-RU" dirty="0" smtClean="0">
                <a:solidFill>
                  <a:schemeClr val="bg1"/>
                </a:solidFill>
              </a:rPr>
              <a:t>перенести запятую на столько цифр </a:t>
            </a:r>
            <a:r>
              <a:rPr lang="ru-RU" b="1" i="1" dirty="0" smtClean="0">
                <a:solidFill>
                  <a:schemeClr val="bg1"/>
                </a:solidFill>
              </a:rPr>
              <a:t>вправо</a:t>
            </a:r>
            <a:r>
              <a:rPr lang="ru-RU" dirty="0" smtClean="0">
                <a:solidFill>
                  <a:schemeClr val="bg1"/>
                </a:solidFill>
              </a:rPr>
              <a:t>, </a:t>
            </a:r>
          </a:p>
          <a:p>
            <a:pPr algn="ctr">
              <a:lnSpc>
                <a:spcPct val="160000"/>
              </a:lnSpc>
              <a:spcBef>
                <a:spcPts val="0"/>
              </a:spcBef>
              <a:buNone/>
            </a:pPr>
            <a:r>
              <a:rPr lang="ru-RU" dirty="0" smtClean="0">
                <a:solidFill>
                  <a:schemeClr val="bg1"/>
                </a:solidFill>
              </a:rPr>
              <a:t>сколько </a:t>
            </a:r>
            <a:r>
              <a:rPr lang="ru-RU" i="1" dirty="0" smtClean="0">
                <a:solidFill>
                  <a:schemeClr val="bg1"/>
                </a:solidFill>
              </a:rPr>
              <a:t>нулей</a:t>
            </a:r>
            <a:r>
              <a:rPr lang="ru-RU" dirty="0" smtClean="0">
                <a:solidFill>
                  <a:schemeClr val="bg1"/>
                </a:solidFill>
              </a:rPr>
              <a:t> стоит </a:t>
            </a:r>
            <a:r>
              <a:rPr lang="ru-RU" i="1" dirty="0" smtClean="0">
                <a:solidFill>
                  <a:schemeClr val="bg1"/>
                </a:solidFill>
              </a:rPr>
              <a:t>после</a:t>
            </a:r>
            <a:r>
              <a:rPr lang="ru-RU" dirty="0" smtClean="0">
                <a:solidFill>
                  <a:schemeClr val="bg1"/>
                </a:solidFill>
              </a:rPr>
              <a:t> единицы в </a:t>
            </a:r>
            <a:r>
              <a:rPr lang="ru-RU" i="1" dirty="0" smtClean="0">
                <a:solidFill>
                  <a:schemeClr val="bg1"/>
                </a:solidFill>
              </a:rPr>
              <a:t>множителе</a:t>
            </a:r>
            <a:r>
              <a:rPr lang="ru-RU" dirty="0" smtClean="0">
                <a:solidFill>
                  <a:schemeClr val="bg1"/>
                </a:solidFill>
              </a:rPr>
              <a:t> .</a:t>
            </a:r>
            <a:endParaRPr lang="ru-RU" dirty="0">
              <a:solidFill>
                <a:schemeClr val="bg1"/>
              </a:solidFill>
            </a:endParaRPr>
          </a:p>
        </p:txBody>
      </p:sp>
      <p:pic>
        <p:nvPicPr>
          <p:cNvPr id="31746" name="Picture 2" descr="D:\мои работы\Методсовет\1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189059" y="4724400"/>
            <a:ext cx="9333059" cy="2133600"/>
          </a:xfrm>
          <a:prstGeom prst="rect">
            <a:avLst/>
          </a:prstGeom>
          <a:noFill/>
        </p:spPr>
      </p:pic>
      <p:pic>
        <p:nvPicPr>
          <p:cNvPr id="5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Прямоугольник 5">
            <a:hlinkClick r:id="" action="ppaction://hlinkshowjump?jump=lastslideviewed"/>
          </p:cNvPr>
          <p:cNvSpPr/>
          <p:nvPr/>
        </p:nvSpPr>
        <p:spPr>
          <a:xfrm>
            <a:off x="7653464" y="1600200"/>
            <a:ext cx="1442703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Вернуться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к работе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 descr="D:\мои работы\Методсовет\1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189059" y="4724400"/>
            <a:ext cx="9333059" cy="2133600"/>
          </a:xfrm>
          <a:prstGeom prst="rect">
            <a:avLst/>
          </a:prstGeom>
          <a:noFill/>
        </p:spPr>
      </p:pic>
      <p:pic>
        <p:nvPicPr>
          <p:cNvPr id="5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Содержимое 2"/>
          <p:cNvSpPr txBox="1">
            <a:spLocks/>
          </p:cNvSpPr>
          <p:nvPr/>
        </p:nvSpPr>
        <p:spPr>
          <a:xfrm>
            <a:off x="0" y="1143000"/>
            <a:ext cx="7924800" cy="3124200"/>
          </a:xfrm>
          <a:prstGeom prst="rect">
            <a:avLst/>
          </a:prstGeom>
        </p:spPr>
        <p:txBody>
          <a:bodyPr vert="horz">
            <a:noAutofit/>
          </a:bodyPr>
          <a:lstStyle/>
          <a:p>
            <a:pPr marL="548640" marR="0" lvl="0" indent="-411480" algn="ctr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shade val="95000"/>
                </a:schemeClr>
              </a:buClr>
              <a:buSzPct val="65000"/>
              <a:buFont typeface="Wingdings 2"/>
              <a:buNone/>
              <a:tabLst/>
              <a:defRPr/>
            </a:pPr>
            <a:r>
              <a:rPr kumimoji="0" lang="ru-RU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Чтобы разделить десятичную дробь </a:t>
            </a:r>
          </a:p>
          <a:p>
            <a:pPr marL="548640" marR="0" lvl="0" indent="-411480" algn="ctr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shade val="95000"/>
                </a:schemeClr>
              </a:buClr>
              <a:buSzPct val="65000"/>
              <a:buFont typeface="Wingdings 2"/>
              <a:buNone/>
              <a:tabLst/>
              <a:defRPr/>
            </a:pPr>
            <a:r>
              <a:rPr kumimoji="0" lang="ru-RU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 на 10,100, 1000 и т. д.</a:t>
            </a: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 надо в этой дроби </a:t>
            </a:r>
          </a:p>
          <a:p>
            <a:pPr marL="548640" marR="0" lvl="0" indent="-411480" algn="ctr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shade val="95000"/>
                </a:schemeClr>
              </a:buClr>
              <a:buSzPct val="65000"/>
              <a:buFont typeface="Wingdings 2"/>
              <a:buNone/>
              <a:tabLst/>
              <a:defRPr/>
            </a:pP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перенести запятую на столько цифр </a:t>
            </a:r>
            <a:r>
              <a:rPr kumimoji="0" lang="ru-RU" sz="2800" b="1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влево</a:t>
            </a: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</a:p>
          <a:p>
            <a:pPr marL="548640" lvl="0" indent="-411480" algn="ctr">
              <a:lnSpc>
                <a:spcPct val="160000"/>
              </a:lnSpc>
              <a:buClr>
                <a:schemeClr val="tx1">
                  <a:shade val="95000"/>
                </a:schemeClr>
              </a:buClr>
              <a:buSzPct val="65000"/>
            </a:pP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сколько </a:t>
            </a:r>
            <a:r>
              <a:rPr kumimoji="0" lang="ru-RU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нулей</a:t>
            </a: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стоит </a:t>
            </a:r>
            <a:r>
              <a:rPr lang="ru-RU" sz="2800" i="1" dirty="0" smtClean="0">
                <a:solidFill>
                  <a:schemeClr val="bg1"/>
                </a:solidFill>
              </a:rPr>
              <a:t>после</a:t>
            </a:r>
            <a:r>
              <a:rPr lang="ru-RU" sz="2800" dirty="0" smtClean="0">
                <a:solidFill>
                  <a:schemeClr val="bg1"/>
                </a:solidFill>
              </a:rPr>
              <a:t> единицы в </a:t>
            </a:r>
            <a:r>
              <a:rPr lang="ru-RU" sz="2800" i="1" dirty="0" smtClean="0">
                <a:solidFill>
                  <a:schemeClr val="bg1"/>
                </a:solidFill>
              </a:rPr>
              <a:t>делителе</a:t>
            </a:r>
            <a:r>
              <a:rPr lang="ru-RU" sz="2800" dirty="0" smtClean="0">
                <a:solidFill>
                  <a:schemeClr val="bg1"/>
                </a:solidFill>
              </a:rPr>
              <a:t> .</a:t>
            </a:r>
            <a:endParaRPr kumimoji="0" lang="ru-RU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" name="Прямоугольник 6">
            <a:hlinkClick r:id="" action="ppaction://hlinkshowjump?jump=lastslideviewed"/>
          </p:cNvPr>
          <p:cNvSpPr/>
          <p:nvPr/>
        </p:nvSpPr>
        <p:spPr>
          <a:xfrm>
            <a:off x="7653464" y="1600200"/>
            <a:ext cx="1442703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Вернуться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к работе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 descr="D:\мои работы\Методсовет\1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189059" y="4724400"/>
            <a:ext cx="9333059" cy="2133600"/>
          </a:xfrm>
          <a:prstGeom prst="rect">
            <a:avLst/>
          </a:prstGeom>
          <a:noFill/>
        </p:spPr>
      </p:pic>
      <p:pic>
        <p:nvPicPr>
          <p:cNvPr id="5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Прямоугольник 5">
            <a:hlinkClick r:id="" action="ppaction://hlinkshowjump?jump=lastslideviewed"/>
          </p:cNvPr>
          <p:cNvSpPr/>
          <p:nvPr/>
        </p:nvSpPr>
        <p:spPr>
          <a:xfrm>
            <a:off x="7653464" y="1600200"/>
            <a:ext cx="1442703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Вернуться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к работе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sp>
        <p:nvSpPr>
          <p:cNvPr id="7" name="Содержимое 2"/>
          <p:cNvSpPr txBox="1">
            <a:spLocks/>
          </p:cNvSpPr>
          <p:nvPr/>
        </p:nvSpPr>
        <p:spPr>
          <a:xfrm>
            <a:off x="0" y="1143000"/>
            <a:ext cx="8153400" cy="3124200"/>
          </a:xfrm>
          <a:prstGeom prst="rect">
            <a:avLst/>
          </a:prstGeom>
        </p:spPr>
        <p:txBody>
          <a:bodyPr vert="horz">
            <a:noAutofit/>
          </a:bodyPr>
          <a:lstStyle/>
          <a:p>
            <a:pPr marL="548640" marR="0" lvl="0" indent="-411480" algn="ctr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shade val="95000"/>
                </a:schemeClr>
              </a:buClr>
              <a:buSzPct val="65000"/>
              <a:buFont typeface="Wingdings 2"/>
              <a:buNone/>
              <a:tabLst/>
              <a:defRPr/>
            </a:pPr>
            <a:r>
              <a:rPr kumimoji="0" lang="ru-RU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Чтобы умножить число </a:t>
            </a:r>
          </a:p>
          <a:p>
            <a:pPr marL="548640" marR="0" lvl="0" indent="-411480" algn="ctr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shade val="95000"/>
                </a:schemeClr>
              </a:buClr>
              <a:buSzPct val="65000"/>
              <a:buFont typeface="Wingdings 2"/>
              <a:buNone/>
              <a:tabLst/>
              <a:defRPr/>
            </a:pPr>
            <a:r>
              <a:rPr kumimoji="0" lang="ru-RU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на 0,1; 0,01; 0,001 и т. д.</a:t>
            </a: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 надо</a:t>
            </a:r>
          </a:p>
          <a:p>
            <a:pPr marL="548640" marR="0" lvl="0" indent="-411480" algn="ctr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shade val="95000"/>
                </a:schemeClr>
              </a:buClr>
              <a:buSzPct val="65000"/>
              <a:buFont typeface="Wingdings 2"/>
              <a:buNone/>
              <a:tabLst/>
              <a:defRPr/>
            </a:pP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перенести запятую на столько цифр </a:t>
            </a:r>
            <a:r>
              <a:rPr kumimoji="0" lang="ru-RU" sz="2800" b="1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влево</a:t>
            </a: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</a:p>
          <a:p>
            <a:pPr marL="548640" lvl="0" indent="-411480" algn="ctr">
              <a:lnSpc>
                <a:spcPct val="160000"/>
              </a:lnSpc>
              <a:buClr>
                <a:schemeClr val="tx1">
                  <a:shade val="95000"/>
                </a:schemeClr>
              </a:buClr>
              <a:buSzPct val="65000"/>
            </a:pP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сколько </a:t>
            </a:r>
            <a:r>
              <a:rPr kumimoji="0" lang="ru-RU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нулей</a:t>
            </a: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стоит </a:t>
            </a:r>
            <a:r>
              <a:rPr lang="ru-RU" sz="2800" i="1" dirty="0" smtClean="0">
                <a:solidFill>
                  <a:schemeClr val="bg1"/>
                </a:solidFill>
              </a:rPr>
              <a:t>перед</a:t>
            </a:r>
            <a:r>
              <a:rPr lang="ru-RU" sz="2800" dirty="0" smtClean="0">
                <a:solidFill>
                  <a:schemeClr val="bg1"/>
                </a:solidFill>
              </a:rPr>
              <a:t> единицей в </a:t>
            </a:r>
            <a:r>
              <a:rPr lang="ru-RU" sz="2800" i="1" dirty="0" smtClean="0">
                <a:solidFill>
                  <a:schemeClr val="bg1"/>
                </a:solidFill>
              </a:rPr>
              <a:t>множителе</a:t>
            </a:r>
            <a:r>
              <a:rPr lang="ru-RU" sz="2800" dirty="0" smtClean="0">
                <a:solidFill>
                  <a:schemeClr val="bg1"/>
                </a:solidFill>
              </a:rPr>
              <a:t> .</a:t>
            </a:r>
            <a:endParaRPr kumimoji="0" lang="ru-RU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 descr="D:\мои работы\Методсовет\1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189059" y="4724400"/>
            <a:ext cx="9333059" cy="2133600"/>
          </a:xfrm>
          <a:prstGeom prst="rect">
            <a:avLst/>
          </a:prstGeom>
          <a:noFill/>
        </p:spPr>
      </p:pic>
      <p:pic>
        <p:nvPicPr>
          <p:cNvPr id="5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Прямоугольник 5">
            <a:hlinkClick r:id="" action="ppaction://hlinkshowjump?jump=lastslideviewed"/>
          </p:cNvPr>
          <p:cNvSpPr/>
          <p:nvPr/>
        </p:nvSpPr>
        <p:spPr>
          <a:xfrm>
            <a:off x="7653464" y="1600200"/>
            <a:ext cx="1442703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Вернуться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к работе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sp>
        <p:nvSpPr>
          <p:cNvPr id="7" name="Содержимое 2"/>
          <p:cNvSpPr txBox="1">
            <a:spLocks/>
          </p:cNvSpPr>
          <p:nvPr/>
        </p:nvSpPr>
        <p:spPr>
          <a:xfrm>
            <a:off x="0" y="1143000"/>
            <a:ext cx="7924800" cy="3124200"/>
          </a:xfrm>
          <a:prstGeom prst="rect">
            <a:avLst/>
          </a:prstGeom>
        </p:spPr>
        <p:txBody>
          <a:bodyPr vert="horz">
            <a:noAutofit/>
          </a:bodyPr>
          <a:lstStyle/>
          <a:p>
            <a:pPr marL="548640" marR="0" lvl="0" indent="-411480" algn="ctr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shade val="95000"/>
                </a:schemeClr>
              </a:buClr>
              <a:buSzPct val="65000"/>
              <a:buFont typeface="Wingdings 2"/>
              <a:buNone/>
              <a:tabLst/>
              <a:defRPr/>
            </a:pPr>
            <a:r>
              <a:rPr kumimoji="0" lang="ru-RU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Чтобы разделить число</a:t>
            </a:r>
          </a:p>
          <a:p>
            <a:pPr marL="548640" marR="0" lvl="0" indent="-411480" algn="ctr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shade val="95000"/>
                </a:schemeClr>
              </a:buClr>
              <a:buSzPct val="65000"/>
              <a:buFont typeface="Wingdings 2"/>
              <a:buNone/>
              <a:tabLst/>
              <a:defRPr/>
            </a:pPr>
            <a:r>
              <a:rPr kumimoji="0" lang="ru-RU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 на 0,1; 0,01; 0,001 и т. д.</a:t>
            </a: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 надо</a:t>
            </a:r>
          </a:p>
          <a:p>
            <a:pPr marL="548640" lvl="0" indent="-411480" algn="ctr">
              <a:lnSpc>
                <a:spcPct val="160000"/>
              </a:lnSpc>
              <a:buClr>
                <a:schemeClr val="tx1">
                  <a:shade val="95000"/>
                </a:schemeClr>
              </a:buClr>
              <a:buSzPct val="65000"/>
            </a:pP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перенести запятую </a:t>
            </a:r>
            <a:r>
              <a:rPr kumimoji="0" lang="ru-RU" sz="2800" b="1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вправо </a:t>
            </a:r>
            <a:r>
              <a:rPr lang="ru-RU" sz="2800" dirty="0" smtClean="0">
                <a:solidFill>
                  <a:schemeClr val="bg1"/>
                </a:solidFill>
              </a:rPr>
              <a:t>на столько цифр , </a:t>
            </a:r>
            <a:endParaRPr kumimoji="0" lang="ru-RU" sz="2800" b="0" i="0" u="none" strike="noStrike" kern="120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548640" lvl="0" indent="-411480" algn="ctr">
              <a:lnSpc>
                <a:spcPct val="160000"/>
              </a:lnSpc>
              <a:buClr>
                <a:schemeClr val="tx1">
                  <a:shade val="95000"/>
                </a:schemeClr>
              </a:buClr>
              <a:buSzPct val="65000"/>
            </a:pP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сколько </a:t>
            </a:r>
            <a:r>
              <a:rPr kumimoji="0" lang="ru-RU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нулей</a:t>
            </a:r>
            <a:r>
              <a:rPr kumimoji="0" lang="ru-RU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стоит </a:t>
            </a:r>
            <a:r>
              <a:rPr lang="ru-RU" sz="2800" i="1" dirty="0" smtClean="0">
                <a:solidFill>
                  <a:schemeClr val="bg1"/>
                </a:solidFill>
              </a:rPr>
              <a:t>перед</a:t>
            </a:r>
            <a:r>
              <a:rPr lang="ru-RU" sz="2800" dirty="0" smtClean="0">
                <a:solidFill>
                  <a:schemeClr val="bg1"/>
                </a:solidFill>
              </a:rPr>
              <a:t> единицей в </a:t>
            </a:r>
            <a:r>
              <a:rPr lang="ru-RU" sz="2800" i="1" dirty="0" smtClean="0">
                <a:solidFill>
                  <a:schemeClr val="bg1"/>
                </a:solidFill>
              </a:rPr>
              <a:t>делителе</a:t>
            </a:r>
            <a:r>
              <a:rPr lang="ru-RU" sz="2800" dirty="0" smtClean="0">
                <a:solidFill>
                  <a:schemeClr val="bg1"/>
                </a:solidFill>
              </a:rPr>
              <a:t> .</a:t>
            </a:r>
            <a:endParaRPr kumimoji="0" lang="ru-RU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480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7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58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9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98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99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87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88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89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90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01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566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77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8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9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02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546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8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7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8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0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11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526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2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0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12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506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7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9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07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08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9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0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1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486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7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8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9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87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8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9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42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466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67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43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4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44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426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7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9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7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8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9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0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45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06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17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8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9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7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8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9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46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38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47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366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7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8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0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48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346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47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8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9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0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49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326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7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9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27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28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9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0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0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306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07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8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9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286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7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8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8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58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7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84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97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14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7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46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59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06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607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2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0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41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42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08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09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0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1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1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9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50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7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83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84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85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1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52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3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4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92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93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1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2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2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2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4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95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6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7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35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7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50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53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56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59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63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64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86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97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98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99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87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88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89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90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67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8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0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80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80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5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6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7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8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9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40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41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42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2419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428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2470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471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472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2429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246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46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463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2430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2452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453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454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2431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2443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444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445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553200" y="70866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3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438400" y="7010400"/>
            <a:ext cx="1066800" cy="1143364"/>
          </a:xfrm>
          <a:prstGeom prst="rect">
            <a:avLst/>
          </a:prstGeom>
          <a:noFill/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0" y="7391400"/>
            <a:ext cx="1154113" cy="1235075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867400" y="72390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752600" y="7162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89" name="Picture 26" descr="f68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733800" y="6858000"/>
            <a:ext cx="1295400" cy="1295400"/>
          </a:xfrm>
          <a:prstGeom prst="rect">
            <a:avLst/>
          </a:prstGeom>
          <a:noFill/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990600" y="6858000"/>
            <a:ext cx="1038225" cy="1038225"/>
          </a:xfrm>
          <a:prstGeom prst="rect">
            <a:avLst/>
          </a:prstGeom>
          <a:noFill/>
        </p:spPr>
      </p:pic>
      <p:pic>
        <p:nvPicPr>
          <p:cNvPr id="2491" name="Picture 38" descr="f472dc8ef84cace0a1c248d5e9142d9f">
            <a:hlinkClick r:id="rId11"/>
          </p:cNvPr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7391400" y="7086600"/>
            <a:ext cx="1143000" cy="1333500"/>
          </a:xfrm>
          <a:prstGeom prst="rect">
            <a:avLst/>
          </a:prstGeom>
          <a:noFill/>
        </p:spPr>
      </p:pic>
      <p:pic>
        <p:nvPicPr>
          <p:cNvPr id="2492" name="Picture 18" descr="f83"/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257800" y="7391400"/>
            <a:ext cx="1386840" cy="1284111"/>
          </a:xfrm>
          <a:prstGeom prst="rect">
            <a:avLst/>
          </a:prstGeom>
          <a:noFill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3581400" y="71628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3048000" y="5410200"/>
          <a:ext cx="3079750" cy="846138"/>
        </p:xfrm>
        <a:graphic>
          <a:graphicData uri="http://schemas.openxmlformats.org/presentationml/2006/ole">
            <p:oleObj spid="_x0000_s1026" name="Формула" r:id="rId15" imgW="73656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1295400" y="381000"/>
            <a:ext cx="1219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57,1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2514600" y="381000"/>
            <a:ext cx="1219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571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>
            <a:hlinkClick r:id="" action="ppaction://noaction">
              <a:snd r:embed="rId16" name="chimes.wav" builtIn="1"/>
            </a:hlinkClick>
          </p:cNvPr>
          <p:cNvSpPr/>
          <p:nvPr/>
        </p:nvSpPr>
        <p:spPr>
          <a:xfrm>
            <a:off x="3733800" y="381000"/>
            <a:ext cx="1219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5,71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953000" y="381000"/>
            <a:ext cx="12954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0,571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248400" y="381000"/>
            <a:ext cx="1219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5710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1" name="TextBox 1050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3/</a:t>
            </a:r>
            <a:r>
              <a:rPr lang="ru-RU" sz="2000" b="1" dirty="0" smtClean="0">
                <a:solidFill>
                  <a:schemeClr val="bg1"/>
                </a:solidFill>
              </a:rPr>
              <a:t>1</a:t>
            </a:r>
            <a:endParaRPr lang="ru-RU" sz="2000" b="1" dirty="0">
              <a:solidFill>
                <a:schemeClr val="bg1"/>
              </a:solidFill>
            </a:endParaRPr>
          </a:p>
        </p:txBody>
      </p:sp>
      <p:pic>
        <p:nvPicPr>
          <p:cNvPr id="1052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8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1027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7391400"/>
            <a:ext cx="844561" cy="1076325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11111E-6 L -3.33333E-6 -0.33333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1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1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1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8.67052E-7 L 0.11823 -0.7415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" y="-3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</p:childTnLst>
        </p:cTn>
      </p:par>
    </p:tnLst>
    <p:bldLst>
      <p:bldP spid="1054" grpId="0" animBg="1"/>
      <p:bldP spid="1055" grpId="0" animBg="1"/>
      <p:bldP spid="1057" grpId="0" animBg="1"/>
      <p:bldP spid="105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553200" y="70866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3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438400" y="7086600"/>
            <a:ext cx="1066800" cy="1143364"/>
          </a:xfrm>
          <a:prstGeom prst="rect">
            <a:avLst/>
          </a:prstGeom>
          <a:noFill/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28600" y="7162800"/>
            <a:ext cx="1154113" cy="1235075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867400" y="70866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905000" y="70866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89" name="Picture 26" descr="f68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733800" y="6858000"/>
            <a:ext cx="1295400" cy="1295400"/>
          </a:xfrm>
          <a:prstGeom prst="rect">
            <a:avLst/>
          </a:prstGeom>
          <a:noFill/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2491" name="Picture 38" descr="f472dc8ef84cace0a1c248d5e9142d9f">
            <a:hlinkClick r:id="rId11"/>
          </p:cNvPr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7315200" y="6858000"/>
            <a:ext cx="1143000" cy="1333500"/>
          </a:xfrm>
          <a:prstGeom prst="rect">
            <a:avLst/>
          </a:prstGeom>
          <a:noFill/>
        </p:spPr>
      </p:pic>
      <p:pic>
        <p:nvPicPr>
          <p:cNvPr id="2492" name="Picture 18" descr="f83"/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105400" y="7239000"/>
            <a:ext cx="1386840" cy="1284111"/>
          </a:xfrm>
          <a:prstGeom prst="rect">
            <a:avLst/>
          </a:prstGeom>
          <a:noFill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3352800" y="68580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3200400" y="5410200"/>
          <a:ext cx="2919413" cy="846138"/>
        </p:xfrm>
        <a:graphic>
          <a:graphicData uri="http://schemas.openxmlformats.org/presentationml/2006/ole">
            <p:oleObj spid="_x0000_s2050" name="Формула" r:id="rId15" imgW="69840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>
            <a:hlinkClick r:id="" action="ppaction://noaction">
              <a:snd r:embed="rId16" name="chimes.wav" builtIn="1"/>
            </a:hlinkClick>
          </p:cNvPr>
          <p:cNvSpPr/>
          <p:nvPr/>
        </p:nvSpPr>
        <p:spPr>
          <a:xfrm>
            <a:off x="5334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635,02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9050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6,3502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0,63502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768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63,5020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219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635,2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1" name="TextBox 1050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4/</a:t>
            </a:r>
            <a:r>
              <a:rPr lang="ru-RU" sz="2000" b="1" dirty="0" smtClean="0">
                <a:solidFill>
                  <a:schemeClr val="bg1"/>
                </a:solidFill>
              </a:rPr>
              <a:t>2</a:t>
            </a:r>
            <a:endParaRPr lang="ru-RU" sz="2000" b="1" dirty="0">
              <a:solidFill>
                <a:schemeClr val="bg1"/>
              </a:solidFill>
            </a:endParaRPr>
          </a:p>
        </p:txBody>
      </p:sp>
      <p:pic>
        <p:nvPicPr>
          <p:cNvPr id="1052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8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88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800600" y="7162800"/>
            <a:ext cx="844561" cy="1076325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6" dur="1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1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1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1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1.50289E-6 L -0.00451 -0.83307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9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" y="-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</p:childTnLst>
        </p:cTn>
      </p:par>
    </p:tnLst>
    <p:bldLst>
      <p:bldP spid="1055" grpId="0" animBg="1"/>
      <p:bldP spid="1056" grpId="0" animBg="1"/>
      <p:bldP spid="1057" grpId="0" animBg="1"/>
      <p:bldP spid="105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629400" y="72390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3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438400" y="7086600"/>
            <a:ext cx="1066800" cy="1143364"/>
          </a:xfrm>
          <a:prstGeom prst="rect">
            <a:avLst/>
          </a:prstGeom>
          <a:noFill/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28600" y="7086600"/>
            <a:ext cx="1154113" cy="1235075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867400" y="68580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752600" y="7162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89" name="Picture 26" descr="f68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733800" y="7086600"/>
            <a:ext cx="1295400" cy="1295400"/>
          </a:xfrm>
          <a:prstGeom prst="rect">
            <a:avLst/>
          </a:prstGeom>
          <a:noFill/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2491" name="Picture 38" descr="f472dc8ef84cace0a1c248d5e9142d9f">
            <a:hlinkClick r:id="rId11"/>
          </p:cNvPr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7467600" y="7086600"/>
            <a:ext cx="1143000" cy="1333500"/>
          </a:xfrm>
          <a:prstGeom prst="rect">
            <a:avLst/>
          </a:prstGeom>
          <a:noFill/>
        </p:spPr>
      </p:pic>
      <p:pic>
        <p:nvPicPr>
          <p:cNvPr id="2492" name="Picture 18" descr="f83"/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181600" y="7239000"/>
            <a:ext cx="1386840" cy="1284111"/>
          </a:xfrm>
          <a:prstGeom prst="rect">
            <a:avLst/>
          </a:prstGeom>
          <a:noFill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4572000" y="68580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2819400" y="5410200"/>
          <a:ext cx="3130550" cy="846138"/>
        </p:xfrm>
        <a:graphic>
          <a:graphicData uri="http://schemas.openxmlformats.org/presentationml/2006/ole">
            <p:oleObj spid="_x0000_s3074" name="Формула" r:id="rId15" imgW="74916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5334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40,030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9050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4030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0,00403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>
            <a:hlinkClick r:id="" action="ppaction://noaction">
              <a:snd r:embed="rId16" name="chimes.wav" builtIn="1"/>
            </a:hlinkClick>
          </p:cNvPr>
          <p:cNvSpPr/>
          <p:nvPr/>
        </p:nvSpPr>
        <p:spPr>
          <a:xfrm>
            <a:off x="48768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40300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4478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0,0403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1" name="TextBox 1050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5/</a:t>
            </a:r>
            <a:r>
              <a:rPr lang="ru-RU" sz="2000" b="1" dirty="0" smtClean="0">
                <a:solidFill>
                  <a:schemeClr val="bg1"/>
                </a:solidFill>
              </a:rPr>
              <a:t>3</a:t>
            </a:r>
            <a:endParaRPr lang="ru-RU" sz="2000" b="1" dirty="0">
              <a:solidFill>
                <a:schemeClr val="bg1"/>
              </a:solidFill>
            </a:endParaRPr>
          </a:p>
        </p:txBody>
      </p:sp>
      <p:pic>
        <p:nvPicPr>
          <p:cNvPr id="1052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8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88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6" dur="2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59259E-6 L -0.04166 -0.7 " pathEditMode="relative" ptsTypes="AA">
                                      <p:cBhvr>
                                        <p:cTn id="26" dur="2000" fill="hold"/>
                                        <p:tgtEl>
                                          <p:spTgt spid="24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</p:childTnLst>
        </p:cTn>
      </p:par>
    </p:tnLst>
    <p:bldLst>
      <p:bldP spid="1054" grpId="0" animBg="1"/>
      <p:bldP spid="1055" grpId="0" animBg="1"/>
      <p:bldP spid="1056" grpId="0" animBg="1"/>
      <p:bldP spid="105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553200" y="71628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3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514600" y="7086600"/>
            <a:ext cx="1066800" cy="1143364"/>
          </a:xfrm>
          <a:prstGeom prst="rect">
            <a:avLst/>
          </a:prstGeom>
          <a:noFill/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28600" y="7086600"/>
            <a:ext cx="1154113" cy="1235075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828800" y="68580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89" name="Picture 26" descr="f68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733800" y="7086600"/>
            <a:ext cx="1295400" cy="1295400"/>
          </a:xfrm>
          <a:prstGeom prst="rect">
            <a:avLst/>
          </a:prstGeom>
          <a:noFill/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2491" name="Picture 38" descr="f472dc8ef84cace0a1c248d5e9142d9f">
            <a:hlinkClick r:id="rId11"/>
          </p:cNvPr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7391400" y="7086600"/>
            <a:ext cx="1143000" cy="1333500"/>
          </a:xfrm>
          <a:prstGeom prst="rect">
            <a:avLst/>
          </a:prstGeom>
          <a:noFill/>
        </p:spPr>
      </p:pic>
      <p:pic>
        <p:nvPicPr>
          <p:cNvPr id="2492" name="Picture 18" descr="f83"/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181600" y="7239000"/>
            <a:ext cx="1386840" cy="1284111"/>
          </a:xfrm>
          <a:prstGeom prst="rect">
            <a:avLst/>
          </a:prstGeom>
          <a:noFill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4648200" y="7086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3163888" y="5410200"/>
          <a:ext cx="2439987" cy="846138"/>
        </p:xfrm>
        <a:graphic>
          <a:graphicData uri="http://schemas.openxmlformats.org/presentationml/2006/ole">
            <p:oleObj spid="_x0000_s4098" name="Формула" r:id="rId15" imgW="58392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5334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18000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>
            <a:hlinkClick r:id="" action="ppaction://noaction">
              <a:snd r:embed="rId16" name="chimes.wav" builtIn="1"/>
            </a:hlinkClick>
          </p:cNvPr>
          <p:cNvSpPr/>
          <p:nvPr/>
        </p:nvSpPr>
        <p:spPr>
          <a:xfrm>
            <a:off x="19050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0,018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0,00018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768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18,001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4478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0,0018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1" name="TextBox 1050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6/</a:t>
            </a:r>
            <a:r>
              <a:rPr lang="ru-RU" sz="2000" b="1" dirty="0" smtClean="0">
                <a:solidFill>
                  <a:schemeClr val="bg1"/>
                </a:solidFill>
              </a:rPr>
              <a:t>4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2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8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2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6.66667E-6 L 0.15 -0.7111 " pathEditMode="relative" ptsTypes="AA">
                                      <p:cBhvr>
                                        <p:cTn id="6" dur="200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6" dur="2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</p:childTnLst>
        </p:cTn>
      </p:par>
    </p:tnLst>
    <p:bldLst>
      <p:bldP spid="1054" grpId="0" animBg="1"/>
      <p:bldP spid="1056" grpId="0" animBg="1"/>
      <p:bldP spid="1057" grpId="0" animBg="1"/>
      <p:bldP spid="105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553200" y="70866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3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286000" y="7086600"/>
            <a:ext cx="1066800" cy="1143364"/>
          </a:xfrm>
          <a:prstGeom prst="rect">
            <a:avLst/>
          </a:prstGeom>
          <a:noFill/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" y="7114529"/>
            <a:ext cx="914400" cy="978546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89" name="Picture 26" descr="f68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733800" y="7086600"/>
            <a:ext cx="1295400" cy="1295400"/>
          </a:xfrm>
          <a:prstGeom prst="rect">
            <a:avLst/>
          </a:prstGeom>
          <a:noFill/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2491" name="Picture 38" descr="f472dc8ef84cace0a1c248d5e9142d9f">
            <a:hlinkClick r:id="rId11"/>
          </p:cNvPr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7467600" y="7086600"/>
            <a:ext cx="1143000" cy="1333500"/>
          </a:xfrm>
          <a:prstGeom prst="rect">
            <a:avLst/>
          </a:prstGeom>
          <a:noFill/>
        </p:spPr>
      </p:pic>
      <p:pic>
        <p:nvPicPr>
          <p:cNvPr id="2492" name="Picture 18" descr="f83"/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181600" y="7239000"/>
            <a:ext cx="1386840" cy="1284111"/>
          </a:xfrm>
          <a:prstGeom prst="rect">
            <a:avLst/>
          </a:prstGeom>
          <a:noFill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4648200" y="7086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3111500" y="5410200"/>
          <a:ext cx="2544763" cy="846138"/>
        </p:xfrm>
        <a:graphic>
          <a:graphicData uri="http://schemas.openxmlformats.org/presentationml/2006/ole">
            <p:oleObj spid="_x0000_s5122" name="Формула" r:id="rId15" imgW="60948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5334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62,900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9050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0,629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>
            <a:hlinkClick r:id="" action="ppaction://noaction">
              <a:snd r:embed="rId16" name="chimes.wav" builtIn="1"/>
            </a:hlinkClick>
          </p:cNvPr>
          <p:cNvSpPr/>
          <p:nvPr/>
        </p:nvSpPr>
        <p:spPr>
          <a:xfrm>
            <a:off x="32766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0,0629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768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62900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4478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629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1" name="TextBox 1050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7/</a:t>
            </a:r>
            <a:r>
              <a:rPr lang="ru-RU" sz="2000" b="1" dirty="0" smtClean="0">
                <a:solidFill>
                  <a:schemeClr val="bg1"/>
                </a:solidFill>
              </a:rPr>
              <a:t>5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2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8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2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66667E-6 -2.22222E-6 L -0.10834 -0.83333 " pathEditMode="relative" ptsTypes="AA">
                                      <p:cBhvr>
                                        <p:cTn id="6" dur="2000" fill="hold"/>
                                        <p:tgtEl>
                                          <p:spTgt spid="25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6" dur="2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</p:childTnLst>
        </p:cTn>
      </p:par>
    </p:tnLst>
    <p:bldLst>
      <p:bldP spid="1054" grpId="0" animBg="1"/>
      <p:bldP spid="1055" grpId="0" animBg="1"/>
      <p:bldP spid="1057" grpId="0" animBg="1"/>
      <p:bldP spid="105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477000" y="70866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3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362200" y="7086600"/>
            <a:ext cx="1066800" cy="1143364"/>
          </a:xfrm>
          <a:prstGeom prst="rect">
            <a:avLst/>
          </a:prstGeom>
          <a:noFill/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" y="7114529"/>
            <a:ext cx="914400" cy="978546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89" name="Picture 26" descr="f68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733800" y="7086600"/>
            <a:ext cx="1295400" cy="1295400"/>
          </a:xfrm>
          <a:prstGeom prst="rect">
            <a:avLst/>
          </a:prstGeom>
          <a:noFill/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2491" name="Picture 38" descr="f472dc8ef84cace0a1c248d5e9142d9f">
            <a:hlinkClick r:id="rId11"/>
          </p:cNvPr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7391400" y="7086600"/>
            <a:ext cx="1143000" cy="1333500"/>
          </a:xfrm>
          <a:prstGeom prst="rect">
            <a:avLst/>
          </a:prstGeom>
          <a:noFill/>
        </p:spPr>
      </p:pic>
      <p:pic>
        <p:nvPicPr>
          <p:cNvPr id="2492" name="Picture 18" descr="f83"/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5181600" y="7239000"/>
            <a:ext cx="1386840" cy="1284111"/>
          </a:xfrm>
          <a:prstGeom prst="rect">
            <a:avLst/>
          </a:prstGeom>
          <a:noFill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3111500" y="5410200"/>
          <a:ext cx="2544763" cy="846138"/>
        </p:xfrm>
        <a:graphic>
          <a:graphicData uri="http://schemas.openxmlformats.org/presentationml/2006/ole">
            <p:oleObj spid="_x0000_s6146" name="Формула" r:id="rId15" imgW="60948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3810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0,0704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/>
          <p:cNvSpPr/>
          <p:nvPr/>
        </p:nvSpPr>
        <p:spPr>
          <a:xfrm>
            <a:off x="17526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704000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0,704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768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7,04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>
            <a:hlinkClick r:id="" action="ppaction://noaction">
              <a:snd r:embed="rId16" name="chimes.wav" builtIn="1"/>
            </a:hlinkClick>
          </p:cNvPr>
          <p:cNvSpPr/>
          <p:nvPr/>
        </p:nvSpPr>
        <p:spPr>
          <a:xfrm>
            <a:off x="6477000" y="381000"/>
            <a:ext cx="14478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70400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1" name="TextBox 1050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8/</a:t>
            </a:r>
            <a:r>
              <a:rPr lang="ru-RU" sz="2000" b="1" dirty="0" smtClean="0">
                <a:solidFill>
                  <a:schemeClr val="bg1"/>
                </a:solidFill>
              </a:rPr>
              <a:t>6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2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8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92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6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98844E-6 L 0.0375 -0.7047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4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" y="-3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</p:childTnLst>
        </p:cTn>
      </p:par>
    </p:tnLst>
    <p:bldLst>
      <p:bldP spid="1054" grpId="0" animBg="1"/>
      <p:bldP spid="1055" grpId="0" animBg="1"/>
      <p:bldP spid="1056" grpId="0" animBg="1"/>
      <p:bldP spid="105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42976" y="6581001"/>
            <a:ext cx="700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 smtClean="0">
                <a:solidFill>
                  <a:schemeClr val="bg1"/>
                </a:solidFill>
                <a:latin typeface="+mj-lt"/>
              </a:rPr>
              <a:t>Черкасова Светлана Анатольевна, учитель математики МОУ СОШ №13 г.Егорьевска МО </a:t>
            </a:r>
            <a:endParaRPr lang="ru-RU" sz="1200" i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2" name="Группа 2479"/>
          <p:cNvGrpSpPr/>
          <p:nvPr/>
        </p:nvGrpSpPr>
        <p:grpSpPr>
          <a:xfrm>
            <a:off x="609600" y="1600200"/>
            <a:ext cx="7620000" cy="4889500"/>
            <a:chOff x="457200" y="1600200"/>
            <a:chExt cx="7620000" cy="4889500"/>
          </a:xfrm>
        </p:grpSpPr>
        <p:grpSp>
          <p:nvGrpSpPr>
            <p:cNvPr id="3" name="Group 517"/>
            <p:cNvGrpSpPr>
              <a:grpSpLocks/>
            </p:cNvGrpSpPr>
            <p:nvPr/>
          </p:nvGrpSpPr>
          <p:grpSpPr bwMode="auto">
            <a:xfrm>
              <a:off x="838200" y="1600200"/>
              <a:ext cx="7239000" cy="3962400"/>
              <a:chOff x="799" y="2016"/>
              <a:chExt cx="4875" cy="2360"/>
            </a:xfrm>
          </p:grpSpPr>
          <p:sp>
            <p:nvSpPr>
              <p:cNvPr id="8" name="Oval 518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512" cy="2064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50000">
                    <a:srgbClr val="CC6600"/>
                  </a:gs>
                  <a:gs pos="100000">
                    <a:srgbClr val="FFCC00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519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440" y="2544"/>
                <a:ext cx="3600" cy="1200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520" descr="Коричневый мрамор"/>
              <p:cNvSpPr>
                <a:spLocks noChangeArrowheads="1"/>
              </p:cNvSpPr>
              <p:nvPr/>
            </p:nvSpPr>
            <p:spPr bwMode="auto">
              <a:xfrm>
                <a:off x="1536" y="2352"/>
                <a:ext cx="3312" cy="1104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07763" dir="189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521"/>
              <p:cNvSpPr>
                <a:spLocks/>
              </p:cNvSpPr>
              <p:nvPr/>
            </p:nvSpPr>
            <p:spPr bwMode="auto">
              <a:xfrm>
                <a:off x="2304" y="393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Oval 522"/>
              <p:cNvSpPr>
                <a:spLocks noChangeArrowheads="1"/>
              </p:cNvSpPr>
              <p:nvPr/>
            </p:nvSpPr>
            <p:spPr bwMode="auto">
              <a:xfrm>
                <a:off x="2441" y="3984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523"/>
              <p:cNvSpPr>
                <a:spLocks/>
              </p:cNvSpPr>
              <p:nvPr/>
            </p:nvSpPr>
            <p:spPr bwMode="auto">
              <a:xfrm>
                <a:off x="1104" y="3120"/>
                <a:ext cx="74" cy="8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Oval 524"/>
              <p:cNvSpPr>
                <a:spLocks noChangeArrowheads="1"/>
              </p:cNvSpPr>
              <p:nvPr/>
            </p:nvSpPr>
            <p:spPr bwMode="auto">
              <a:xfrm>
                <a:off x="1275" y="3192"/>
                <a:ext cx="69" cy="72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525"/>
              <p:cNvSpPr>
                <a:spLocks/>
              </p:cNvSpPr>
              <p:nvPr/>
            </p:nvSpPr>
            <p:spPr bwMode="auto">
              <a:xfrm>
                <a:off x="2016" y="3840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Oval 526"/>
              <p:cNvSpPr>
                <a:spLocks noChangeArrowheads="1"/>
              </p:cNvSpPr>
              <p:nvPr/>
            </p:nvSpPr>
            <p:spPr bwMode="auto">
              <a:xfrm>
                <a:off x="2153" y="3888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527"/>
              <p:cNvSpPr>
                <a:spLocks/>
              </p:cNvSpPr>
              <p:nvPr/>
            </p:nvSpPr>
            <p:spPr bwMode="auto">
              <a:xfrm rot="2041161">
                <a:off x="3024" y="3766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Oval 528"/>
              <p:cNvSpPr>
                <a:spLocks noChangeArrowheads="1"/>
              </p:cNvSpPr>
              <p:nvPr/>
            </p:nvSpPr>
            <p:spPr bwMode="auto">
              <a:xfrm rot="2041161">
                <a:off x="3113" y="3882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529"/>
              <p:cNvSpPr>
                <a:spLocks/>
              </p:cNvSpPr>
              <p:nvPr/>
            </p:nvSpPr>
            <p:spPr bwMode="auto">
              <a:xfrm rot="19558839" flipH="1">
                <a:off x="3278" y="3757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Oval 530"/>
              <p:cNvSpPr>
                <a:spLocks noChangeArrowheads="1"/>
              </p:cNvSpPr>
              <p:nvPr/>
            </p:nvSpPr>
            <p:spPr bwMode="auto">
              <a:xfrm rot="19558839" flipH="1">
                <a:off x="3193" y="3873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531"/>
              <p:cNvSpPr>
                <a:spLocks/>
              </p:cNvSpPr>
              <p:nvPr/>
            </p:nvSpPr>
            <p:spPr bwMode="auto">
              <a:xfrm rot="19558839" flipH="1">
                <a:off x="4947" y="3281"/>
                <a:ext cx="59" cy="11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Oval 532"/>
              <p:cNvSpPr>
                <a:spLocks noChangeArrowheads="1"/>
              </p:cNvSpPr>
              <p:nvPr/>
            </p:nvSpPr>
            <p:spPr bwMode="auto">
              <a:xfrm rot="19558839" flipH="1">
                <a:off x="4886" y="3437"/>
                <a:ext cx="55" cy="96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533"/>
              <p:cNvSpPr>
                <a:spLocks/>
              </p:cNvSpPr>
              <p:nvPr/>
            </p:nvSpPr>
            <p:spPr bwMode="auto">
              <a:xfrm rot="19558839" flipH="1">
                <a:off x="5006" y="3421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Oval 534"/>
              <p:cNvSpPr>
                <a:spLocks noChangeArrowheads="1"/>
              </p:cNvSpPr>
              <p:nvPr/>
            </p:nvSpPr>
            <p:spPr bwMode="auto">
              <a:xfrm rot="19558839" flipH="1">
                <a:off x="4921" y="3537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Freeform 535"/>
              <p:cNvSpPr>
                <a:spLocks/>
              </p:cNvSpPr>
              <p:nvPr/>
            </p:nvSpPr>
            <p:spPr bwMode="auto">
              <a:xfrm rot="19558839" flipH="1">
                <a:off x="4478" y="3613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Oval 536"/>
              <p:cNvSpPr>
                <a:spLocks noChangeArrowheads="1"/>
              </p:cNvSpPr>
              <p:nvPr/>
            </p:nvSpPr>
            <p:spPr bwMode="auto">
              <a:xfrm rot="19558839" flipH="1">
                <a:off x="4393" y="3729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537"/>
              <p:cNvSpPr>
                <a:spLocks/>
              </p:cNvSpPr>
              <p:nvPr/>
            </p:nvSpPr>
            <p:spPr bwMode="auto">
              <a:xfrm>
                <a:off x="4224" y="3792"/>
                <a:ext cx="59" cy="5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6" y="80"/>
                  </a:cxn>
                  <a:cxn ang="0">
                    <a:pos x="32" y="112"/>
                  </a:cxn>
                  <a:cxn ang="0">
                    <a:pos x="104" y="48"/>
                  </a:cxn>
                  <a:cxn ang="0">
                    <a:pos x="56" y="0"/>
                  </a:cxn>
                  <a:cxn ang="0">
                    <a:pos x="0" y="32"/>
                  </a:cxn>
                </a:cxnLst>
                <a:rect l="0" t="0" r="r" b="b"/>
                <a:pathLst>
                  <a:path w="104" h="112">
                    <a:moveTo>
                      <a:pt x="0" y="32"/>
                    </a:moveTo>
                    <a:cubicBezTo>
                      <a:pt x="5" y="48"/>
                      <a:pt x="10" y="64"/>
                      <a:pt x="16" y="80"/>
                    </a:cubicBezTo>
                    <a:cubicBezTo>
                      <a:pt x="20" y="91"/>
                      <a:pt x="32" y="112"/>
                      <a:pt x="32" y="112"/>
                    </a:cubicBezTo>
                    <a:lnTo>
                      <a:pt x="104" y="48"/>
                    </a:lnTo>
                    <a:lnTo>
                      <a:pt x="5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Oval 538"/>
              <p:cNvSpPr>
                <a:spLocks noChangeArrowheads="1"/>
              </p:cNvSpPr>
              <p:nvPr/>
            </p:nvSpPr>
            <p:spPr bwMode="auto">
              <a:xfrm>
                <a:off x="4361" y="3840"/>
                <a:ext cx="55" cy="48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Freeform 539" descr="Коричневый мрамор"/>
              <p:cNvSpPr>
                <a:spLocks/>
              </p:cNvSpPr>
              <p:nvPr/>
            </p:nvSpPr>
            <p:spPr bwMode="auto">
              <a:xfrm>
                <a:off x="1432" y="2832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540" descr="Коричневый мрамор"/>
              <p:cNvSpPr>
                <a:spLocks/>
              </p:cNvSpPr>
              <p:nvPr/>
            </p:nvSpPr>
            <p:spPr bwMode="auto">
              <a:xfrm rot="19745100" flipH="1">
                <a:off x="4848" y="2688"/>
                <a:ext cx="104" cy="432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8" y="240"/>
                  </a:cxn>
                  <a:cxn ang="0">
                    <a:pos x="56" y="432"/>
                  </a:cxn>
                </a:cxnLst>
                <a:rect l="0" t="0" r="r" b="b"/>
                <a:pathLst>
                  <a:path w="104" h="432">
                    <a:moveTo>
                      <a:pt x="104" y="0"/>
                    </a:moveTo>
                    <a:cubicBezTo>
                      <a:pt x="60" y="84"/>
                      <a:pt x="16" y="168"/>
                      <a:pt x="8" y="240"/>
                    </a:cubicBezTo>
                    <a:cubicBezTo>
                      <a:pt x="0" y="312"/>
                      <a:pt x="28" y="372"/>
                      <a:pt x="56" y="432"/>
                    </a:cubicBezTo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" name="Group 541"/>
              <p:cNvGrpSpPr>
                <a:grpSpLocks/>
              </p:cNvGrpSpPr>
              <p:nvPr/>
            </p:nvGrpSpPr>
            <p:grpSpPr bwMode="auto">
              <a:xfrm rot="21135134" flipH="1">
                <a:off x="2831" y="4080"/>
                <a:ext cx="542" cy="296"/>
                <a:chOff x="4649" y="2704"/>
                <a:chExt cx="542" cy="296"/>
              </a:xfrm>
            </p:grpSpPr>
            <p:grpSp>
              <p:nvGrpSpPr>
                <p:cNvPr id="6" name="Group 5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" name="Group 5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2" name="Freeform 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" name="Freeform 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01" name="Group 5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0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02" name="Group 55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11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5" name="Freeform 5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" name="Freeform 5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12" name="Group 5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3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1" name="Group 5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91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" name="Freeform 5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32" name="Freeform 562"/>
              <p:cNvSpPr>
                <a:spLocks/>
              </p:cNvSpPr>
              <p:nvPr/>
            </p:nvSpPr>
            <p:spPr bwMode="auto">
              <a:xfrm>
                <a:off x="1951" y="3748"/>
                <a:ext cx="105" cy="9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563"/>
              <p:cNvSpPr>
                <a:spLocks/>
              </p:cNvSpPr>
              <p:nvPr/>
            </p:nvSpPr>
            <p:spPr bwMode="auto">
              <a:xfrm>
                <a:off x="3552" y="376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564"/>
              <p:cNvSpPr>
                <a:spLocks/>
              </p:cNvSpPr>
              <p:nvPr/>
            </p:nvSpPr>
            <p:spPr bwMode="auto">
              <a:xfrm>
                <a:off x="3773" y="376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565"/>
              <p:cNvSpPr>
                <a:spLocks/>
              </p:cNvSpPr>
              <p:nvPr/>
            </p:nvSpPr>
            <p:spPr bwMode="auto">
              <a:xfrm>
                <a:off x="2792" y="36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566"/>
              <p:cNvSpPr>
                <a:spLocks/>
              </p:cNvSpPr>
              <p:nvPr/>
            </p:nvSpPr>
            <p:spPr bwMode="auto">
              <a:xfrm>
                <a:off x="2845" y="36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567"/>
              <p:cNvSpPr>
                <a:spLocks/>
              </p:cNvSpPr>
              <p:nvPr/>
            </p:nvSpPr>
            <p:spPr bwMode="auto">
              <a:xfrm>
                <a:off x="4592" y="35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568"/>
              <p:cNvSpPr>
                <a:spLocks/>
              </p:cNvSpPr>
              <p:nvPr/>
            </p:nvSpPr>
            <p:spPr bwMode="auto">
              <a:xfrm>
                <a:off x="4645" y="35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569"/>
              <p:cNvSpPr>
                <a:spLocks/>
              </p:cNvSpPr>
              <p:nvPr/>
            </p:nvSpPr>
            <p:spPr bwMode="auto">
              <a:xfrm>
                <a:off x="5273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570"/>
              <p:cNvSpPr>
                <a:spLocks/>
              </p:cNvSpPr>
              <p:nvPr/>
            </p:nvSpPr>
            <p:spPr bwMode="auto">
              <a:xfrm>
                <a:off x="5326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571"/>
              <p:cNvSpPr>
                <a:spLocks/>
              </p:cNvSpPr>
              <p:nvPr/>
            </p:nvSpPr>
            <p:spPr bwMode="auto">
              <a:xfrm>
                <a:off x="5129" y="404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572"/>
              <p:cNvSpPr>
                <a:spLocks/>
              </p:cNvSpPr>
              <p:nvPr/>
            </p:nvSpPr>
            <p:spPr bwMode="auto">
              <a:xfrm>
                <a:off x="5182" y="404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573"/>
              <p:cNvSpPr>
                <a:spLocks/>
              </p:cNvSpPr>
              <p:nvPr/>
            </p:nvSpPr>
            <p:spPr bwMode="auto">
              <a:xfrm>
                <a:off x="5025" y="40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574"/>
              <p:cNvSpPr>
                <a:spLocks/>
              </p:cNvSpPr>
              <p:nvPr/>
            </p:nvSpPr>
            <p:spPr bwMode="auto">
              <a:xfrm>
                <a:off x="5078" y="40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575"/>
              <p:cNvSpPr>
                <a:spLocks/>
              </p:cNvSpPr>
              <p:nvPr/>
            </p:nvSpPr>
            <p:spPr bwMode="auto">
              <a:xfrm>
                <a:off x="5025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576"/>
              <p:cNvSpPr>
                <a:spLocks/>
              </p:cNvSpPr>
              <p:nvPr/>
            </p:nvSpPr>
            <p:spPr bwMode="auto">
              <a:xfrm>
                <a:off x="5078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77"/>
              <p:cNvSpPr>
                <a:spLocks/>
              </p:cNvSpPr>
              <p:nvPr/>
            </p:nvSpPr>
            <p:spPr bwMode="auto">
              <a:xfrm>
                <a:off x="5073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78"/>
              <p:cNvSpPr>
                <a:spLocks/>
              </p:cNvSpPr>
              <p:nvPr/>
            </p:nvSpPr>
            <p:spPr bwMode="auto">
              <a:xfrm>
                <a:off x="5126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79"/>
              <p:cNvSpPr>
                <a:spLocks/>
              </p:cNvSpPr>
              <p:nvPr/>
            </p:nvSpPr>
            <p:spPr bwMode="auto">
              <a:xfrm>
                <a:off x="5113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80"/>
              <p:cNvSpPr>
                <a:spLocks/>
              </p:cNvSpPr>
              <p:nvPr/>
            </p:nvSpPr>
            <p:spPr bwMode="auto">
              <a:xfrm>
                <a:off x="5166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81"/>
              <p:cNvSpPr>
                <a:spLocks/>
              </p:cNvSpPr>
              <p:nvPr/>
            </p:nvSpPr>
            <p:spPr bwMode="auto">
              <a:xfrm>
                <a:off x="5161" y="39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82"/>
              <p:cNvSpPr>
                <a:spLocks/>
              </p:cNvSpPr>
              <p:nvPr/>
            </p:nvSpPr>
            <p:spPr bwMode="auto">
              <a:xfrm>
                <a:off x="5214" y="39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83"/>
              <p:cNvSpPr>
                <a:spLocks/>
              </p:cNvSpPr>
              <p:nvPr/>
            </p:nvSpPr>
            <p:spPr bwMode="auto">
              <a:xfrm>
                <a:off x="52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84"/>
              <p:cNvSpPr>
                <a:spLocks/>
              </p:cNvSpPr>
              <p:nvPr/>
            </p:nvSpPr>
            <p:spPr bwMode="auto">
              <a:xfrm>
                <a:off x="53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5"/>
              <p:cNvSpPr>
                <a:spLocks/>
              </p:cNvSpPr>
              <p:nvPr/>
            </p:nvSpPr>
            <p:spPr bwMode="auto">
              <a:xfrm>
                <a:off x="4657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6"/>
              <p:cNvSpPr>
                <a:spLocks/>
              </p:cNvSpPr>
              <p:nvPr/>
            </p:nvSpPr>
            <p:spPr bwMode="auto">
              <a:xfrm>
                <a:off x="4710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87"/>
              <p:cNvSpPr>
                <a:spLocks/>
              </p:cNvSpPr>
              <p:nvPr/>
            </p:nvSpPr>
            <p:spPr bwMode="auto">
              <a:xfrm>
                <a:off x="5489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8"/>
              <p:cNvSpPr>
                <a:spLocks/>
              </p:cNvSpPr>
              <p:nvPr/>
            </p:nvSpPr>
            <p:spPr bwMode="auto">
              <a:xfrm>
                <a:off x="5542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89"/>
              <p:cNvSpPr>
                <a:spLocks/>
              </p:cNvSpPr>
              <p:nvPr/>
            </p:nvSpPr>
            <p:spPr bwMode="auto">
              <a:xfrm>
                <a:off x="51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90"/>
              <p:cNvSpPr>
                <a:spLocks/>
              </p:cNvSpPr>
              <p:nvPr/>
            </p:nvSpPr>
            <p:spPr bwMode="auto">
              <a:xfrm>
                <a:off x="52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1"/>
              <p:cNvSpPr>
                <a:spLocks/>
              </p:cNvSpPr>
              <p:nvPr/>
            </p:nvSpPr>
            <p:spPr bwMode="auto">
              <a:xfrm>
                <a:off x="5376" y="362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592"/>
              <p:cNvSpPr>
                <a:spLocks/>
              </p:cNvSpPr>
              <p:nvPr/>
            </p:nvSpPr>
            <p:spPr bwMode="auto">
              <a:xfrm>
                <a:off x="5429" y="362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593"/>
              <p:cNvSpPr>
                <a:spLocks/>
              </p:cNvSpPr>
              <p:nvPr/>
            </p:nvSpPr>
            <p:spPr bwMode="auto">
              <a:xfrm>
                <a:off x="2281" y="384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594"/>
              <p:cNvSpPr>
                <a:spLocks/>
              </p:cNvSpPr>
              <p:nvPr/>
            </p:nvSpPr>
            <p:spPr bwMode="auto">
              <a:xfrm>
                <a:off x="2342" y="384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595"/>
              <p:cNvSpPr>
                <a:spLocks/>
              </p:cNvSpPr>
              <p:nvPr/>
            </p:nvSpPr>
            <p:spPr bwMode="auto">
              <a:xfrm>
                <a:off x="2169" y="375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596"/>
              <p:cNvSpPr>
                <a:spLocks/>
              </p:cNvSpPr>
              <p:nvPr/>
            </p:nvSpPr>
            <p:spPr bwMode="auto">
              <a:xfrm>
                <a:off x="2230" y="375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597"/>
              <p:cNvSpPr>
                <a:spLocks/>
              </p:cNvSpPr>
              <p:nvPr/>
            </p:nvSpPr>
            <p:spPr bwMode="auto">
              <a:xfrm>
                <a:off x="2297" y="370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598"/>
              <p:cNvSpPr>
                <a:spLocks/>
              </p:cNvSpPr>
              <p:nvPr/>
            </p:nvSpPr>
            <p:spPr bwMode="auto">
              <a:xfrm>
                <a:off x="2358" y="370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599"/>
              <p:cNvSpPr>
                <a:spLocks/>
              </p:cNvSpPr>
              <p:nvPr/>
            </p:nvSpPr>
            <p:spPr bwMode="auto">
              <a:xfrm>
                <a:off x="4360" y="395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00"/>
              <p:cNvSpPr>
                <a:spLocks/>
              </p:cNvSpPr>
              <p:nvPr/>
            </p:nvSpPr>
            <p:spPr bwMode="auto">
              <a:xfrm>
                <a:off x="4413" y="395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01"/>
              <p:cNvSpPr>
                <a:spLocks/>
              </p:cNvSpPr>
              <p:nvPr/>
            </p:nvSpPr>
            <p:spPr bwMode="auto">
              <a:xfrm>
                <a:off x="4216" y="39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602"/>
              <p:cNvSpPr>
                <a:spLocks/>
              </p:cNvSpPr>
              <p:nvPr/>
            </p:nvSpPr>
            <p:spPr bwMode="auto">
              <a:xfrm>
                <a:off x="4269" y="39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603"/>
              <p:cNvSpPr>
                <a:spLocks/>
              </p:cNvSpPr>
              <p:nvPr/>
            </p:nvSpPr>
            <p:spPr bwMode="auto">
              <a:xfrm>
                <a:off x="4112" y="400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604"/>
              <p:cNvSpPr>
                <a:spLocks/>
              </p:cNvSpPr>
              <p:nvPr/>
            </p:nvSpPr>
            <p:spPr bwMode="auto">
              <a:xfrm>
                <a:off x="4165" y="400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605"/>
              <p:cNvSpPr>
                <a:spLocks/>
              </p:cNvSpPr>
              <p:nvPr/>
            </p:nvSpPr>
            <p:spPr bwMode="auto">
              <a:xfrm>
                <a:off x="4112" y="393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606"/>
              <p:cNvSpPr>
                <a:spLocks/>
              </p:cNvSpPr>
              <p:nvPr/>
            </p:nvSpPr>
            <p:spPr bwMode="auto">
              <a:xfrm>
                <a:off x="4165" y="393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607"/>
              <p:cNvSpPr>
                <a:spLocks/>
              </p:cNvSpPr>
              <p:nvPr/>
            </p:nvSpPr>
            <p:spPr bwMode="auto">
              <a:xfrm>
                <a:off x="4160" y="389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608"/>
              <p:cNvSpPr>
                <a:spLocks/>
              </p:cNvSpPr>
              <p:nvPr/>
            </p:nvSpPr>
            <p:spPr bwMode="auto">
              <a:xfrm>
                <a:off x="4213" y="389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609"/>
              <p:cNvSpPr>
                <a:spLocks/>
              </p:cNvSpPr>
              <p:nvPr/>
            </p:nvSpPr>
            <p:spPr bwMode="auto">
              <a:xfrm>
                <a:off x="4200" y="388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610"/>
              <p:cNvSpPr>
                <a:spLocks/>
              </p:cNvSpPr>
              <p:nvPr/>
            </p:nvSpPr>
            <p:spPr bwMode="auto">
              <a:xfrm>
                <a:off x="4253" y="388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611"/>
              <p:cNvSpPr>
                <a:spLocks/>
              </p:cNvSpPr>
              <p:nvPr/>
            </p:nvSpPr>
            <p:spPr bwMode="auto">
              <a:xfrm>
                <a:off x="4248" y="38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612"/>
              <p:cNvSpPr>
                <a:spLocks/>
              </p:cNvSpPr>
              <p:nvPr/>
            </p:nvSpPr>
            <p:spPr bwMode="auto">
              <a:xfrm>
                <a:off x="4301" y="38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613"/>
              <p:cNvSpPr>
                <a:spLocks/>
              </p:cNvSpPr>
              <p:nvPr/>
            </p:nvSpPr>
            <p:spPr bwMode="auto">
              <a:xfrm>
                <a:off x="4376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614"/>
              <p:cNvSpPr>
                <a:spLocks/>
              </p:cNvSpPr>
              <p:nvPr/>
            </p:nvSpPr>
            <p:spPr bwMode="auto">
              <a:xfrm>
                <a:off x="4429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615"/>
              <p:cNvSpPr>
                <a:spLocks/>
              </p:cNvSpPr>
              <p:nvPr/>
            </p:nvSpPr>
            <p:spPr bwMode="auto">
              <a:xfrm>
                <a:off x="3504" y="39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616"/>
              <p:cNvSpPr>
                <a:spLocks/>
              </p:cNvSpPr>
              <p:nvPr/>
            </p:nvSpPr>
            <p:spPr bwMode="auto">
              <a:xfrm>
                <a:off x="3557" y="39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617"/>
              <p:cNvSpPr>
                <a:spLocks/>
              </p:cNvSpPr>
              <p:nvPr/>
            </p:nvSpPr>
            <p:spPr bwMode="auto">
              <a:xfrm>
                <a:off x="3360" y="399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618"/>
              <p:cNvSpPr>
                <a:spLocks/>
              </p:cNvSpPr>
              <p:nvPr/>
            </p:nvSpPr>
            <p:spPr bwMode="auto">
              <a:xfrm>
                <a:off x="3413" y="399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619"/>
              <p:cNvSpPr>
                <a:spLocks/>
              </p:cNvSpPr>
              <p:nvPr/>
            </p:nvSpPr>
            <p:spPr bwMode="auto">
              <a:xfrm>
                <a:off x="3256" y="40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620"/>
              <p:cNvSpPr>
                <a:spLocks/>
              </p:cNvSpPr>
              <p:nvPr/>
            </p:nvSpPr>
            <p:spPr bwMode="auto">
              <a:xfrm>
                <a:off x="3309" y="40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21"/>
              <p:cNvSpPr>
                <a:spLocks/>
              </p:cNvSpPr>
              <p:nvPr/>
            </p:nvSpPr>
            <p:spPr bwMode="auto">
              <a:xfrm>
                <a:off x="3256" y="394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22"/>
              <p:cNvSpPr>
                <a:spLocks/>
              </p:cNvSpPr>
              <p:nvPr/>
            </p:nvSpPr>
            <p:spPr bwMode="auto">
              <a:xfrm>
                <a:off x="3309" y="394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3"/>
              <p:cNvSpPr>
                <a:spLocks/>
              </p:cNvSpPr>
              <p:nvPr/>
            </p:nvSpPr>
            <p:spPr bwMode="auto">
              <a:xfrm>
                <a:off x="3304" y="390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24"/>
              <p:cNvSpPr>
                <a:spLocks/>
              </p:cNvSpPr>
              <p:nvPr/>
            </p:nvSpPr>
            <p:spPr bwMode="auto">
              <a:xfrm>
                <a:off x="3357" y="390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25"/>
              <p:cNvSpPr>
                <a:spLocks/>
              </p:cNvSpPr>
              <p:nvPr/>
            </p:nvSpPr>
            <p:spPr bwMode="auto">
              <a:xfrm>
                <a:off x="3344" y="389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26"/>
              <p:cNvSpPr>
                <a:spLocks/>
              </p:cNvSpPr>
              <p:nvPr/>
            </p:nvSpPr>
            <p:spPr bwMode="auto">
              <a:xfrm>
                <a:off x="3397" y="389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27"/>
              <p:cNvSpPr>
                <a:spLocks/>
              </p:cNvSpPr>
              <p:nvPr/>
            </p:nvSpPr>
            <p:spPr bwMode="auto">
              <a:xfrm>
                <a:off x="3392" y="386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28"/>
              <p:cNvSpPr>
                <a:spLocks/>
              </p:cNvSpPr>
              <p:nvPr/>
            </p:nvSpPr>
            <p:spPr bwMode="auto">
              <a:xfrm>
                <a:off x="3445" y="386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29"/>
              <p:cNvSpPr>
                <a:spLocks/>
              </p:cNvSpPr>
              <p:nvPr/>
            </p:nvSpPr>
            <p:spPr bwMode="auto">
              <a:xfrm>
                <a:off x="3520" y="381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30"/>
              <p:cNvSpPr>
                <a:spLocks/>
              </p:cNvSpPr>
              <p:nvPr/>
            </p:nvSpPr>
            <p:spPr bwMode="auto">
              <a:xfrm>
                <a:off x="3573" y="381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2" name="Group 631"/>
              <p:cNvGrpSpPr>
                <a:grpSpLocks/>
              </p:cNvGrpSpPr>
              <p:nvPr/>
            </p:nvGrpSpPr>
            <p:grpSpPr bwMode="auto">
              <a:xfrm rot="-1674937">
                <a:off x="799" y="2725"/>
                <a:ext cx="542" cy="296"/>
                <a:chOff x="4649" y="2704"/>
                <a:chExt cx="542" cy="296"/>
              </a:xfrm>
            </p:grpSpPr>
            <p:grpSp>
              <p:nvGrpSpPr>
                <p:cNvPr id="143" name="Group 63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4" name="Group 63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5" name="Group 63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2" name="Freeform 6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" name="Freeform 6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6" name="Group 63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80" name="Freeform 6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" name="Freeform 6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47" name="Group 64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48" name="Group 6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5" name="Freeform 6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" name="Freeform 6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49" name="Group 6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3" name="Freeform 6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" name="Freeform 6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50" name="Group 6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71" name="Freeform 6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" name="Freeform 6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151" name="Group 652"/>
              <p:cNvGrpSpPr>
                <a:grpSpLocks/>
              </p:cNvGrpSpPr>
              <p:nvPr/>
            </p:nvGrpSpPr>
            <p:grpSpPr bwMode="auto">
              <a:xfrm rot="18995330" flipH="1">
                <a:off x="1189" y="2443"/>
                <a:ext cx="542" cy="296"/>
                <a:chOff x="4649" y="2704"/>
                <a:chExt cx="542" cy="296"/>
              </a:xfrm>
            </p:grpSpPr>
            <p:grpSp>
              <p:nvGrpSpPr>
                <p:cNvPr id="158" name="Group 6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7" name="Group 6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4" name="Freeform 6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" name="Freeform 6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84" name="Group 6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2" name="Freeform 6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" name="Freeform 6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197" name="Group 6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60" name="Freeform 6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" name="Freeform 6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14" name="Group 66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7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5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46" name="Group 6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" name="Freeform 6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59" name="Group 6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51" name="Freeform 6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" name="Freeform 6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03" name="Freeform 673"/>
              <p:cNvSpPr>
                <a:spLocks/>
              </p:cNvSpPr>
              <p:nvPr/>
            </p:nvSpPr>
            <p:spPr bwMode="auto">
              <a:xfrm>
                <a:off x="4704" y="4128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674"/>
              <p:cNvSpPr>
                <a:spLocks/>
              </p:cNvSpPr>
              <p:nvPr/>
            </p:nvSpPr>
            <p:spPr bwMode="auto">
              <a:xfrm>
                <a:off x="4925" y="4129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675"/>
              <p:cNvSpPr>
                <a:spLocks/>
              </p:cNvSpPr>
              <p:nvPr/>
            </p:nvSpPr>
            <p:spPr bwMode="auto">
              <a:xfrm>
                <a:off x="4032" y="381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676"/>
              <p:cNvSpPr>
                <a:spLocks/>
              </p:cNvSpPr>
              <p:nvPr/>
            </p:nvSpPr>
            <p:spPr bwMode="auto">
              <a:xfrm>
                <a:off x="4085" y="381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677"/>
              <p:cNvSpPr>
                <a:spLocks/>
              </p:cNvSpPr>
              <p:nvPr/>
            </p:nvSpPr>
            <p:spPr bwMode="auto">
              <a:xfrm>
                <a:off x="4520" y="372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678"/>
              <p:cNvSpPr>
                <a:spLocks/>
              </p:cNvSpPr>
              <p:nvPr/>
            </p:nvSpPr>
            <p:spPr bwMode="auto">
              <a:xfrm>
                <a:off x="4573" y="372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679"/>
              <p:cNvSpPr>
                <a:spLocks/>
              </p:cNvSpPr>
              <p:nvPr/>
            </p:nvSpPr>
            <p:spPr bwMode="auto">
              <a:xfrm>
                <a:off x="4936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680"/>
              <p:cNvSpPr>
                <a:spLocks/>
              </p:cNvSpPr>
              <p:nvPr/>
            </p:nvSpPr>
            <p:spPr bwMode="auto">
              <a:xfrm>
                <a:off x="4989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6" name="Group 681"/>
              <p:cNvGrpSpPr>
                <a:grpSpLocks/>
              </p:cNvGrpSpPr>
              <p:nvPr/>
            </p:nvGrpSpPr>
            <p:grpSpPr bwMode="auto">
              <a:xfrm rot="464866">
                <a:off x="3504" y="4080"/>
                <a:ext cx="542" cy="296"/>
                <a:chOff x="4649" y="2704"/>
                <a:chExt cx="542" cy="296"/>
              </a:xfrm>
            </p:grpSpPr>
            <p:grpSp>
              <p:nvGrpSpPr>
                <p:cNvPr id="287" name="Group 68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88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4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89" name="Group 68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2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0" name="Group 68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40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297" name="Group 69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98" name="Group 69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5" name="Freeform 6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6" name="Freeform 6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299" name="Group 69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3" name="Freeform 6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4" name="Freeform 6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06" name="Group 69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31" name="Freeform 7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2" name="Freeform 7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07" name="Group 702"/>
              <p:cNvGrpSpPr>
                <a:grpSpLocks/>
              </p:cNvGrpSpPr>
              <p:nvPr/>
            </p:nvGrpSpPr>
            <p:grpSpPr bwMode="auto">
              <a:xfrm rot="21135134" flipH="1">
                <a:off x="3983" y="4080"/>
                <a:ext cx="542" cy="296"/>
                <a:chOff x="4649" y="2704"/>
                <a:chExt cx="542" cy="296"/>
              </a:xfrm>
            </p:grpSpPr>
            <p:grpSp>
              <p:nvGrpSpPr>
                <p:cNvPr id="308" name="Group 70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09" name="Group 70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4" name="Freeform 7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5" name="Freeform 7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0" name="Group 70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2" name="Freeform 7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3" name="Freeform 7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17" name="Group 71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20" name="Freeform 7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1" name="Freeform 7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18" name="Group 71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19" name="Group 71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5" name="Freeform 71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" name="Freeform 71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6" name="Group 71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3" name="Freeform 7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4" name="Freeform 7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27" name="Group 72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11" name="Freeform 7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2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13" name="Freeform 723"/>
              <p:cNvSpPr>
                <a:spLocks/>
              </p:cNvSpPr>
              <p:nvPr/>
            </p:nvSpPr>
            <p:spPr bwMode="auto">
              <a:xfrm>
                <a:off x="2840" y="3883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724"/>
              <p:cNvSpPr>
                <a:spLocks/>
              </p:cNvSpPr>
              <p:nvPr/>
            </p:nvSpPr>
            <p:spPr bwMode="auto">
              <a:xfrm>
                <a:off x="3061" y="3884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725"/>
              <p:cNvSpPr>
                <a:spLocks/>
              </p:cNvSpPr>
              <p:nvPr/>
            </p:nvSpPr>
            <p:spPr bwMode="auto">
              <a:xfrm>
                <a:off x="2321" y="3888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726"/>
              <p:cNvSpPr>
                <a:spLocks/>
              </p:cNvSpPr>
              <p:nvPr/>
            </p:nvSpPr>
            <p:spPr bwMode="auto">
              <a:xfrm>
                <a:off x="2382" y="3888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727"/>
              <p:cNvSpPr>
                <a:spLocks/>
              </p:cNvSpPr>
              <p:nvPr/>
            </p:nvSpPr>
            <p:spPr bwMode="auto">
              <a:xfrm>
                <a:off x="2177" y="3920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728"/>
              <p:cNvSpPr>
                <a:spLocks/>
              </p:cNvSpPr>
              <p:nvPr/>
            </p:nvSpPr>
            <p:spPr bwMode="auto">
              <a:xfrm>
                <a:off x="2238" y="3920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729"/>
              <p:cNvSpPr>
                <a:spLocks/>
              </p:cNvSpPr>
              <p:nvPr/>
            </p:nvSpPr>
            <p:spPr bwMode="auto">
              <a:xfrm>
                <a:off x="2161" y="3816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730"/>
              <p:cNvSpPr>
                <a:spLocks/>
              </p:cNvSpPr>
              <p:nvPr/>
            </p:nvSpPr>
            <p:spPr bwMode="auto">
              <a:xfrm>
                <a:off x="2222" y="3816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731"/>
              <p:cNvSpPr>
                <a:spLocks/>
              </p:cNvSpPr>
              <p:nvPr/>
            </p:nvSpPr>
            <p:spPr bwMode="auto">
              <a:xfrm>
                <a:off x="2209" y="3792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732"/>
              <p:cNvSpPr>
                <a:spLocks/>
              </p:cNvSpPr>
              <p:nvPr/>
            </p:nvSpPr>
            <p:spPr bwMode="auto">
              <a:xfrm>
                <a:off x="2270" y="3792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733"/>
              <p:cNvSpPr>
                <a:spLocks/>
              </p:cNvSpPr>
              <p:nvPr/>
            </p:nvSpPr>
            <p:spPr bwMode="auto">
              <a:xfrm>
                <a:off x="2337" y="3744"/>
                <a:ext cx="56" cy="53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734"/>
              <p:cNvSpPr>
                <a:spLocks/>
              </p:cNvSpPr>
              <p:nvPr/>
            </p:nvSpPr>
            <p:spPr bwMode="auto">
              <a:xfrm>
                <a:off x="2398" y="3744"/>
                <a:ext cx="58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735"/>
              <p:cNvSpPr>
                <a:spLocks/>
              </p:cNvSpPr>
              <p:nvPr/>
            </p:nvSpPr>
            <p:spPr bwMode="auto">
              <a:xfrm>
                <a:off x="5512" y="3731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736"/>
              <p:cNvSpPr>
                <a:spLocks/>
              </p:cNvSpPr>
              <p:nvPr/>
            </p:nvSpPr>
            <p:spPr bwMode="auto">
              <a:xfrm>
                <a:off x="5565" y="3731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737"/>
              <p:cNvSpPr>
                <a:spLocks/>
              </p:cNvSpPr>
              <p:nvPr/>
            </p:nvSpPr>
            <p:spPr bwMode="auto">
              <a:xfrm>
                <a:off x="5368" y="3763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738"/>
              <p:cNvSpPr>
                <a:spLocks/>
              </p:cNvSpPr>
              <p:nvPr/>
            </p:nvSpPr>
            <p:spPr bwMode="auto">
              <a:xfrm>
                <a:off x="5421" y="3763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739"/>
              <p:cNvSpPr>
                <a:spLocks/>
              </p:cNvSpPr>
              <p:nvPr/>
            </p:nvSpPr>
            <p:spPr bwMode="auto">
              <a:xfrm>
                <a:off x="5264" y="377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740"/>
              <p:cNvSpPr>
                <a:spLocks/>
              </p:cNvSpPr>
              <p:nvPr/>
            </p:nvSpPr>
            <p:spPr bwMode="auto">
              <a:xfrm>
                <a:off x="5317" y="377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741"/>
              <p:cNvSpPr>
                <a:spLocks/>
              </p:cNvSpPr>
              <p:nvPr/>
            </p:nvSpPr>
            <p:spPr bwMode="auto">
              <a:xfrm>
                <a:off x="5264" y="371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742"/>
              <p:cNvSpPr>
                <a:spLocks/>
              </p:cNvSpPr>
              <p:nvPr/>
            </p:nvSpPr>
            <p:spPr bwMode="auto">
              <a:xfrm>
                <a:off x="5317" y="371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743"/>
              <p:cNvSpPr>
                <a:spLocks/>
              </p:cNvSpPr>
              <p:nvPr/>
            </p:nvSpPr>
            <p:spPr bwMode="auto">
              <a:xfrm>
                <a:off x="5312" y="367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744"/>
              <p:cNvSpPr>
                <a:spLocks/>
              </p:cNvSpPr>
              <p:nvPr/>
            </p:nvSpPr>
            <p:spPr bwMode="auto">
              <a:xfrm>
                <a:off x="5365" y="367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745"/>
              <p:cNvSpPr>
                <a:spLocks/>
              </p:cNvSpPr>
              <p:nvPr/>
            </p:nvSpPr>
            <p:spPr bwMode="auto">
              <a:xfrm>
                <a:off x="5352" y="3659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746"/>
              <p:cNvSpPr>
                <a:spLocks/>
              </p:cNvSpPr>
              <p:nvPr/>
            </p:nvSpPr>
            <p:spPr bwMode="auto">
              <a:xfrm>
                <a:off x="5405" y="3659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747"/>
              <p:cNvSpPr>
                <a:spLocks/>
              </p:cNvSpPr>
              <p:nvPr/>
            </p:nvSpPr>
            <p:spPr bwMode="auto">
              <a:xfrm>
                <a:off x="5400" y="3635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748"/>
              <p:cNvSpPr>
                <a:spLocks/>
              </p:cNvSpPr>
              <p:nvPr/>
            </p:nvSpPr>
            <p:spPr bwMode="auto">
              <a:xfrm>
                <a:off x="5453" y="3635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749"/>
              <p:cNvSpPr>
                <a:spLocks/>
              </p:cNvSpPr>
              <p:nvPr/>
            </p:nvSpPr>
            <p:spPr bwMode="auto">
              <a:xfrm>
                <a:off x="5528" y="3587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750"/>
              <p:cNvSpPr>
                <a:spLocks/>
              </p:cNvSpPr>
              <p:nvPr/>
            </p:nvSpPr>
            <p:spPr bwMode="auto">
              <a:xfrm>
                <a:off x="5581" y="3587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28" name="Group 751"/>
              <p:cNvGrpSpPr>
                <a:grpSpLocks/>
              </p:cNvGrpSpPr>
              <p:nvPr/>
            </p:nvGrpSpPr>
            <p:grpSpPr bwMode="auto">
              <a:xfrm rot="-794143">
                <a:off x="4383" y="3877"/>
                <a:ext cx="542" cy="296"/>
                <a:chOff x="4649" y="2704"/>
                <a:chExt cx="542" cy="296"/>
              </a:xfrm>
            </p:grpSpPr>
            <p:grpSp>
              <p:nvGrpSpPr>
                <p:cNvPr id="329" name="Group 75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30" name="Group 7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4" name="Freeform 7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5" name="Freeform 7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7" name="Group 7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2" name="Freeform 7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3" name="Freeform 7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38" name="Group 7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500" name="Freeform 7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01" name="Freeform 7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39" name="Group 76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46" name="Group 7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5" name="Freeform 7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6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7" name="Group 7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3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4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48" name="Group 7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91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92" name="Freeform 7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49" name="Group 772"/>
              <p:cNvGrpSpPr>
                <a:grpSpLocks/>
              </p:cNvGrpSpPr>
              <p:nvPr/>
            </p:nvGrpSpPr>
            <p:grpSpPr bwMode="auto">
              <a:xfrm rot="19876124" flipH="1">
                <a:off x="4833" y="3708"/>
                <a:ext cx="542" cy="296"/>
                <a:chOff x="4649" y="2704"/>
                <a:chExt cx="542" cy="296"/>
              </a:xfrm>
            </p:grpSpPr>
            <p:grpSp>
              <p:nvGrpSpPr>
                <p:cNvPr id="350" name="Group 77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57" name="Group 7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4" name="Freeform 7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5" name="Freeform 7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8" name="Group 7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2" name="Freeform 7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3" name="Freeform 7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59" name="Group 7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80" name="Freeform 7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81" name="Freeform 7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66" name="Group 783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67" name="Group 78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5" name="Freeform 78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6" name="Freeform 78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8" name="Group 78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3" name="Freeform 7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4" name="Freeform 7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69" name="Group 79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71" name="Freeform 7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72" name="Freeform 7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70" name="Group 793"/>
              <p:cNvGrpSpPr>
                <a:grpSpLocks/>
              </p:cNvGrpSpPr>
              <p:nvPr/>
            </p:nvGrpSpPr>
            <p:grpSpPr bwMode="auto">
              <a:xfrm rot="1487163">
                <a:off x="3804" y="2089"/>
                <a:ext cx="542" cy="296"/>
                <a:chOff x="4649" y="2704"/>
                <a:chExt cx="542" cy="296"/>
              </a:xfrm>
            </p:grpSpPr>
            <p:grpSp>
              <p:nvGrpSpPr>
                <p:cNvPr id="377" name="Group 79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78" name="Group 79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4" name="Freeform 7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5" name="Freeform 7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79" name="Group 79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2" name="Freeform 7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3" name="Freeform 8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6" name="Group 80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60" name="Freeform 8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" name="Freeform 8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387" name="Group 80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88" name="Group 80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5" name="Freeform 80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" name="Freeform 80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89" name="Group 80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3" name="Freeform 80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390" name="Group 81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51" name="Freeform 81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" name="Freeform 81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397" name="Group 814"/>
              <p:cNvGrpSpPr>
                <a:grpSpLocks/>
              </p:cNvGrpSpPr>
              <p:nvPr/>
            </p:nvGrpSpPr>
            <p:grpSpPr bwMode="auto">
              <a:xfrm rot="557431" flipH="1">
                <a:off x="4262" y="2231"/>
                <a:ext cx="542" cy="296"/>
                <a:chOff x="4649" y="2704"/>
                <a:chExt cx="542" cy="296"/>
              </a:xfrm>
            </p:grpSpPr>
            <p:grpSp>
              <p:nvGrpSpPr>
                <p:cNvPr id="398" name="Group 81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399" name="Group 81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4" name="Freeform 8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" name="Freeform 8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6" name="Group 81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2" name="Freeform 8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" name="Freeform 8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07" name="Group 82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40" name="Freeform 8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" name="Freeform 8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08" name="Group 82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09" name="Group 82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5" name="Freeform 8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" name="Freeform 8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0" name="Group 82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3" name="Freeform 8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" name="Freeform 8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17" name="Group 83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31" name="Freeform 8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" name="Freeform 8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18" name="Group 835"/>
              <p:cNvGrpSpPr>
                <a:grpSpLocks/>
              </p:cNvGrpSpPr>
              <p:nvPr/>
            </p:nvGrpSpPr>
            <p:grpSpPr bwMode="auto">
              <a:xfrm rot="-317745">
                <a:off x="1736" y="2207"/>
                <a:ext cx="542" cy="296"/>
                <a:chOff x="4649" y="2704"/>
                <a:chExt cx="542" cy="296"/>
              </a:xfrm>
            </p:grpSpPr>
            <p:grpSp>
              <p:nvGrpSpPr>
                <p:cNvPr id="419" name="Group 83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26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4" name="Freeform 8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" name="Freeform 8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7" name="Group 8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2" name="Freeform 8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" name="Freeform 8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28" name="Group 8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20" name="Freeform 8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29" name="Group 84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30" name="Group 84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7" name="Group 85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3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" name="Freeform 8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38" name="Group 85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1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" name="Freeform 8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39" name="Group 856"/>
              <p:cNvGrpSpPr>
                <a:grpSpLocks/>
              </p:cNvGrpSpPr>
              <p:nvPr/>
            </p:nvGrpSpPr>
            <p:grpSpPr bwMode="auto">
              <a:xfrm rot="20352523" flipH="1">
                <a:off x="2200" y="2098"/>
                <a:ext cx="542" cy="296"/>
                <a:chOff x="4649" y="2704"/>
                <a:chExt cx="542" cy="296"/>
              </a:xfrm>
            </p:grpSpPr>
            <p:grpSp>
              <p:nvGrpSpPr>
                <p:cNvPr id="446" name="Group 8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47" name="Group 8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4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" name="Freeform 8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8" name="Group 8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2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3" name="Freeform 8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49" name="Group 8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400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" name="Freeform 8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50" name="Group 86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57" name="Group 8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5" name="Freeform 8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8" name="Group 8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3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59" name="Group 8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91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66" name="Group 877"/>
              <p:cNvGrpSpPr>
                <a:grpSpLocks/>
              </p:cNvGrpSpPr>
              <p:nvPr/>
            </p:nvGrpSpPr>
            <p:grpSpPr bwMode="auto">
              <a:xfrm rot="464866">
                <a:off x="2771" y="2016"/>
                <a:ext cx="542" cy="296"/>
                <a:chOff x="4649" y="2704"/>
                <a:chExt cx="542" cy="296"/>
              </a:xfrm>
            </p:grpSpPr>
            <p:grpSp>
              <p:nvGrpSpPr>
                <p:cNvPr id="467" name="Group 8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68" name="Group 8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4" name="Freeform 8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" name="Freeform 8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69" name="Group 8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2" name="Freeform 8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3" name="Freeform 8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0" name="Group 8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80" name="Freeform 8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1" name="Freeform 8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77" name="Group 888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78" name="Group 8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5" name="Freeform 8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6" name="Freeform 8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79" name="Group 8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3" name="Freeform 8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4" name="Freeform 8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86" name="Group 8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71" name="Freeform 8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72" name="Freeform 8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487" name="Group 898"/>
              <p:cNvGrpSpPr>
                <a:grpSpLocks/>
              </p:cNvGrpSpPr>
              <p:nvPr/>
            </p:nvGrpSpPr>
            <p:grpSpPr bwMode="auto">
              <a:xfrm rot="21135134" flipH="1">
                <a:off x="3250" y="2016"/>
                <a:ext cx="542" cy="296"/>
                <a:chOff x="4649" y="2704"/>
                <a:chExt cx="542" cy="296"/>
              </a:xfrm>
            </p:grpSpPr>
            <p:grpSp>
              <p:nvGrpSpPr>
                <p:cNvPr id="488" name="Group 89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89" name="Group 90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4" name="Freeform 9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5" name="Freeform 9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0" name="Group 90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2" name="Freeform 9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3" name="Freeform 9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497" name="Group 90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60" name="Freeform 90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1" name="Freeform 90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498" name="Group 909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499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5" name="Freeform 9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6" name="Freeform 9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6" name="Group 91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3" name="Freeform 9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4" name="Freeform 9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07" name="Group 91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51" name="Freeform 9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52" name="Freeform 9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08" name="Group 919"/>
              <p:cNvGrpSpPr>
                <a:grpSpLocks/>
              </p:cNvGrpSpPr>
              <p:nvPr/>
            </p:nvGrpSpPr>
            <p:grpSpPr bwMode="auto">
              <a:xfrm rot="2741043">
                <a:off x="4754" y="2395"/>
                <a:ext cx="542" cy="296"/>
                <a:chOff x="4649" y="2704"/>
                <a:chExt cx="542" cy="296"/>
              </a:xfrm>
            </p:grpSpPr>
            <p:grpSp>
              <p:nvGrpSpPr>
                <p:cNvPr id="509" name="Group 9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10" name="Group 9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4" name="Freeform 9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5" name="Freeform 9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7" name="Group 9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2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" name="Freeform 9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18" name="Group 9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40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9" name="Group 930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5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" name="Freeform 9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7" name="Group 9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" name="Freeform 9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28" name="Group 9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31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29" name="Group 940"/>
              <p:cNvGrpSpPr>
                <a:grpSpLocks/>
              </p:cNvGrpSpPr>
              <p:nvPr/>
            </p:nvGrpSpPr>
            <p:grpSpPr bwMode="auto">
              <a:xfrm rot="1811310" flipH="1">
                <a:off x="5132" y="2692"/>
                <a:ext cx="542" cy="296"/>
                <a:chOff x="4649" y="2704"/>
                <a:chExt cx="542" cy="296"/>
              </a:xfrm>
            </p:grpSpPr>
            <p:grpSp>
              <p:nvGrpSpPr>
                <p:cNvPr id="530" name="Group 9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37" name="Group 9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4" name="Freeform 9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8" name="Group 9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2" name="Freeform 9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" name="Freeform 9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9" name="Group 9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20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46" name="Group 951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47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5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8" name="Group 9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3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" name="Freeform 9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9" name="Group 9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11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550" name="Group 961"/>
              <p:cNvGrpSpPr>
                <a:grpSpLocks/>
              </p:cNvGrpSpPr>
              <p:nvPr/>
            </p:nvGrpSpPr>
            <p:grpSpPr bwMode="auto">
              <a:xfrm rot="15129390" flipH="1">
                <a:off x="698" y="3150"/>
                <a:ext cx="542" cy="296"/>
                <a:chOff x="4649" y="2704"/>
                <a:chExt cx="542" cy="296"/>
              </a:xfrm>
            </p:grpSpPr>
            <p:grpSp>
              <p:nvGrpSpPr>
                <p:cNvPr id="557" name="Group 96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58" name="Group 96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4" name="Freeform 9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5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59" name="Group 96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2" name="Freeform 9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6" name="Group 96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300" name="Freeform 9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9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67" name="Group 972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568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5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97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69" name="Group 97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3" name="Freeform 9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9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0" name="Group 97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91" name="Freeform 9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9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sp>
            <p:nvSpPr>
              <p:cNvPr id="152" name="Freeform 982"/>
              <p:cNvSpPr>
                <a:spLocks/>
              </p:cNvSpPr>
              <p:nvPr/>
            </p:nvSpPr>
            <p:spPr bwMode="auto">
              <a:xfrm>
                <a:off x="1008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983"/>
              <p:cNvSpPr>
                <a:spLocks/>
              </p:cNvSpPr>
              <p:nvPr/>
            </p:nvSpPr>
            <p:spPr bwMode="auto">
              <a:xfrm>
                <a:off x="1061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984"/>
              <p:cNvSpPr>
                <a:spLocks/>
              </p:cNvSpPr>
              <p:nvPr/>
            </p:nvSpPr>
            <p:spPr bwMode="auto">
              <a:xfrm>
                <a:off x="1008" y="33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985"/>
              <p:cNvSpPr>
                <a:spLocks/>
              </p:cNvSpPr>
              <p:nvPr/>
            </p:nvSpPr>
            <p:spPr bwMode="auto">
              <a:xfrm>
                <a:off x="1061" y="33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986"/>
              <p:cNvSpPr>
                <a:spLocks/>
              </p:cNvSpPr>
              <p:nvPr/>
            </p:nvSpPr>
            <p:spPr bwMode="auto">
              <a:xfrm>
                <a:off x="1056" y="33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987"/>
              <p:cNvSpPr>
                <a:spLocks/>
              </p:cNvSpPr>
              <p:nvPr/>
            </p:nvSpPr>
            <p:spPr bwMode="auto">
              <a:xfrm>
                <a:off x="1109" y="33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7" name="Group 988"/>
              <p:cNvGrpSpPr>
                <a:grpSpLocks/>
              </p:cNvGrpSpPr>
              <p:nvPr/>
            </p:nvGrpSpPr>
            <p:grpSpPr bwMode="auto">
              <a:xfrm>
                <a:off x="1312" y="3424"/>
                <a:ext cx="104" cy="52"/>
                <a:chOff x="2199" y="3091"/>
                <a:chExt cx="432" cy="140"/>
              </a:xfrm>
            </p:grpSpPr>
            <p:sp>
              <p:nvSpPr>
                <p:cNvPr id="284" name="Freeform 9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5" name="Freeform 9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9" name="Freeform 991"/>
              <p:cNvSpPr>
                <a:spLocks/>
              </p:cNvSpPr>
              <p:nvPr/>
            </p:nvSpPr>
            <p:spPr bwMode="auto">
              <a:xfrm>
                <a:off x="1064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992"/>
              <p:cNvSpPr>
                <a:spLocks/>
              </p:cNvSpPr>
              <p:nvPr/>
            </p:nvSpPr>
            <p:spPr bwMode="auto">
              <a:xfrm>
                <a:off x="1117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993"/>
              <p:cNvSpPr>
                <a:spLocks/>
              </p:cNvSpPr>
              <p:nvPr/>
            </p:nvSpPr>
            <p:spPr bwMode="auto">
              <a:xfrm>
                <a:off x="1112" y="336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994"/>
              <p:cNvSpPr>
                <a:spLocks/>
              </p:cNvSpPr>
              <p:nvPr/>
            </p:nvSpPr>
            <p:spPr bwMode="auto">
              <a:xfrm>
                <a:off x="1165" y="336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995"/>
              <p:cNvSpPr>
                <a:spLocks/>
              </p:cNvSpPr>
              <p:nvPr/>
            </p:nvSpPr>
            <p:spPr bwMode="auto">
              <a:xfrm>
                <a:off x="1152" y="335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996"/>
              <p:cNvSpPr>
                <a:spLocks/>
              </p:cNvSpPr>
              <p:nvPr/>
            </p:nvSpPr>
            <p:spPr bwMode="auto">
              <a:xfrm>
                <a:off x="1205" y="335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997"/>
              <p:cNvSpPr>
                <a:spLocks/>
              </p:cNvSpPr>
              <p:nvPr/>
            </p:nvSpPr>
            <p:spPr bwMode="auto">
              <a:xfrm>
                <a:off x="1200" y="33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998"/>
              <p:cNvSpPr>
                <a:spLocks/>
              </p:cNvSpPr>
              <p:nvPr/>
            </p:nvSpPr>
            <p:spPr bwMode="auto">
              <a:xfrm>
                <a:off x="1253" y="33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8" name="Group 999"/>
              <p:cNvGrpSpPr>
                <a:grpSpLocks/>
              </p:cNvGrpSpPr>
              <p:nvPr/>
            </p:nvGrpSpPr>
            <p:grpSpPr bwMode="auto">
              <a:xfrm>
                <a:off x="1328" y="3280"/>
                <a:ext cx="104" cy="52"/>
                <a:chOff x="2199" y="3091"/>
                <a:chExt cx="432" cy="140"/>
              </a:xfrm>
            </p:grpSpPr>
            <p:sp>
              <p:nvSpPr>
                <p:cNvPr id="282" name="Freeform 10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3" name="Freeform 10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Freeform 1002"/>
              <p:cNvSpPr>
                <a:spLocks/>
              </p:cNvSpPr>
              <p:nvPr/>
            </p:nvSpPr>
            <p:spPr bwMode="auto">
              <a:xfrm>
                <a:off x="1200" y="34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003"/>
              <p:cNvSpPr>
                <a:spLocks/>
              </p:cNvSpPr>
              <p:nvPr/>
            </p:nvSpPr>
            <p:spPr bwMode="auto">
              <a:xfrm>
                <a:off x="1253" y="34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004"/>
              <p:cNvSpPr>
                <a:spLocks/>
              </p:cNvSpPr>
              <p:nvPr/>
            </p:nvSpPr>
            <p:spPr bwMode="auto">
              <a:xfrm>
                <a:off x="1056" y="34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005"/>
              <p:cNvSpPr>
                <a:spLocks/>
              </p:cNvSpPr>
              <p:nvPr/>
            </p:nvSpPr>
            <p:spPr bwMode="auto">
              <a:xfrm>
                <a:off x="1109" y="34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006"/>
              <p:cNvSpPr>
                <a:spLocks/>
              </p:cNvSpPr>
              <p:nvPr/>
            </p:nvSpPr>
            <p:spPr bwMode="auto">
              <a:xfrm>
                <a:off x="1040" y="33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007"/>
              <p:cNvSpPr>
                <a:spLocks/>
              </p:cNvSpPr>
              <p:nvPr/>
            </p:nvSpPr>
            <p:spPr bwMode="auto">
              <a:xfrm>
                <a:off x="1093" y="33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008"/>
              <p:cNvSpPr>
                <a:spLocks/>
              </p:cNvSpPr>
              <p:nvPr/>
            </p:nvSpPr>
            <p:spPr bwMode="auto">
              <a:xfrm>
                <a:off x="1088" y="33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009"/>
              <p:cNvSpPr>
                <a:spLocks/>
              </p:cNvSpPr>
              <p:nvPr/>
            </p:nvSpPr>
            <p:spPr bwMode="auto">
              <a:xfrm>
                <a:off x="1141" y="33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010"/>
              <p:cNvSpPr>
                <a:spLocks/>
              </p:cNvSpPr>
              <p:nvPr/>
            </p:nvSpPr>
            <p:spPr bwMode="auto">
              <a:xfrm>
                <a:off x="1216" y="326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011"/>
              <p:cNvSpPr>
                <a:spLocks/>
              </p:cNvSpPr>
              <p:nvPr/>
            </p:nvSpPr>
            <p:spPr bwMode="auto">
              <a:xfrm>
                <a:off x="1269" y="326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012"/>
              <p:cNvSpPr>
                <a:spLocks/>
              </p:cNvSpPr>
              <p:nvPr/>
            </p:nvSpPr>
            <p:spPr bwMode="auto">
              <a:xfrm>
                <a:off x="1056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013"/>
              <p:cNvSpPr>
                <a:spLocks/>
              </p:cNvSpPr>
              <p:nvPr/>
            </p:nvSpPr>
            <p:spPr bwMode="auto">
              <a:xfrm>
                <a:off x="1109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014"/>
              <p:cNvSpPr>
                <a:spLocks/>
              </p:cNvSpPr>
              <p:nvPr/>
            </p:nvSpPr>
            <p:spPr bwMode="auto">
              <a:xfrm>
                <a:off x="1056" y="29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015"/>
              <p:cNvSpPr>
                <a:spLocks/>
              </p:cNvSpPr>
              <p:nvPr/>
            </p:nvSpPr>
            <p:spPr bwMode="auto">
              <a:xfrm>
                <a:off x="1109" y="29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016"/>
              <p:cNvSpPr>
                <a:spLocks/>
              </p:cNvSpPr>
              <p:nvPr/>
            </p:nvSpPr>
            <p:spPr bwMode="auto">
              <a:xfrm>
                <a:off x="1104" y="287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017"/>
              <p:cNvSpPr>
                <a:spLocks/>
              </p:cNvSpPr>
              <p:nvPr/>
            </p:nvSpPr>
            <p:spPr bwMode="auto">
              <a:xfrm>
                <a:off x="1157" y="287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79" name="Group 1018"/>
              <p:cNvGrpSpPr>
                <a:grpSpLocks/>
              </p:cNvGrpSpPr>
              <p:nvPr/>
            </p:nvGrpSpPr>
            <p:grpSpPr bwMode="auto">
              <a:xfrm>
                <a:off x="1360" y="2992"/>
                <a:ext cx="104" cy="52"/>
                <a:chOff x="2199" y="3091"/>
                <a:chExt cx="432" cy="140"/>
              </a:xfrm>
            </p:grpSpPr>
            <p:sp>
              <p:nvSpPr>
                <p:cNvPr id="280" name="Freeform 10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" name="Freeform 10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" name="Freeform 1021"/>
              <p:cNvSpPr>
                <a:spLocks/>
              </p:cNvSpPr>
              <p:nvPr/>
            </p:nvSpPr>
            <p:spPr bwMode="auto">
              <a:xfrm>
                <a:off x="1216" y="3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022"/>
              <p:cNvSpPr>
                <a:spLocks/>
              </p:cNvSpPr>
              <p:nvPr/>
            </p:nvSpPr>
            <p:spPr bwMode="auto">
              <a:xfrm>
                <a:off x="1269" y="3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023"/>
              <p:cNvSpPr>
                <a:spLocks/>
              </p:cNvSpPr>
              <p:nvPr/>
            </p:nvSpPr>
            <p:spPr bwMode="auto">
              <a:xfrm>
                <a:off x="1112" y="3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024"/>
              <p:cNvSpPr>
                <a:spLocks/>
              </p:cNvSpPr>
              <p:nvPr/>
            </p:nvSpPr>
            <p:spPr bwMode="auto">
              <a:xfrm>
                <a:off x="1165" y="3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025"/>
              <p:cNvSpPr>
                <a:spLocks/>
              </p:cNvSpPr>
              <p:nvPr/>
            </p:nvSpPr>
            <p:spPr bwMode="auto">
              <a:xfrm>
                <a:off x="1112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026"/>
              <p:cNvSpPr>
                <a:spLocks/>
              </p:cNvSpPr>
              <p:nvPr/>
            </p:nvSpPr>
            <p:spPr bwMode="auto">
              <a:xfrm>
                <a:off x="1165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027"/>
              <p:cNvSpPr>
                <a:spLocks/>
              </p:cNvSpPr>
              <p:nvPr/>
            </p:nvSpPr>
            <p:spPr bwMode="auto">
              <a:xfrm>
                <a:off x="1160" y="2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028"/>
              <p:cNvSpPr>
                <a:spLocks/>
              </p:cNvSpPr>
              <p:nvPr/>
            </p:nvSpPr>
            <p:spPr bwMode="auto">
              <a:xfrm>
                <a:off x="1213" y="2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029"/>
              <p:cNvSpPr>
                <a:spLocks/>
              </p:cNvSpPr>
              <p:nvPr/>
            </p:nvSpPr>
            <p:spPr bwMode="auto">
              <a:xfrm>
                <a:off x="1200" y="292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030"/>
              <p:cNvSpPr>
                <a:spLocks/>
              </p:cNvSpPr>
              <p:nvPr/>
            </p:nvSpPr>
            <p:spPr bwMode="auto">
              <a:xfrm>
                <a:off x="1253" y="292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031"/>
              <p:cNvSpPr>
                <a:spLocks/>
              </p:cNvSpPr>
              <p:nvPr/>
            </p:nvSpPr>
            <p:spPr bwMode="auto">
              <a:xfrm>
                <a:off x="1248" y="289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032"/>
              <p:cNvSpPr>
                <a:spLocks/>
              </p:cNvSpPr>
              <p:nvPr/>
            </p:nvSpPr>
            <p:spPr bwMode="auto">
              <a:xfrm>
                <a:off x="1301" y="289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6" name="Group 1033"/>
              <p:cNvGrpSpPr>
                <a:grpSpLocks/>
              </p:cNvGrpSpPr>
              <p:nvPr/>
            </p:nvGrpSpPr>
            <p:grpSpPr bwMode="auto">
              <a:xfrm>
                <a:off x="1376" y="2848"/>
                <a:ext cx="104" cy="52"/>
                <a:chOff x="2199" y="3091"/>
                <a:chExt cx="432" cy="140"/>
              </a:xfrm>
            </p:grpSpPr>
            <p:sp>
              <p:nvSpPr>
                <p:cNvPr id="278" name="Freeform 10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" name="Freeform 10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8" name="Freeform 1036"/>
              <p:cNvSpPr>
                <a:spLocks/>
              </p:cNvSpPr>
              <p:nvPr/>
            </p:nvSpPr>
            <p:spPr bwMode="auto">
              <a:xfrm>
                <a:off x="1248" y="2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037"/>
              <p:cNvSpPr>
                <a:spLocks/>
              </p:cNvSpPr>
              <p:nvPr/>
            </p:nvSpPr>
            <p:spPr bwMode="auto">
              <a:xfrm>
                <a:off x="1301" y="2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038"/>
              <p:cNvSpPr>
                <a:spLocks/>
              </p:cNvSpPr>
              <p:nvPr/>
            </p:nvSpPr>
            <p:spPr bwMode="auto">
              <a:xfrm>
                <a:off x="1104" y="3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039"/>
              <p:cNvSpPr>
                <a:spLocks/>
              </p:cNvSpPr>
              <p:nvPr/>
            </p:nvSpPr>
            <p:spPr bwMode="auto">
              <a:xfrm>
                <a:off x="1157" y="3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040"/>
              <p:cNvSpPr>
                <a:spLocks/>
              </p:cNvSpPr>
              <p:nvPr/>
            </p:nvSpPr>
            <p:spPr bwMode="auto">
              <a:xfrm>
                <a:off x="1088" y="290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041"/>
              <p:cNvSpPr>
                <a:spLocks/>
              </p:cNvSpPr>
              <p:nvPr/>
            </p:nvSpPr>
            <p:spPr bwMode="auto">
              <a:xfrm>
                <a:off x="1141" y="290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042"/>
              <p:cNvSpPr>
                <a:spLocks/>
              </p:cNvSpPr>
              <p:nvPr/>
            </p:nvSpPr>
            <p:spPr bwMode="auto">
              <a:xfrm>
                <a:off x="1136" y="28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043"/>
              <p:cNvSpPr>
                <a:spLocks/>
              </p:cNvSpPr>
              <p:nvPr/>
            </p:nvSpPr>
            <p:spPr bwMode="auto">
              <a:xfrm>
                <a:off x="1189" y="28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044"/>
              <p:cNvSpPr>
                <a:spLocks/>
              </p:cNvSpPr>
              <p:nvPr/>
            </p:nvSpPr>
            <p:spPr bwMode="auto">
              <a:xfrm>
                <a:off x="1264" y="283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045"/>
              <p:cNvSpPr>
                <a:spLocks/>
              </p:cNvSpPr>
              <p:nvPr/>
            </p:nvSpPr>
            <p:spPr bwMode="auto">
              <a:xfrm>
                <a:off x="1317" y="283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046"/>
              <p:cNvSpPr>
                <a:spLocks/>
              </p:cNvSpPr>
              <p:nvPr/>
            </p:nvSpPr>
            <p:spPr bwMode="auto">
              <a:xfrm>
                <a:off x="3600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47"/>
              <p:cNvSpPr>
                <a:spLocks/>
              </p:cNvSpPr>
              <p:nvPr/>
            </p:nvSpPr>
            <p:spPr bwMode="auto">
              <a:xfrm>
                <a:off x="3653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48"/>
              <p:cNvSpPr>
                <a:spLocks/>
              </p:cNvSpPr>
              <p:nvPr/>
            </p:nvSpPr>
            <p:spPr bwMode="auto">
              <a:xfrm>
                <a:off x="3600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49"/>
              <p:cNvSpPr>
                <a:spLocks/>
              </p:cNvSpPr>
              <p:nvPr/>
            </p:nvSpPr>
            <p:spPr bwMode="auto">
              <a:xfrm>
                <a:off x="3653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50"/>
              <p:cNvSpPr>
                <a:spLocks/>
              </p:cNvSpPr>
              <p:nvPr/>
            </p:nvSpPr>
            <p:spPr bwMode="auto">
              <a:xfrm>
                <a:off x="3648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51"/>
              <p:cNvSpPr>
                <a:spLocks/>
              </p:cNvSpPr>
              <p:nvPr/>
            </p:nvSpPr>
            <p:spPr bwMode="auto">
              <a:xfrm>
                <a:off x="3701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7" name="Group 1052"/>
              <p:cNvGrpSpPr>
                <a:grpSpLocks/>
              </p:cNvGrpSpPr>
              <p:nvPr/>
            </p:nvGrpSpPr>
            <p:grpSpPr bwMode="auto">
              <a:xfrm>
                <a:off x="3904" y="4096"/>
                <a:ext cx="104" cy="52"/>
                <a:chOff x="2199" y="3091"/>
                <a:chExt cx="432" cy="140"/>
              </a:xfrm>
            </p:grpSpPr>
            <p:sp>
              <p:nvSpPr>
                <p:cNvPr id="276" name="Freeform 10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" name="Freeform 10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5" name="Freeform 1055"/>
              <p:cNvSpPr>
                <a:spLocks/>
              </p:cNvSpPr>
              <p:nvPr/>
            </p:nvSpPr>
            <p:spPr bwMode="auto">
              <a:xfrm>
                <a:off x="3760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56"/>
              <p:cNvSpPr>
                <a:spLocks/>
              </p:cNvSpPr>
              <p:nvPr/>
            </p:nvSpPr>
            <p:spPr bwMode="auto">
              <a:xfrm>
                <a:off x="3813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57"/>
              <p:cNvSpPr>
                <a:spLocks/>
              </p:cNvSpPr>
              <p:nvPr/>
            </p:nvSpPr>
            <p:spPr bwMode="auto">
              <a:xfrm>
                <a:off x="3656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58"/>
              <p:cNvSpPr>
                <a:spLocks/>
              </p:cNvSpPr>
              <p:nvPr/>
            </p:nvSpPr>
            <p:spPr bwMode="auto">
              <a:xfrm>
                <a:off x="3709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059"/>
              <p:cNvSpPr>
                <a:spLocks/>
              </p:cNvSpPr>
              <p:nvPr/>
            </p:nvSpPr>
            <p:spPr bwMode="auto">
              <a:xfrm>
                <a:off x="365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060"/>
              <p:cNvSpPr>
                <a:spLocks/>
              </p:cNvSpPr>
              <p:nvPr/>
            </p:nvSpPr>
            <p:spPr bwMode="auto">
              <a:xfrm>
                <a:off x="370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061"/>
              <p:cNvSpPr>
                <a:spLocks/>
              </p:cNvSpPr>
              <p:nvPr/>
            </p:nvSpPr>
            <p:spPr bwMode="auto">
              <a:xfrm>
                <a:off x="3704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062"/>
              <p:cNvSpPr>
                <a:spLocks/>
              </p:cNvSpPr>
              <p:nvPr/>
            </p:nvSpPr>
            <p:spPr bwMode="auto">
              <a:xfrm>
                <a:off x="3757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063"/>
              <p:cNvSpPr>
                <a:spLocks/>
              </p:cNvSpPr>
              <p:nvPr/>
            </p:nvSpPr>
            <p:spPr bwMode="auto">
              <a:xfrm>
                <a:off x="3744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064"/>
              <p:cNvSpPr>
                <a:spLocks/>
              </p:cNvSpPr>
              <p:nvPr/>
            </p:nvSpPr>
            <p:spPr bwMode="auto">
              <a:xfrm>
                <a:off x="3797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065"/>
              <p:cNvSpPr>
                <a:spLocks/>
              </p:cNvSpPr>
              <p:nvPr/>
            </p:nvSpPr>
            <p:spPr bwMode="auto">
              <a:xfrm>
                <a:off x="3792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066"/>
              <p:cNvSpPr>
                <a:spLocks/>
              </p:cNvSpPr>
              <p:nvPr/>
            </p:nvSpPr>
            <p:spPr bwMode="auto">
              <a:xfrm>
                <a:off x="3845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8" name="Group 1067"/>
              <p:cNvGrpSpPr>
                <a:grpSpLocks/>
              </p:cNvGrpSpPr>
              <p:nvPr/>
            </p:nvGrpSpPr>
            <p:grpSpPr bwMode="auto">
              <a:xfrm>
                <a:off x="3920" y="3952"/>
                <a:ext cx="104" cy="52"/>
                <a:chOff x="2199" y="3091"/>
                <a:chExt cx="432" cy="140"/>
              </a:xfrm>
            </p:grpSpPr>
            <p:sp>
              <p:nvSpPr>
                <p:cNvPr id="274" name="Freeform 10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5" name="Freeform 10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" name="Freeform 1070"/>
              <p:cNvSpPr>
                <a:spLocks/>
              </p:cNvSpPr>
              <p:nvPr/>
            </p:nvSpPr>
            <p:spPr bwMode="auto">
              <a:xfrm>
                <a:off x="379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071"/>
              <p:cNvSpPr>
                <a:spLocks/>
              </p:cNvSpPr>
              <p:nvPr/>
            </p:nvSpPr>
            <p:spPr bwMode="auto">
              <a:xfrm>
                <a:off x="384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072"/>
              <p:cNvSpPr>
                <a:spLocks/>
              </p:cNvSpPr>
              <p:nvPr/>
            </p:nvSpPr>
            <p:spPr bwMode="auto">
              <a:xfrm>
                <a:off x="3648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073"/>
              <p:cNvSpPr>
                <a:spLocks/>
              </p:cNvSpPr>
              <p:nvPr/>
            </p:nvSpPr>
            <p:spPr bwMode="auto">
              <a:xfrm>
                <a:off x="3701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074"/>
              <p:cNvSpPr>
                <a:spLocks/>
              </p:cNvSpPr>
              <p:nvPr/>
            </p:nvSpPr>
            <p:spPr bwMode="auto">
              <a:xfrm>
                <a:off x="3632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075"/>
              <p:cNvSpPr>
                <a:spLocks/>
              </p:cNvSpPr>
              <p:nvPr/>
            </p:nvSpPr>
            <p:spPr bwMode="auto">
              <a:xfrm>
                <a:off x="3685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076"/>
              <p:cNvSpPr>
                <a:spLocks/>
              </p:cNvSpPr>
              <p:nvPr/>
            </p:nvSpPr>
            <p:spPr bwMode="auto">
              <a:xfrm>
                <a:off x="3680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077"/>
              <p:cNvSpPr>
                <a:spLocks/>
              </p:cNvSpPr>
              <p:nvPr/>
            </p:nvSpPr>
            <p:spPr bwMode="auto">
              <a:xfrm>
                <a:off x="3733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078"/>
              <p:cNvSpPr>
                <a:spLocks/>
              </p:cNvSpPr>
              <p:nvPr/>
            </p:nvSpPr>
            <p:spPr bwMode="auto">
              <a:xfrm>
                <a:off x="3808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079"/>
              <p:cNvSpPr>
                <a:spLocks/>
              </p:cNvSpPr>
              <p:nvPr/>
            </p:nvSpPr>
            <p:spPr bwMode="auto">
              <a:xfrm>
                <a:off x="3861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080"/>
              <p:cNvSpPr>
                <a:spLocks/>
              </p:cNvSpPr>
              <p:nvPr/>
            </p:nvSpPr>
            <p:spPr bwMode="auto">
              <a:xfrm>
                <a:off x="5144" y="31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081"/>
              <p:cNvSpPr>
                <a:spLocks/>
              </p:cNvSpPr>
              <p:nvPr/>
            </p:nvSpPr>
            <p:spPr bwMode="auto">
              <a:xfrm>
                <a:off x="5197" y="31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082"/>
              <p:cNvSpPr>
                <a:spLocks/>
              </p:cNvSpPr>
              <p:nvPr/>
            </p:nvSpPr>
            <p:spPr bwMode="auto">
              <a:xfrm>
                <a:off x="2496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083"/>
              <p:cNvSpPr>
                <a:spLocks/>
              </p:cNvSpPr>
              <p:nvPr/>
            </p:nvSpPr>
            <p:spPr bwMode="auto">
              <a:xfrm>
                <a:off x="2549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084"/>
              <p:cNvSpPr>
                <a:spLocks/>
              </p:cNvSpPr>
              <p:nvPr/>
            </p:nvSpPr>
            <p:spPr bwMode="auto">
              <a:xfrm>
                <a:off x="2496" y="401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085"/>
              <p:cNvSpPr>
                <a:spLocks/>
              </p:cNvSpPr>
              <p:nvPr/>
            </p:nvSpPr>
            <p:spPr bwMode="auto">
              <a:xfrm>
                <a:off x="2549" y="401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086"/>
              <p:cNvSpPr>
                <a:spLocks/>
              </p:cNvSpPr>
              <p:nvPr/>
            </p:nvSpPr>
            <p:spPr bwMode="auto">
              <a:xfrm>
                <a:off x="2544" y="397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087"/>
              <p:cNvSpPr>
                <a:spLocks/>
              </p:cNvSpPr>
              <p:nvPr/>
            </p:nvSpPr>
            <p:spPr bwMode="auto">
              <a:xfrm>
                <a:off x="2597" y="397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89" name="Group 1088"/>
              <p:cNvGrpSpPr>
                <a:grpSpLocks/>
              </p:cNvGrpSpPr>
              <p:nvPr/>
            </p:nvGrpSpPr>
            <p:grpSpPr bwMode="auto">
              <a:xfrm>
                <a:off x="2800" y="4096"/>
                <a:ext cx="104" cy="52"/>
                <a:chOff x="2199" y="3091"/>
                <a:chExt cx="432" cy="140"/>
              </a:xfrm>
            </p:grpSpPr>
            <p:sp>
              <p:nvSpPr>
                <p:cNvPr id="272" name="Freeform 10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3" name="Freeform 10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" name="Freeform 1091"/>
              <p:cNvSpPr>
                <a:spLocks/>
              </p:cNvSpPr>
              <p:nvPr/>
            </p:nvSpPr>
            <p:spPr bwMode="auto">
              <a:xfrm>
                <a:off x="2656" y="412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092"/>
              <p:cNvSpPr>
                <a:spLocks/>
              </p:cNvSpPr>
              <p:nvPr/>
            </p:nvSpPr>
            <p:spPr bwMode="auto">
              <a:xfrm>
                <a:off x="2709" y="412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093"/>
              <p:cNvSpPr>
                <a:spLocks/>
              </p:cNvSpPr>
              <p:nvPr/>
            </p:nvSpPr>
            <p:spPr bwMode="auto">
              <a:xfrm>
                <a:off x="2552" y="414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094"/>
              <p:cNvSpPr>
                <a:spLocks/>
              </p:cNvSpPr>
              <p:nvPr/>
            </p:nvSpPr>
            <p:spPr bwMode="auto">
              <a:xfrm>
                <a:off x="2605" y="414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095"/>
              <p:cNvSpPr>
                <a:spLocks/>
              </p:cNvSpPr>
              <p:nvPr/>
            </p:nvSpPr>
            <p:spPr bwMode="auto">
              <a:xfrm>
                <a:off x="2552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096"/>
              <p:cNvSpPr>
                <a:spLocks/>
              </p:cNvSpPr>
              <p:nvPr/>
            </p:nvSpPr>
            <p:spPr bwMode="auto">
              <a:xfrm>
                <a:off x="2605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097"/>
              <p:cNvSpPr>
                <a:spLocks/>
              </p:cNvSpPr>
              <p:nvPr/>
            </p:nvSpPr>
            <p:spPr bwMode="auto">
              <a:xfrm>
                <a:off x="2600" y="404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098"/>
              <p:cNvSpPr>
                <a:spLocks/>
              </p:cNvSpPr>
              <p:nvPr/>
            </p:nvSpPr>
            <p:spPr bwMode="auto">
              <a:xfrm>
                <a:off x="2653" y="404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099"/>
              <p:cNvSpPr>
                <a:spLocks/>
              </p:cNvSpPr>
              <p:nvPr/>
            </p:nvSpPr>
            <p:spPr bwMode="auto">
              <a:xfrm>
                <a:off x="2640" y="402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100"/>
              <p:cNvSpPr>
                <a:spLocks/>
              </p:cNvSpPr>
              <p:nvPr/>
            </p:nvSpPr>
            <p:spPr bwMode="auto">
              <a:xfrm>
                <a:off x="2693" y="402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101"/>
              <p:cNvSpPr>
                <a:spLocks/>
              </p:cNvSpPr>
              <p:nvPr/>
            </p:nvSpPr>
            <p:spPr bwMode="auto">
              <a:xfrm>
                <a:off x="2688" y="400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102"/>
              <p:cNvSpPr>
                <a:spLocks/>
              </p:cNvSpPr>
              <p:nvPr/>
            </p:nvSpPr>
            <p:spPr bwMode="auto">
              <a:xfrm>
                <a:off x="2741" y="400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90" name="Group 1103"/>
              <p:cNvGrpSpPr>
                <a:grpSpLocks/>
              </p:cNvGrpSpPr>
              <p:nvPr/>
            </p:nvGrpSpPr>
            <p:grpSpPr bwMode="auto">
              <a:xfrm>
                <a:off x="2816" y="3952"/>
                <a:ext cx="104" cy="52"/>
                <a:chOff x="2199" y="3091"/>
                <a:chExt cx="432" cy="140"/>
              </a:xfrm>
            </p:grpSpPr>
            <p:sp>
              <p:nvSpPr>
                <p:cNvPr id="270" name="Freeform 11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Freeform 11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" name="Freeform 1106"/>
              <p:cNvSpPr>
                <a:spLocks/>
              </p:cNvSpPr>
              <p:nvPr/>
            </p:nvSpPr>
            <p:spPr bwMode="auto">
              <a:xfrm>
                <a:off x="2688" y="4080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07"/>
              <p:cNvSpPr>
                <a:spLocks/>
              </p:cNvSpPr>
              <p:nvPr/>
            </p:nvSpPr>
            <p:spPr bwMode="auto">
              <a:xfrm>
                <a:off x="2741" y="4080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08"/>
              <p:cNvSpPr>
                <a:spLocks/>
              </p:cNvSpPr>
              <p:nvPr/>
            </p:nvSpPr>
            <p:spPr bwMode="auto">
              <a:xfrm>
                <a:off x="2544" y="4112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09"/>
              <p:cNvSpPr>
                <a:spLocks/>
              </p:cNvSpPr>
              <p:nvPr/>
            </p:nvSpPr>
            <p:spPr bwMode="auto">
              <a:xfrm>
                <a:off x="2597" y="4112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10"/>
              <p:cNvSpPr>
                <a:spLocks/>
              </p:cNvSpPr>
              <p:nvPr/>
            </p:nvSpPr>
            <p:spPr bwMode="auto">
              <a:xfrm>
                <a:off x="2528" y="4008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11"/>
              <p:cNvSpPr>
                <a:spLocks/>
              </p:cNvSpPr>
              <p:nvPr/>
            </p:nvSpPr>
            <p:spPr bwMode="auto">
              <a:xfrm>
                <a:off x="2581" y="4008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12"/>
              <p:cNvSpPr>
                <a:spLocks/>
              </p:cNvSpPr>
              <p:nvPr/>
            </p:nvSpPr>
            <p:spPr bwMode="auto">
              <a:xfrm>
                <a:off x="2576" y="3984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13"/>
              <p:cNvSpPr>
                <a:spLocks/>
              </p:cNvSpPr>
              <p:nvPr/>
            </p:nvSpPr>
            <p:spPr bwMode="auto">
              <a:xfrm>
                <a:off x="2629" y="3984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14"/>
              <p:cNvSpPr>
                <a:spLocks/>
              </p:cNvSpPr>
              <p:nvPr/>
            </p:nvSpPr>
            <p:spPr bwMode="auto">
              <a:xfrm>
                <a:off x="2704" y="3936"/>
                <a:ext cx="49" cy="52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15"/>
              <p:cNvSpPr>
                <a:spLocks/>
              </p:cNvSpPr>
              <p:nvPr/>
            </p:nvSpPr>
            <p:spPr bwMode="auto">
              <a:xfrm>
                <a:off x="2757" y="3936"/>
                <a:ext cx="51" cy="45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97" name="Group 162"/>
            <p:cNvGrpSpPr>
              <a:grpSpLocks/>
            </p:cNvGrpSpPr>
            <p:nvPr/>
          </p:nvGrpSpPr>
          <p:grpSpPr bwMode="auto">
            <a:xfrm>
              <a:off x="457200" y="5638800"/>
              <a:ext cx="1620837" cy="469900"/>
              <a:chOff x="3353" y="4024"/>
              <a:chExt cx="1021" cy="296"/>
            </a:xfrm>
          </p:grpSpPr>
          <p:grpSp>
            <p:nvGrpSpPr>
              <p:cNvPr id="598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599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06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7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08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4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4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09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10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1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12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13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20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21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2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29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2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2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30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1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2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6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33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1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40" name="Group 162"/>
            <p:cNvGrpSpPr>
              <a:grpSpLocks/>
            </p:cNvGrpSpPr>
            <p:nvPr/>
          </p:nvGrpSpPr>
          <p:grpSpPr bwMode="auto">
            <a:xfrm>
              <a:off x="2362200" y="6019800"/>
              <a:ext cx="1620837" cy="469900"/>
              <a:chOff x="3353" y="4024"/>
              <a:chExt cx="1021" cy="296"/>
            </a:xfrm>
          </p:grpSpPr>
          <p:grpSp>
            <p:nvGrpSpPr>
              <p:cNvPr id="641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42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4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0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1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52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53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4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55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56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663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64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7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7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65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2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73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7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61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2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5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9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60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76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57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58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83" name="Group 162"/>
            <p:cNvGrpSpPr>
              <a:grpSpLocks/>
            </p:cNvGrpSpPr>
            <p:nvPr/>
          </p:nvGrpSpPr>
          <p:grpSpPr bwMode="auto">
            <a:xfrm>
              <a:off x="5410200" y="5867400"/>
              <a:ext cx="1620837" cy="469900"/>
              <a:chOff x="3353" y="4024"/>
              <a:chExt cx="1021" cy="296"/>
            </a:xfrm>
          </p:grpSpPr>
          <p:grpSp>
            <p:nvGrpSpPr>
              <p:cNvPr id="684" name="Group 16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685" name="Group 16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3" name="Group 16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3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4" name="Group 17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695" name="Group 174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96" name="Group 1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7" name="Group 1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698" name="Group 1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2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699" name="Group 184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06" name="Group 1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07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08" name="Group 1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1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5" name="Group 1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16" name="Group 195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1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8" name="Group 1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2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3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9" name="Group 2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26" name="Group 107"/>
            <p:cNvGrpSpPr>
              <a:grpSpLocks/>
            </p:cNvGrpSpPr>
            <p:nvPr/>
          </p:nvGrpSpPr>
          <p:grpSpPr bwMode="auto">
            <a:xfrm rot="20803610" flipH="1">
              <a:off x="1690540" y="4611163"/>
              <a:ext cx="360363" cy="165100"/>
              <a:chOff x="3168" y="3888"/>
              <a:chExt cx="227" cy="104"/>
            </a:xfrm>
          </p:grpSpPr>
          <p:sp>
            <p:nvSpPr>
              <p:cNvPr id="736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7" name="Group 107"/>
            <p:cNvGrpSpPr>
              <a:grpSpLocks/>
            </p:cNvGrpSpPr>
            <p:nvPr/>
          </p:nvGrpSpPr>
          <p:grpSpPr bwMode="auto">
            <a:xfrm rot="20803610" flipH="1">
              <a:off x="7024540" y="3010964"/>
              <a:ext cx="360363" cy="165100"/>
              <a:chOff x="3168" y="3888"/>
              <a:chExt cx="227" cy="104"/>
            </a:xfrm>
          </p:grpSpPr>
          <p:sp>
            <p:nvSpPr>
              <p:cNvPr id="740" name="Freeform 10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10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11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/>
                <a:ahLst/>
                <a:cxnLst>
                  <a:cxn ang="0">
                    <a:pos x="32" y="48"/>
                  </a:cxn>
                  <a:cxn ang="0">
                    <a:pos x="96" y="0"/>
                  </a:cxn>
                  <a:cxn ang="0">
                    <a:pos x="152" y="72"/>
                  </a:cxn>
                  <a:cxn ang="0">
                    <a:pos x="120" y="88"/>
                  </a:cxn>
                  <a:cxn ang="0">
                    <a:pos x="0" y="112"/>
                  </a:cxn>
                  <a:cxn ang="0">
                    <a:pos x="32" y="48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28" name="Group 817"/>
            <p:cNvGrpSpPr>
              <a:grpSpLocks/>
            </p:cNvGrpSpPr>
            <p:nvPr/>
          </p:nvGrpSpPr>
          <p:grpSpPr bwMode="auto">
            <a:xfrm rot="201456">
              <a:off x="1830814" y="5185768"/>
              <a:ext cx="144462" cy="73025"/>
              <a:chOff x="2199" y="3091"/>
              <a:chExt cx="432" cy="140"/>
            </a:xfrm>
          </p:grpSpPr>
          <p:sp>
            <p:nvSpPr>
              <p:cNvPr id="748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5" name="Group 817"/>
            <p:cNvGrpSpPr>
              <a:grpSpLocks/>
            </p:cNvGrpSpPr>
            <p:nvPr/>
          </p:nvGrpSpPr>
          <p:grpSpPr bwMode="auto">
            <a:xfrm rot="201456">
              <a:off x="1754614" y="4499968"/>
              <a:ext cx="144462" cy="73025"/>
              <a:chOff x="2199" y="3091"/>
              <a:chExt cx="432" cy="140"/>
            </a:xfrm>
          </p:grpSpPr>
          <p:sp>
            <p:nvSpPr>
              <p:cNvPr id="751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39" name="Group 817"/>
            <p:cNvGrpSpPr>
              <a:grpSpLocks/>
            </p:cNvGrpSpPr>
            <p:nvPr/>
          </p:nvGrpSpPr>
          <p:grpSpPr bwMode="auto">
            <a:xfrm rot="201456">
              <a:off x="2364214" y="4652368"/>
              <a:ext cx="144462" cy="73025"/>
              <a:chOff x="2199" y="3091"/>
              <a:chExt cx="432" cy="140"/>
            </a:xfrm>
          </p:grpSpPr>
          <p:sp>
            <p:nvSpPr>
              <p:cNvPr id="754" name="Freeform 81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81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3" name="Group 934"/>
            <p:cNvGrpSpPr>
              <a:grpSpLocks/>
            </p:cNvGrpSpPr>
            <p:nvPr/>
          </p:nvGrpSpPr>
          <p:grpSpPr bwMode="auto">
            <a:xfrm rot="201456" flipH="1" flipV="1">
              <a:off x="1984083" y="4809990"/>
              <a:ext cx="323851" cy="107950"/>
              <a:chOff x="2199" y="3091"/>
              <a:chExt cx="432" cy="140"/>
            </a:xfrm>
          </p:grpSpPr>
          <p:sp>
            <p:nvSpPr>
              <p:cNvPr id="757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4" name="Group 934"/>
            <p:cNvGrpSpPr>
              <a:grpSpLocks/>
            </p:cNvGrpSpPr>
            <p:nvPr/>
          </p:nvGrpSpPr>
          <p:grpSpPr bwMode="auto">
            <a:xfrm rot="201456" flipH="1" flipV="1">
              <a:off x="4574883" y="5190992"/>
              <a:ext cx="323851" cy="107950"/>
              <a:chOff x="2199" y="3091"/>
              <a:chExt cx="432" cy="140"/>
            </a:xfrm>
            <a:scene3d>
              <a:camera prst="orthographicFront">
                <a:rot lat="0" lon="21594000" rev="0"/>
              </a:camera>
              <a:lightRig rig="threePt" dir="t"/>
            </a:scene3d>
          </p:grpSpPr>
          <p:sp>
            <p:nvSpPr>
              <p:cNvPr id="760" name="Freeform 9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9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45" name="Group 994"/>
            <p:cNvGrpSpPr>
              <a:grpSpLocks/>
            </p:cNvGrpSpPr>
            <p:nvPr/>
          </p:nvGrpSpPr>
          <p:grpSpPr bwMode="auto">
            <a:xfrm rot="201456">
              <a:off x="4430607" y="6061048"/>
              <a:ext cx="1420813" cy="417513"/>
              <a:chOff x="3353" y="4024"/>
              <a:chExt cx="1021" cy="296"/>
            </a:xfrm>
          </p:grpSpPr>
          <p:grpSp>
            <p:nvGrpSpPr>
              <p:cNvPr id="746" name="Group 99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2" cy="296"/>
                <a:chOff x="4649" y="2704"/>
                <a:chExt cx="542" cy="296"/>
              </a:xfrm>
            </p:grpSpPr>
            <p:grpSp>
              <p:nvGrpSpPr>
                <p:cNvPr id="747" name="Group 99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50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4" name="Freeform 9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5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3" name="Group 10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2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3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56" name="Group 10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00" name="Freeform 10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01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9" name="Group 1006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2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5" name="Freeform 10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6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3" name="Group 10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3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4" name="Freeform 10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4" name="Group 10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91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92" name="Freeform 10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  <p:grpSp>
            <p:nvGrpSpPr>
              <p:cNvPr id="765" name="Group 1016"/>
              <p:cNvGrpSpPr>
                <a:grpSpLocks/>
              </p:cNvGrpSpPr>
              <p:nvPr/>
            </p:nvGrpSpPr>
            <p:grpSpPr bwMode="auto">
              <a:xfrm rot="21135134" flipH="1">
                <a:off x="3832" y="4024"/>
                <a:ext cx="542" cy="296"/>
                <a:chOff x="4649" y="2704"/>
                <a:chExt cx="542" cy="296"/>
              </a:xfrm>
            </p:grpSpPr>
            <p:grpSp>
              <p:nvGrpSpPr>
                <p:cNvPr id="766" name="Group 101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67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4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5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8" name="Group 102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2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3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9" name="Group 102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80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81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70" name="Group 1027"/>
                <p:cNvGrpSpPr>
                  <a:grpSpLocks/>
                </p:cNvGrpSpPr>
                <p:nvPr/>
              </p:nvGrpSpPr>
              <p:grpSpPr bwMode="auto">
                <a:xfrm rot="-519260">
                  <a:off x="4919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777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5" name="Freeform 10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6" name="Freeform 10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8" name="Group 103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3" name="Freeform 10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4" name="Freeform 10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79" name="Group 103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771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0"/>
                        </a:cxn>
                        <a:cxn ang="0">
                          <a:pos x="46" y="137"/>
                        </a:cxn>
                        <a:cxn ang="0">
                          <a:pos x="0" y="318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72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0"/>
                        </a:cxn>
                        <a:cxn ang="0">
                          <a:pos x="16" y="200"/>
                        </a:cxn>
                        <a:cxn ang="0">
                          <a:pos x="0" y="336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</p:spPr>
                  <p:txBody>
                    <a:bodyPr wrap="none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786" name="Group 1362"/>
            <p:cNvGrpSpPr>
              <a:grpSpLocks/>
            </p:cNvGrpSpPr>
            <p:nvPr/>
          </p:nvGrpSpPr>
          <p:grpSpPr bwMode="auto">
            <a:xfrm>
              <a:off x="1066800" y="4114800"/>
              <a:ext cx="2025650" cy="646113"/>
              <a:chOff x="491" y="2088"/>
              <a:chExt cx="1276" cy="407"/>
            </a:xfrm>
          </p:grpSpPr>
          <p:grpSp>
            <p:nvGrpSpPr>
              <p:cNvPr id="787" name="Group 784"/>
              <p:cNvGrpSpPr>
                <a:grpSpLocks/>
              </p:cNvGrpSpPr>
              <p:nvPr/>
            </p:nvGrpSpPr>
            <p:grpSpPr bwMode="auto">
              <a:xfrm rot="201456">
                <a:off x="1582" y="2276"/>
                <a:ext cx="191" cy="104"/>
                <a:chOff x="2199" y="3091"/>
                <a:chExt cx="432" cy="140"/>
              </a:xfrm>
            </p:grpSpPr>
            <p:sp>
              <p:nvSpPr>
                <p:cNvPr id="91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8" name="Group 838"/>
              <p:cNvGrpSpPr>
                <a:grpSpLocks/>
              </p:cNvGrpSpPr>
              <p:nvPr/>
            </p:nvGrpSpPr>
            <p:grpSpPr bwMode="auto">
              <a:xfrm rot="201456">
                <a:off x="1427" y="2368"/>
                <a:ext cx="91" cy="47"/>
                <a:chOff x="2199" y="3091"/>
                <a:chExt cx="432" cy="140"/>
              </a:xfrm>
            </p:grpSpPr>
            <p:sp>
              <p:nvSpPr>
                <p:cNvPr id="911" name="Freeform 83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2" name="Freeform 84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89" name="Group 841"/>
              <p:cNvGrpSpPr>
                <a:grpSpLocks/>
              </p:cNvGrpSpPr>
              <p:nvPr/>
            </p:nvGrpSpPr>
            <p:grpSpPr bwMode="auto">
              <a:xfrm rot="201456">
                <a:off x="1335" y="2378"/>
                <a:ext cx="91" cy="46"/>
                <a:chOff x="2199" y="3091"/>
                <a:chExt cx="432" cy="140"/>
              </a:xfrm>
            </p:grpSpPr>
            <p:sp>
              <p:nvSpPr>
                <p:cNvPr id="909" name="Freeform 84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0" name="Freeform 84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0" name="Group 844"/>
              <p:cNvGrpSpPr>
                <a:grpSpLocks/>
              </p:cNvGrpSpPr>
              <p:nvPr/>
            </p:nvGrpSpPr>
            <p:grpSpPr bwMode="auto">
              <a:xfrm rot="201456">
                <a:off x="1339" y="2321"/>
                <a:ext cx="91" cy="46"/>
                <a:chOff x="2199" y="3091"/>
                <a:chExt cx="432" cy="140"/>
              </a:xfrm>
            </p:grpSpPr>
            <p:sp>
              <p:nvSpPr>
                <p:cNvPr id="907" name="Freeform 84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8" name="Freeform 84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7" name="Group 847"/>
              <p:cNvGrpSpPr>
                <a:grpSpLocks/>
              </p:cNvGrpSpPr>
              <p:nvPr/>
            </p:nvGrpSpPr>
            <p:grpSpPr bwMode="auto">
              <a:xfrm rot="201456">
                <a:off x="1383" y="2287"/>
                <a:ext cx="91" cy="46"/>
                <a:chOff x="2199" y="3091"/>
                <a:chExt cx="432" cy="140"/>
              </a:xfrm>
            </p:grpSpPr>
            <p:sp>
              <p:nvSpPr>
                <p:cNvPr id="905" name="Freeform 84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6" name="Freeform 84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8" name="Group 850"/>
              <p:cNvGrpSpPr>
                <a:grpSpLocks/>
              </p:cNvGrpSpPr>
              <p:nvPr/>
            </p:nvGrpSpPr>
            <p:grpSpPr bwMode="auto">
              <a:xfrm rot="201456">
                <a:off x="1418" y="2276"/>
                <a:ext cx="91" cy="46"/>
                <a:chOff x="2199" y="3091"/>
                <a:chExt cx="432" cy="140"/>
              </a:xfrm>
            </p:grpSpPr>
            <p:sp>
              <p:nvSpPr>
                <p:cNvPr id="903" name="Freeform 85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4" name="Freeform 85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9" name="Group 859"/>
              <p:cNvGrpSpPr>
                <a:grpSpLocks/>
              </p:cNvGrpSpPr>
              <p:nvPr/>
            </p:nvGrpSpPr>
            <p:grpSpPr bwMode="auto">
              <a:xfrm rot="201456">
                <a:off x="1234" y="2335"/>
                <a:ext cx="91" cy="46"/>
                <a:chOff x="2199" y="3091"/>
                <a:chExt cx="432" cy="140"/>
              </a:xfrm>
            </p:grpSpPr>
            <p:sp>
              <p:nvSpPr>
                <p:cNvPr id="901" name="Freeform 86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" name="Freeform 86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6" name="Group 862"/>
              <p:cNvGrpSpPr>
                <a:grpSpLocks/>
              </p:cNvGrpSpPr>
              <p:nvPr/>
            </p:nvGrpSpPr>
            <p:grpSpPr bwMode="auto">
              <a:xfrm rot="201456">
                <a:off x="1111" y="2358"/>
                <a:ext cx="91" cy="46"/>
                <a:chOff x="2199" y="3091"/>
                <a:chExt cx="432" cy="140"/>
              </a:xfrm>
            </p:grpSpPr>
            <p:sp>
              <p:nvSpPr>
                <p:cNvPr id="899" name="Freeform 86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0" name="Freeform 86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7" name="Group 865"/>
              <p:cNvGrpSpPr>
                <a:grpSpLocks/>
              </p:cNvGrpSpPr>
              <p:nvPr/>
            </p:nvGrpSpPr>
            <p:grpSpPr bwMode="auto">
              <a:xfrm rot="201456">
                <a:off x="1019" y="2366"/>
                <a:ext cx="91" cy="46"/>
                <a:chOff x="2199" y="3091"/>
                <a:chExt cx="432" cy="140"/>
              </a:xfrm>
            </p:grpSpPr>
            <p:sp>
              <p:nvSpPr>
                <p:cNvPr id="897" name="Freeform 86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8" name="Freeform 86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8" name="Group 868"/>
              <p:cNvGrpSpPr>
                <a:grpSpLocks/>
              </p:cNvGrpSpPr>
              <p:nvPr/>
            </p:nvGrpSpPr>
            <p:grpSpPr bwMode="auto">
              <a:xfrm rot="201456">
                <a:off x="1023" y="2309"/>
                <a:ext cx="91" cy="46"/>
                <a:chOff x="2199" y="3091"/>
                <a:chExt cx="432" cy="140"/>
              </a:xfrm>
            </p:grpSpPr>
            <p:sp>
              <p:nvSpPr>
                <p:cNvPr id="895" name="Freeform 86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6" name="Freeform 87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09" name="Group 871"/>
              <p:cNvGrpSpPr>
                <a:grpSpLocks/>
              </p:cNvGrpSpPr>
              <p:nvPr/>
            </p:nvGrpSpPr>
            <p:grpSpPr bwMode="auto">
              <a:xfrm rot="201456">
                <a:off x="1067" y="2276"/>
                <a:ext cx="91" cy="47"/>
                <a:chOff x="2199" y="3091"/>
                <a:chExt cx="432" cy="140"/>
              </a:xfrm>
            </p:grpSpPr>
            <p:sp>
              <p:nvSpPr>
                <p:cNvPr id="893" name="Freeform 87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4" name="Freeform 87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0" name="Group 874"/>
              <p:cNvGrpSpPr>
                <a:grpSpLocks/>
              </p:cNvGrpSpPr>
              <p:nvPr/>
            </p:nvGrpSpPr>
            <p:grpSpPr bwMode="auto">
              <a:xfrm rot="201456">
                <a:off x="1103" y="2264"/>
                <a:ext cx="91" cy="46"/>
                <a:chOff x="2199" y="3091"/>
                <a:chExt cx="432" cy="140"/>
              </a:xfrm>
            </p:grpSpPr>
            <p:sp>
              <p:nvSpPr>
                <p:cNvPr id="891" name="Freeform 87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2" name="Freeform 87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1" name="Group 877"/>
              <p:cNvGrpSpPr>
                <a:grpSpLocks/>
              </p:cNvGrpSpPr>
              <p:nvPr/>
            </p:nvGrpSpPr>
            <p:grpSpPr bwMode="auto">
              <a:xfrm rot="201456">
                <a:off x="1146" y="2246"/>
                <a:ext cx="91" cy="46"/>
                <a:chOff x="2199" y="3091"/>
                <a:chExt cx="432" cy="140"/>
              </a:xfrm>
            </p:grpSpPr>
            <p:sp>
              <p:nvSpPr>
                <p:cNvPr id="889" name="Freeform 87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0" name="Freeform 87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2" name="Group 880"/>
              <p:cNvGrpSpPr>
                <a:grpSpLocks/>
              </p:cNvGrpSpPr>
              <p:nvPr/>
            </p:nvGrpSpPr>
            <p:grpSpPr bwMode="auto">
              <a:xfrm rot="201456">
                <a:off x="1255" y="2208"/>
                <a:ext cx="91" cy="46"/>
                <a:chOff x="2199" y="3091"/>
                <a:chExt cx="432" cy="140"/>
              </a:xfrm>
            </p:grpSpPr>
            <p:sp>
              <p:nvSpPr>
                <p:cNvPr id="887" name="Freeform 88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8" name="Freeform 88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3" name="Group 883"/>
              <p:cNvGrpSpPr>
                <a:grpSpLocks/>
              </p:cNvGrpSpPr>
              <p:nvPr/>
            </p:nvGrpSpPr>
            <p:grpSpPr bwMode="auto">
              <a:xfrm rot="201456">
                <a:off x="835" y="2419"/>
                <a:ext cx="91" cy="46"/>
                <a:chOff x="2199" y="3091"/>
                <a:chExt cx="432" cy="140"/>
              </a:xfrm>
            </p:grpSpPr>
            <p:sp>
              <p:nvSpPr>
                <p:cNvPr id="885" name="Freeform 88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6" name="Freeform 88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4" name="Group 886"/>
              <p:cNvGrpSpPr>
                <a:grpSpLocks/>
              </p:cNvGrpSpPr>
              <p:nvPr/>
            </p:nvGrpSpPr>
            <p:grpSpPr bwMode="auto">
              <a:xfrm rot="201456">
                <a:off x="713" y="2440"/>
                <a:ext cx="91" cy="46"/>
                <a:chOff x="2199" y="3091"/>
                <a:chExt cx="432" cy="140"/>
              </a:xfrm>
            </p:grpSpPr>
            <p:sp>
              <p:nvSpPr>
                <p:cNvPr id="883" name="Freeform 88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4" name="Freeform 88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5" name="Group 889"/>
              <p:cNvGrpSpPr>
                <a:grpSpLocks/>
              </p:cNvGrpSpPr>
              <p:nvPr/>
            </p:nvGrpSpPr>
            <p:grpSpPr bwMode="auto">
              <a:xfrm rot="201456">
                <a:off x="621" y="2449"/>
                <a:ext cx="91" cy="46"/>
                <a:chOff x="2199" y="3091"/>
                <a:chExt cx="432" cy="140"/>
              </a:xfrm>
            </p:grpSpPr>
            <p:sp>
              <p:nvSpPr>
                <p:cNvPr id="881" name="Freeform 89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2" name="Freeform 89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6" name="Group 892"/>
              <p:cNvGrpSpPr>
                <a:grpSpLocks/>
              </p:cNvGrpSpPr>
              <p:nvPr/>
            </p:nvGrpSpPr>
            <p:grpSpPr bwMode="auto">
              <a:xfrm rot="201456">
                <a:off x="624" y="2392"/>
                <a:ext cx="91" cy="47"/>
                <a:chOff x="2199" y="3091"/>
                <a:chExt cx="432" cy="140"/>
              </a:xfrm>
            </p:grpSpPr>
            <p:sp>
              <p:nvSpPr>
                <p:cNvPr id="879" name="Freeform 89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0" name="Freeform 89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7" name="Group 895"/>
              <p:cNvGrpSpPr>
                <a:grpSpLocks/>
              </p:cNvGrpSpPr>
              <p:nvPr/>
            </p:nvGrpSpPr>
            <p:grpSpPr bwMode="auto">
              <a:xfrm rot="201456">
                <a:off x="668" y="2360"/>
                <a:ext cx="91" cy="46"/>
                <a:chOff x="2199" y="3091"/>
                <a:chExt cx="432" cy="140"/>
              </a:xfrm>
            </p:grpSpPr>
            <p:sp>
              <p:nvSpPr>
                <p:cNvPr id="877" name="Freeform 8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8" name="Freeform 8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8" name="Group 898"/>
              <p:cNvGrpSpPr>
                <a:grpSpLocks/>
              </p:cNvGrpSpPr>
              <p:nvPr/>
            </p:nvGrpSpPr>
            <p:grpSpPr bwMode="auto">
              <a:xfrm rot="201456">
                <a:off x="704" y="2348"/>
                <a:ext cx="91" cy="46"/>
                <a:chOff x="2199" y="3091"/>
                <a:chExt cx="432" cy="140"/>
              </a:xfrm>
            </p:grpSpPr>
            <p:sp>
              <p:nvSpPr>
                <p:cNvPr id="875" name="Freeform 8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6" name="Freeform 9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19" name="Group 901"/>
              <p:cNvGrpSpPr>
                <a:grpSpLocks/>
              </p:cNvGrpSpPr>
              <p:nvPr/>
            </p:nvGrpSpPr>
            <p:grpSpPr bwMode="auto">
              <a:xfrm rot="201456">
                <a:off x="747" y="2328"/>
                <a:ext cx="91" cy="47"/>
                <a:chOff x="2199" y="3091"/>
                <a:chExt cx="432" cy="140"/>
              </a:xfrm>
            </p:grpSpPr>
            <p:sp>
              <p:nvSpPr>
                <p:cNvPr id="873" name="Freeform 9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4" name="Freeform 9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0" name="Group 904"/>
              <p:cNvGrpSpPr>
                <a:grpSpLocks/>
              </p:cNvGrpSpPr>
              <p:nvPr/>
            </p:nvGrpSpPr>
            <p:grpSpPr bwMode="auto">
              <a:xfrm rot="201456">
                <a:off x="856" y="2292"/>
                <a:ext cx="91" cy="46"/>
                <a:chOff x="2199" y="3091"/>
                <a:chExt cx="432" cy="140"/>
              </a:xfrm>
            </p:grpSpPr>
            <p:sp>
              <p:nvSpPr>
                <p:cNvPr id="871" name="Freeform 9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2" name="Freeform 9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1" name="Group 943"/>
              <p:cNvGrpSpPr>
                <a:grpSpLocks/>
              </p:cNvGrpSpPr>
              <p:nvPr/>
            </p:nvGrpSpPr>
            <p:grpSpPr bwMode="auto">
              <a:xfrm rot="201456">
                <a:off x="768" y="2338"/>
                <a:ext cx="91" cy="46"/>
                <a:chOff x="2199" y="3091"/>
                <a:chExt cx="432" cy="140"/>
              </a:xfrm>
            </p:grpSpPr>
            <p:sp>
              <p:nvSpPr>
                <p:cNvPr id="869" name="Freeform 9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0" name="Freeform 9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2" name="Group 1049"/>
              <p:cNvGrpSpPr>
                <a:grpSpLocks/>
              </p:cNvGrpSpPr>
              <p:nvPr/>
            </p:nvGrpSpPr>
            <p:grpSpPr bwMode="auto">
              <a:xfrm rot="201456">
                <a:off x="807" y="2234"/>
                <a:ext cx="379" cy="124"/>
                <a:chOff x="2199" y="3091"/>
                <a:chExt cx="432" cy="140"/>
              </a:xfrm>
            </p:grpSpPr>
            <p:sp>
              <p:nvSpPr>
                <p:cNvPr id="867" name="Freeform 10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" name="Freeform 10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3" name="Group 1104"/>
              <p:cNvGrpSpPr>
                <a:grpSpLocks/>
              </p:cNvGrpSpPr>
              <p:nvPr/>
            </p:nvGrpSpPr>
            <p:grpSpPr bwMode="auto">
              <a:xfrm rot="201456">
                <a:off x="1368" y="2415"/>
                <a:ext cx="91" cy="46"/>
                <a:chOff x="2199" y="3091"/>
                <a:chExt cx="432" cy="140"/>
              </a:xfrm>
            </p:grpSpPr>
            <p:sp>
              <p:nvSpPr>
                <p:cNvPr id="865" name="Freeform 11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" name="Freeform 11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4" name="Group 1107"/>
              <p:cNvGrpSpPr>
                <a:grpSpLocks/>
              </p:cNvGrpSpPr>
              <p:nvPr/>
            </p:nvGrpSpPr>
            <p:grpSpPr bwMode="auto">
              <a:xfrm rot="201456">
                <a:off x="1372" y="2358"/>
                <a:ext cx="91" cy="46"/>
                <a:chOff x="2199" y="3091"/>
                <a:chExt cx="432" cy="140"/>
              </a:xfrm>
            </p:grpSpPr>
            <p:sp>
              <p:nvSpPr>
                <p:cNvPr id="863" name="Freeform 11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" name="Freeform 11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5" name="Group 1110"/>
              <p:cNvGrpSpPr>
                <a:grpSpLocks/>
              </p:cNvGrpSpPr>
              <p:nvPr/>
            </p:nvGrpSpPr>
            <p:grpSpPr bwMode="auto">
              <a:xfrm rot="201456">
                <a:off x="1415" y="2325"/>
                <a:ext cx="91" cy="46"/>
                <a:chOff x="2199" y="3091"/>
                <a:chExt cx="432" cy="140"/>
              </a:xfrm>
            </p:grpSpPr>
            <p:sp>
              <p:nvSpPr>
                <p:cNvPr id="861" name="Freeform 11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" name="Freeform 11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6" name="Group 1161"/>
              <p:cNvGrpSpPr>
                <a:grpSpLocks/>
              </p:cNvGrpSpPr>
              <p:nvPr/>
            </p:nvGrpSpPr>
            <p:grpSpPr bwMode="auto">
              <a:xfrm rot="201456">
                <a:off x="711" y="2215"/>
                <a:ext cx="91" cy="47"/>
                <a:chOff x="2199" y="3091"/>
                <a:chExt cx="432" cy="140"/>
              </a:xfrm>
            </p:grpSpPr>
            <p:sp>
              <p:nvSpPr>
                <p:cNvPr id="859" name="Freeform 11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" name="Freeform 11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7" name="Group 1164"/>
              <p:cNvGrpSpPr>
                <a:grpSpLocks/>
              </p:cNvGrpSpPr>
              <p:nvPr/>
            </p:nvGrpSpPr>
            <p:grpSpPr bwMode="auto">
              <a:xfrm rot="201456">
                <a:off x="583" y="2237"/>
                <a:ext cx="91" cy="46"/>
                <a:chOff x="2199" y="3091"/>
                <a:chExt cx="432" cy="140"/>
              </a:xfrm>
            </p:grpSpPr>
            <p:sp>
              <p:nvSpPr>
                <p:cNvPr id="857" name="Freeform 11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" name="Freeform 11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8" name="Group 1167"/>
              <p:cNvGrpSpPr>
                <a:grpSpLocks/>
              </p:cNvGrpSpPr>
              <p:nvPr/>
            </p:nvGrpSpPr>
            <p:grpSpPr bwMode="auto">
              <a:xfrm rot="201456">
                <a:off x="486" y="2244"/>
                <a:ext cx="91" cy="46"/>
                <a:chOff x="2199" y="3091"/>
                <a:chExt cx="432" cy="140"/>
              </a:xfrm>
            </p:grpSpPr>
            <p:sp>
              <p:nvSpPr>
                <p:cNvPr id="855" name="Freeform 11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" name="Freeform 11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29" name="Group 1170"/>
              <p:cNvGrpSpPr>
                <a:grpSpLocks/>
              </p:cNvGrpSpPr>
              <p:nvPr/>
            </p:nvGrpSpPr>
            <p:grpSpPr bwMode="auto">
              <a:xfrm rot="201456">
                <a:off x="489" y="2187"/>
                <a:ext cx="91" cy="46"/>
                <a:chOff x="2199" y="3091"/>
                <a:chExt cx="432" cy="140"/>
              </a:xfrm>
            </p:grpSpPr>
            <p:sp>
              <p:nvSpPr>
                <p:cNvPr id="853" name="Freeform 11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" name="Freeform 11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0" name="Group 1173"/>
              <p:cNvGrpSpPr>
                <a:grpSpLocks/>
              </p:cNvGrpSpPr>
              <p:nvPr/>
            </p:nvGrpSpPr>
            <p:grpSpPr bwMode="auto">
              <a:xfrm rot="201456">
                <a:off x="539" y="2156"/>
                <a:ext cx="91" cy="46"/>
                <a:chOff x="2199" y="3091"/>
                <a:chExt cx="432" cy="140"/>
              </a:xfrm>
            </p:grpSpPr>
            <p:sp>
              <p:nvSpPr>
                <p:cNvPr id="851" name="Freeform 11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" name="Freeform 11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1" name="Group 1176"/>
              <p:cNvGrpSpPr>
                <a:grpSpLocks/>
              </p:cNvGrpSpPr>
              <p:nvPr/>
            </p:nvGrpSpPr>
            <p:grpSpPr bwMode="auto">
              <a:xfrm rot="201456">
                <a:off x="575" y="2143"/>
                <a:ext cx="91" cy="47"/>
                <a:chOff x="2199" y="3091"/>
                <a:chExt cx="432" cy="140"/>
              </a:xfrm>
            </p:grpSpPr>
            <p:sp>
              <p:nvSpPr>
                <p:cNvPr id="849" name="Freeform 11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" name="Freeform 11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2" name="Group 1179"/>
              <p:cNvGrpSpPr>
                <a:grpSpLocks/>
              </p:cNvGrpSpPr>
              <p:nvPr/>
            </p:nvGrpSpPr>
            <p:grpSpPr bwMode="auto">
              <a:xfrm rot="201456">
                <a:off x="618" y="2124"/>
                <a:ext cx="91" cy="46"/>
                <a:chOff x="2199" y="3091"/>
                <a:chExt cx="432" cy="140"/>
              </a:xfrm>
            </p:grpSpPr>
            <p:sp>
              <p:nvSpPr>
                <p:cNvPr id="847" name="Freeform 11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8" name="Freeform 11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3" name="Group 1182"/>
              <p:cNvGrpSpPr>
                <a:grpSpLocks/>
              </p:cNvGrpSpPr>
              <p:nvPr/>
            </p:nvGrpSpPr>
            <p:grpSpPr bwMode="auto">
              <a:xfrm rot="201456">
                <a:off x="732" y="2088"/>
                <a:ext cx="91" cy="47"/>
                <a:chOff x="2199" y="3091"/>
                <a:chExt cx="432" cy="140"/>
              </a:xfrm>
            </p:grpSpPr>
            <p:sp>
              <p:nvSpPr>
                <p:cNvPr id="845" name="Freeform 11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6" name="Freeform 11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834" name="Group 1185"/>
              <p:cNvGrpSpPr>
                <a:grpSpLocks/>
              </p:cNvGrpSpPr>
              <p:nvPr/>
            </p:nvGrpSpPr>
            <p:grpSpPr bwMode="auto">
              <a:xfrm rot="201456">
                <a:off x="679" y="2116"/>
                <a:ext cx="379" cy="124"/>
                <a:chOff x="2199" y="3091"/>
                <a:chExt cx="432" cy="140"/>
              </a:xfrm>
            </p:grpSpPr>
            <p:sp>
              <p:nvSpPr>
                <p:cNvPr id="843" name="Freeform 11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/>
                  <a:ahLst/>
                  <a:cxnLst>
                    <a:cxn ang="0">
                      <a:pos x="17" y="157"/>
                    </a:cxn>
                    <a:cxn ang="0">
                      <a:pos x="225" y="13"/>
                    </a:cxn>
                    <a:cxn ang="0">
                      <a:pos x="353" y="77"/>
                    </a:cxn>
                    <a:cxn ang="0">
                      <a:pos x="241" y="117"/>
                    </a:cxn>
                    <a:cxn ang="0">
                      <a:pos x="121" y="221"/>
                    </a:cxn>
                    <a:cxn ang="0">
                      <a:pos x="17" y="157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4" name="Freeform 11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19" y="139"/>
                    </a:cxn>
                    <a:cxn ang="0">
                      <a:pos x="179" y="131"/>
                    </a:cxn>
                    <a:cxn ang="0">
                      <a:pos x="315" y="131"/>
                    </a:cxn>
                    <a:cxn ang="0">
                      <a:pos x="267" y="51"/>
                    </a:cxn>
                    <a:cxn ang="0">
                      <a:pos x="203" y="27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35" name="Группа 2418"/>
            <p:cNvGrpSpPr/>
            <p:nvPr/>
          </p:nvGrpSpPr>
          <p:grpSpPr>
            <a:xfrm>
              <a:off x="1524000" y="4876800"/>
              <a:ext cx="1793705" cy="487363"/>
              <a:chOff x="76944" y="5829300"/>
              <a:chExt cx="1793705" cy="487363"/>
            </a:xfrm>
          </p:grpSpPr>
          <p:sp>
            <p:nvSpPr>
              <p:cNvPr id="2420" name="Freeform 64"/>
              <p:cNvSpPr>
                <a:spLocks/>
              </p:cNvSpPr>
              <p:nvPr/>
            </p:nvSpPr>
            <p:spPr bwMode="auto">
              <a:xfrm flipH="1" flipV="1">
                <a:off x="2706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1" name="Freeform 65"/>
              <p:cNvSpPr>
                <a:spLocks/>
              </p:cNvSpPr>
              <p:nvPr/>
            </p:nvSpPr>
            <p:spPr bwMode="auto">
              <a:xfrm flipH="1" flipV="1">
                <a:off x="769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2" name="Freeform 67"/>
              <p:cNvSpPr>
                <a:spLocks/>
              </p:cNvSpPr>
              <p:nvPr/>
            </p:nvSpPr>
            <p:spPr bwMode="auto">
              <a:xfrm flipH="1" flipV="1">
                <a:off x="270619" y="6043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3" name="Freeform 68"/>
              <p:cNvSpPr>
                <a:spLocks/>
              </p:cNvSpPr>
              <p:nvPr/>
            </p:nvSpPr>
            <p:spPr bwMode="auto">
              <a:xfrm flipH="1" flipV="1">
                <a:off x="76944" y="6061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4" name="Freeform 70"/>
              <p:cNvSpPr>
                <a:spLocks/>
              </p:cNvSpPr>
              <p:nvPr/>
            </p:nvSpPr>
            <p:spPr bwMode="auto">
              <a:xfrm flipH="1" flipV="1">
                <a:off x="346819" y="59801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5" name="Freeform 71"/>
              <p:cNvSpPr>
                <a:spLocks/>
              </p:cNvSpPr>
              <p:nvPr/>
            </p:nvSpPr>
            <p:spPr bwMode="auto">
              <a:xfrm flipH="1" flipV="1">
                <a:off x="153144" y="59975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6" name="Freeform 73"/>
              <p:cNvSpPr>
                <a:spLocks/>
              </p:cNvSpPr>
              <p:nvPr/>
            </p:nvSpPr>
            <p:spPr bwMode="auto">
              <a:xfrm flipH="1" flipV="1">
                <a:off x="410319" y="59547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74"/>
              <p:cNvSpPr>
                <a:spLocks/>
              </p:cNvSpPr>
              <p:nvPr/>
            </p:nvSpPr>
            <p:spPr bwMode="auto">
              <a:xfrm flipH="1" flipV="1">
                <a:off x="216644" y="59721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36" name="Group 120"/>
              <p:cNvGrpSpPr>
                <a:grpSpLocks/>
              </p:cNvGrpSpPr>
              <p:nvPr/>
            </p:nvGrpSpPr>
            <p:grpSpPr bwMode="auto">
              <a:xfrm rot="21099475" flipH="1">
                <a:off x="234291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837" name="Group 12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77" name="Freeform 12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8" name="Freeform 12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8" name="Group 12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75" name="Freeform 12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6" name="Freeform 12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39" name="Group 12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73" name="Freeform 12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74" name="Freeform 12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840" name="Group 130"/>
              <p:cNvGrpSpPr>
                <a:grpSpLocks/>
              </p:cNvGrpSpPr>
              <p:nvPr/>
            </p:nvGrpSpPr>
            <p:grpSpPr bwMode="auto">
              <a:xfrm rot="21545606">
                <a:off x="678452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841" name="Group 131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68" name="Freeform 132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9" name="Freeform 133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42" name="Group 134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66" name="Freeform 135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7" name="Freeform 136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5" name="Group 137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64" name="Freeform 138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5" name="Freeform 139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16" name="Group 141"/>
              <p:cNvGrpSpPr>
                <a:grpSpLocks/>
              </p:cNvGrpSpPr>
              <p:nvPr/>
            </p:nvGrpSpPr>
            <p:grpSpPr bwMode="auto">
              <a:xfrm rot="500525">
                <a:off x="1438836" y="5956695"/>
                <a:ext cx="431799" cy="325438"/>
                <a:chOff x="4694" y="3475"/>
                <a:chExt cx="363" cy="432"/>
              </a:xfrm>
            </p:grpSpPr>
            <p:grpSp>
              <p:nvGrpSpPr>
                <p:cNvPr id="917" name="Group 14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9" name="Freeform 14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60" name="Freeform 14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8" name="Group 14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57" name="Freeform 14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8" name="Freeform 14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19" name="Group 14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55" name="Freeform 14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6" name="Freeform 15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20" name="Group 151"/>
              <p:cNvGrpSpPr>
                <a:grpSpLocks/>
              </p:cNvGrpSpPr>
              <p:nvPr/>
            </p:nvGrpSpPr>
            <p:grpSpPr bwMode="auto">
              <a:xfrm rot="54394" flipH="1">
                <a:off x="994675" y="5871338"/>
                <a:ext cx="431799" cy="325438"/>
                <a:chOff x="4694" y="3475"/>
                <a:chExt cx="363" cy="432"/>
              </a:xfrm>
            </p:grpSpPr>
            <p:grpSp>
              <p:nvGrpSpPr>
                <p:cNvPr id="921" name="Group 152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2450" name="Freeform 153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51" name="Freeform 154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2" name="Group 155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2448" name="Freeform 156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9" name="Freeform 157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923" name="Group 158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2446" name="Freeform 159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/>
                    <a:ahLst/>
                    <a:cxnLst>
                      <a:cxn ang="0">
                        <a:pos x="136" y="0"/>
                      </a:cxn>
                      <a:cxn ang="0">
                        <a:pos x="46" y="137"/>
                      </a:cxn>
                      <a:cxn ang="0">
                        <a:pos x="0" y="318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  <p:sp>
                <p:nvSpPr>
                  <p:cNvPr id="2447" name="Freeform 160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/>
                    <a:ahLst/>
                    <a:cxnLst>
                      <a:cxn ang="0">
                        <a:pos x="88" y="0"/>
                      </a:cxn>
                      <a:cxn ang="0">
                        <a:pos x="16" y="200"/>
                      </a:cxn>
                      <a:cxn ang="0">
                        <a:pos x="0" y="336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</p:spPr>
                <p:txBody>
                  <a:bodyPr wrap="none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432" name="Freeform 178"/>
              <p:cNvSpPr>
                <a:spLocks/>
              </p:cNvSpPr>
              <p:nvPr/>
            </p:nvSpPr>
            <p:spPr bwMode="auto">
              <a:xfrm rot="10627022">
                <a:off x="1419969" y="5943600"/>
                <a:ext cx="323850" cy="2222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179"/>
              <p:cNvSpPr>
                <a:spLocks/>
              </p:cNvSpPr>
              <p:nvPr/>
            </p:nvSpPr>
            <p:spPr bwMode="auto">
              <a:xfrm rot="10627022">
                <a:off x="1058019" y="5991225"/>
                <a:ext cx="334963" cy="188913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277"/>
              <p:cNvSpPr>
                <a:spLocks/>
              </p:cNvSpPr>
              <p:nvPr/>
            </p:nvSpPr>
            <p:spPr bwMode="auto">
              <a:xfrm>
                <a:off x="1285032" y="5829300"/>
                <a:ext cx="77788" cy="825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278"/>
              <p:cNvSpPr>
                <a:spLocks/>
              </p:cNvSpPr>
              <p:nvPr/>
            </p:nvSpPr>
            <p:spPr bwMode="auto">
              <a:xfrm>
                <a:off x="1369169" y="5829300"/>
                <a:ext cx="80963" cy="71438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19"/>
              <p:cNvSpPr>
                <a:spLocks/>
              </p:cNvSpPr>
              <p:nvPr/>
            </p:nvSpPr>
            <p:spPr bwMode="auto">
              <a:xfrm flipH="1" flipV="1">
                <a:off x="575419" y="61452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20"/>
              <p:cNvSpPr>
                <a:spLocks/>
              </p:cNvSpPr>
              <p:nvPr/>
            </p:nvSpPr>
            <p:spPr bwMode="auto">
              <a:xfrm flipH="1" flipV="1">
                <a:off x="381744" y="61626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22"/>
              <p:cNvSpPr>
                <a:spLocks/>
              </p:cNvSpPr>
              <p:nvPr/>
            </p:nvSpPr>
            <p:spPr bwMode="auto">
              <a:xfrm flipH="1" flipV="1">
                <a:off x="346819" y="61960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23"/>
              <p:cNvSpPr>
                <a:spLocks/>
              </p:cNvSpPr>
              <p:nvPr/>
            </p:nvSpPr>
            <p:spPr bwMode="auto">
              <a:xfrm flipH="1" flipV="1">
                <a:off x="153144" y="62134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26"/>
              <p:cNvSpPr>
                <a:spLocks/>
              </p:cNvSpPr>
              <p:nvPr/>
            </p:nvSpPr>
            <p:spPr bwMode="auto">
              <a:xfrm flipH="1" flipV="1">
                <a:off x="203944" y="60102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28"/>
              <p:cNvSpPr>
                <a:spLocks/>
              </p:cNvSpPr>
              <p:nvPr/>
            </p:nvSpPr>
            <p:spPr bwMode="auto">
              <a:xfrm flipH="1" flipV="1">
                <a:off x="600819" y="5916613"/>
                <a:ext cx="174625" cy="120650"/>
              </a:xfrm>
              <a:custGeom>
                <a:avLst/>
                <a:gdLst/>
                <a:ahLst/>
                <a:cxnLst>
                  <a:cxn ang="0">
                    <a:pos x="17" y="157"/>
                  </a:cxn>
                  <a:cxn ang="0">
                    <a:pos x="225" y="13"/>
                  </a:cxn>
                  <a:cxn ang="0">
                    <a:pos x="353" y="77"/>
                  </a:cxn>
                  <a:cxn ang="0">
                    <a:pos x="241" y="117"/>
                  </a:cxn>
                  <a:cxn ang="0">
                    <a:pos x="121" y="221"/>
                  </a:cxn>
                  <a:cxn ang="0">
                    <a:pos x="17" y="157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29"/>
              <p:cNvSpPr>
                <a:spLocks/>
              </p:cNvSpPr>
              <p:nvPr/>
            </p:nvSpPr>
            <p:spPr bwMode="auto">
              <a:xfrm flipH="1" flipV="1">
                <a:off x="407144" y="5934075"/>
                <a:ext cx="179388" cy="101600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19" y="139"/>
                  </a:cxn>
                  <a:cxn ang="0">
                    <a:pos x="179" y="131"/>
                  </a:cxn>
                  <a:cxn ang="0">
                    <a:pos x="315" y="131"/>
                  </a:cxn>
                  <a:cxn ang="0">
                    <a:pos x="267" y="51"/>
                  </a:cxn>
                  <a:cxn ang="0">
                    <a:pos x="203" y="27"/>
                  </a:cxn>
                  <a:cxn ang="0">
                    <a:pos x="67" y="19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248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553200" y="68580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3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362200" y="7162800"/>
            <a:ext cx="1066800" cy="1143364"/>
          </a:xfrm>
          <a:prstGeom prst="rect">
            <a:avLst/>
          </a:prstGeom>
          <a:noFill/>
        </p:spPr>
      </p:pic>
      <p:pic>
        <p:nvPicPr>
          <p:cNvPr id="2484" name="Picture 20" descr="b13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" y="7114529"/>
            <a:ext cx="914400" cy="978546"/>
          </a:xfrm>
          <a:prstGeom prst="rect">
            <a:avLst/>
          </a:prstGeom>
          <a:noFill/>
        </p:spPr>
      </p:pic>
      <p:pic>
        <p:nvPicPr>
          <p:cNvPr id="2486" name="Picture 28" descr="b11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257800" y="1981200"/>
            <a:ext cx="1070603" cy="1084262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2487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48000" y="1981200"/>
            <a:ext cx="102108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8" name="Picture 2" descr="C:\Documents and Settings\Admin\Мои документы\картинки для урока\70164678_69259029_pchyol1.gif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924800" y="0"/>
            <a:ext cx="1219200" cy="16933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90" name="Picture 30" descr="f111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057400" y="1752600"/>
            <a:ext cx="1038225" cy="1038225"/>
          </a:xfrm>
          <a:prstGeom prst="rect">
            <a:avLst/>
          </a:prstGeom>
          <a:noFill/>
        </p:spPr>
      </p:pic>
      <p:pic>
        <p:nvPicPr>
          <p:cNvPr id="2491" name="Picture 38" descr="f472dc8ef84cace0a1c248d5e9142d9f">
            <a:hlinkClick r:id="rId10"/>
          </p:cNvPr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7543800" y="7086600"/>
            <a:ext cx="1143000" cy="1333500"/>
          </a:xfrm>
          <a:prstGeom prst="rect">
            <a:avLst/>
          </a:prstGeom>
          <a:noFill/>
        </p:spPr>
      </p:pic>
      <p:pic>
        <p:nvPicPr>
          <p:cNvPr id="2492" name="Picture 18" descr="f83"/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5181600" y="7239000"/>
            <a:ext cx="1386840" cy="1284111"/>
          </a:xfrm>
          <a:prstGeom prst="rect">
            <a:avLst/>
          </a:prstGeom>
          <a:noFill/>
        </p:spPr>
      </p:pic>
      <p:pic>
        <p:nvPicPr>
          <p:cNvPr id="2563" name="Picture 52" descr="nature01"/>
          <p:cNvPicPr>
            <a:picLocks noChangeAspect="1" noChangeArrowheads="1" noCrop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3657600" y="1371600"/>
            <a:ext cx="1066800" cy="1219200"/>
          </a:xfrm>
          <a:prstGeom prst="rect">
            <a:avLst/>
          </a:prstGeom>
          <a:noFill/>
        </p:spPr>
      </p:pic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2873375" y="5410200"/>
          <a:ext cx="3022600" cy="846138"/>
        </p:xfrm>
        <a:graphic>
          <a:graphicData uri="http://schemas.openxmlformats.org/presentationml/2006/ole">
            <p:oleObj spid="_x0000_s7170" name="Формула" r:id="rId14" imgW="723600" imgH="203040" progId="Equation.3">
              <p:embed/>
            </p:oleObj>
          </a:graphicData>
        </a:graphic>
      </p:graphicFrame>
      <p:sp>
        <p:nvSpPr>
          <p:cNvPr id="1054" name="Скругленный прямоугольник 1053"/>
          <p:cNvSpPr/>
          <p:nvPr/>
        </p:nvSpPr>
        <p:spPr>
          <a:xfrm>
            <a:off x="381000" y="381000"/>
            <a:ext cx="13716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9,02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5" name="Скругленный прямоугольник 1054">
            <a:hlinkClick r:id="" action="ppaction://noaction">
              <a:snd r:embed="rId15" name="chimes.wav" builtIn="1"/>
            </a:hlinkClick>
          </p:cNvPr>
          <p:cNvSpPr/>
          <p:nvPr/>
        </p:nvSpPr>
        <p:spPr>
          <a:xfrm>
            <a:off x="1752600" y="381000"/>
            <a:ext cx="15240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90,2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6" name="Скругленный прямоугольник 1055"/>
          <p:cNvSpPr/>
          <p:nvPr/>
        </p:nvSpPr>
        <p:spPr>
          <a:xfrm>
            <a:off x="32766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0,00902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7" name="Скругленный прямоугольник 1056"/>
          <p:cNvSpPr/>
          <p:nvPr/>
        </p:nvSpPr>
        <p:spPr>
          <a:xfrm>
            <a:off x="4876800" y="381000"/>
            <a:ext cx="16002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902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8" name="Скругленный прямоугольник 1057"/>
          <p:cNvSpPr/>
          <p:nvPr/>
        </p:nvSpPr>
        <p:spPr>
          <a:xfrm>
            <a:off x="6477000" y="381000"/>
            <a:ext cx="1447800" cy="533400"/>
          </a:xfrm>
          <a:prstGeom prst="roundRect">
            <a:avLst/>
          </a:prstGeom>
          <a:solidFill>
            <a:srgbClr val="92D05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dirty="0" smtClean="0">
                <a:solidFill>
                  <a:schemeClr val="bg1"/>
                </a:solidFill>
              </a:rPr>
              <a:t>90200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1051" name="TextBox 1050"/>
          <p:cNvSpPr txBox="1"/>
          <p:nvPr/>
        </p:nvSpPr>
        <p:spPr>
          <a:xfrm>
            <a:off x="0" y="6477000"/>
            <a:ext cx="53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</a:rPr>
              <a:t>9/</a:t>
            </a:r>
            <a:r>
              <a:rPr lang="ru-RU" sz="2000" b="1" dirty="0" smtClean="0">
                <a:solidFill>
                  <a:schemeClr val="bg1"/>
                </a:solidFill>
              </a:rPr>
              <a:t>7</a:t>
            </a:r>
            <a:endParaRPr lang="ru-RU" sz="2000" dirty="0">
              <a:solidFill>
                <a:schemeClr val="bg1"/>
              </a:solidFill>
            </a:endParaRPr>
          </a:p>
        </p:txBody>
      </p:sp>
      <p:pic>
        <p:nvPicPr>
          <p:cNvPr id="1052" name="Picture 2" descr="C:\Documents and Settings\Admin\Мои документы\картинки для урока\5ab74b7d6408t.jp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16" t="36827" r="31078" b="41057"/>
          <a:stretch>
            <a:fillRect/>
          </a:stretch>
        </p:blipFill>
        <p:spPr bwMode="auto">
          <a:xfrm rot="862869">
            <a:off x="8305800" y="6324600"/>
            <a:ext cx="838200" cy="5334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Прямоугольник 988">
            <a:hlinkClick r:id="rId17" action="ppaction://hlinksldjump"/>
          </p:cNvPr>
          <p:cNvSpPr/>
          <p:nvPr/>
        </p:nvSpPr>
        <p:spPr>
          <a:xfrm>
            <a:off x="7653464" y="1600200"/>
            <a:ext cx="149053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Повторить</a:t>
            </a:r>
          </a:p>
          <a:p>
            <a:pPr algn="ctr"/>
            <a:r>
              <a:rPr lang="ru-RU" sz="16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5A2781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</a:rPr>
              <a:t> правило?!</a:t>
            </a:r>
            <a:endParaRPr lang="ru-RU" sz="16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5A2781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</a:endParaRPr>
          </a:p>
        </p:txBody>
      </p:sp>
      <p:pic>
        <p:nvPicPr>
          <p:cNvPr id="988" name="Picture 3" descr="D:\мои работы\Методсовет\для клумбы\обработано.jpg"/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24400" y="1371600"/>
            <a:ext cx="844561" cy="1142999"/>
          </a:xfrm>
          <a:prstGeom prst="rect">
            <a:avLst/>
          </a:prstGeom>
          <a:noFill/>
          <a:scene3d>
            <a:camera prst="orthographicFront">
              <a:rot lat="0" lon="10800000" rev="0"/>
            </a:camera>
            <a:lightRig rig="threePt" dir="t"/>
          </a:scene3d>
        </p:spPr>
      </p:pic>
      <p:pic>
        <p:nvPicPr>
          <p:cNvPr id="990" name="Picture 26" descr="f68"/>
          <p:cNvPicPr>
            <a:picLocks noChangeAspect="1" noChangeArrowheads="1" noCrop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4038600" y="2286000"/>
            <a:ext cx="1295400" cy="1295400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5.55556E-6 L -0.04167 -0.66666 " pathEditMode="relative" ptsTypes="AA">
                                      <p:cBhvr>
                                        <p:cTn id="6" dur="2000" fill="hold"/>
                                        <p:tgtEl>
                                          <p:spTgt spid="24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5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4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6" dur="2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1" dur="2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7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6" dur="20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8"/>
                  </p:tgtEl>
                </p:cond>
              </p:nextCondLst>
            </p:seq>
          </p:childTnLst>
        </p:cTn>
      </p:par>
    </p:tnLst>
    <p:bldLst>
      <p:bldP spid="1054" grpId="0" animBg="1"/>
      <p:bldP spid="1056" grpId="0" animBg="1"/>
      <p:bldP spid="1057" grpId="0" animBg="1"/>
      <p:bldP spid="1058" grpId="0" animBg="1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Апекс">
  <a:themeElements>
    <a:clrScheme name="Апекс">
      <a:dk1>
        <a:sysClr val="windowText" lastClr="000000"/>
      </a:dk1>
      <a:lt1>
        <a:sysClr val="window" lastClr="FFFFFF"/>
      </a:lt1>
      <a:dk2>
        <a:srgbClr val="69676D"/>
      </a:dk2>
      <a:lt2>
        <a:srgbClr val="C9C2D1"/>
      </a:lt2>
      <a:accent1>
        <a:srgbClr val="CEB966"/>
      </a:accent1>
      <a:accent2>
        <a:srgbClr val="9CB084"/>
      </a:accent2>
      <a:accent3>
        <a:srgbClr val="6BB1C9"/>
      </a:accent3>
      <a:accent4>
        <a:srgbClr val="6585CF"/>
      </a:accent4>
      <a:accent5>
        <a:srgbClr val="7E6BC9"/>
      </a:accent5>
      <a:accent6>
        <a:srgbClr val="A379BB"/>
      </a:accent6>
      <a:hlink>
        <a:srgbClr val="410082"/>
      </a:hlink>
      <a:folHlink>
        <a:srgbClr val="932968"/>
      </a:folHlink>
    </a:clrScheme>
    <a:fontScheme name="Апекс">
      <a:majorFont>
        <a:latin typeface="Lucida Sans"/>
        <a:ea typeface=""/>
        <a:cs typeface=""/>
        <a:font script="Grek" typeface="Arial"/>
        <a:font script="Cyrl" typeface="Arial"/>
        <a:font script="Jpan" typeface="HG丸ｺﾞｼｯｸM-PRO"/>
        <a:font script="Hang" typeface="휴먼옛체"/>
        <a:font script="Hans" typeface="黑体"/>
        <a:font script="Hant" typeface="微軟正黑體"/>
        <a:font script="Arab" typeface="Tahoma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Book Antiqua"/>
        <a:ea typeface=""/>
        <a:cs typeface=""/>
        <a:font script="Grek" typeface="Times New Roman"/>
        <a:font script="Cyrl" typeface="Times New Roman"/>
        <a:font script="Jpan" typeface="HG明朝B"/>
        <a:font script="Hang" typeface="돋움"/>
        <a:font script="Hans" typeface="宋体"/>
        <a:font script="Hant" typeface="新細明體"/>
        <a:font script="Arab" typeface="Times New Roman"/>
        <a:font script="Hebr" typeface="David"/>
        <a:font script="Thai" typeface="Eucrosia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Апекс">
      <a:fillStyleLst>
        <a:solidFill>
          <a:schemeClr val="phClr"/>
        </a:solidFill>
        <a:gradFill rotWithShape="1">
          <a:gsLst>
            <a:gs pos="20000">
              <a:schemeClr val="phClr">
                <a:tint val="9000"/>
              </a:schemeClr>
            </a:gs>
            <a:gs pos="100000">
              <a:schemeClr val="phClr">
                <a:tint val="70000"/>
                <a:satMod val="100000"/>
              </a:schemeClr>
            </a:gs>
          </a:gsLst>
          <a:path path="circle">
            <a:fillToRect l="-15000" t="-15000" r="115000" b="115000"/>
          </a:path>
        </a:gradFill>
        <a:gradFill rotWithShape="1">
          <a:gsLst>
            <a:gs pos="0">
              <a:schemeClr val="phClr">
                <a:shade val="60000"/>
              </a:schemeClr>
            </a:gs>
            <a:gs pos="33000">
              <a:schemeClr val="phClr">
                <a:tint val="86500"/>
              </a:schemeClr>
            </a:gs>
            <a:gs pos="46750">
              <a:schemeClr val="phClr">
                <a:tint val="71000"/>
                <a:satMod val="112000"/>
              </a:schemeClr>
            </a:gs>
            <a:gs pos="53000">
              <a:schemeClr val="phClr">
                <a:tint val="71000"/>
                <a:satMod val="112000"/>
              </a:schemeClr>
            </a:gs>
            <a:gs pos="68000">
              <a:schemeClr val="phClr">
                <a:tint val="86000"/>
              </a:schemeClr>
            </a:gs>
            <a:gs pos="100000">
              <a:schemeClr val="phClr">
                <a:shade val="60000"/>
              </a:schemeClr>
            </a:gs>
          </a:gsLst>
          <a:lin ang="8350000" scaled="1"/>
        </a:gradFill>
      </a:fillStyleLst>
      <a:lnStyleLst>
        <a:ln w="9525" cap="flat" cmpd="sng" algn="ctr">
          <a:solidFill>
            <a:schemeClr val="phClr">
              <a:shade val="48000"/>
              <a:satMod val="11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130000" dist="101600" dir="2700000" algn="tl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  <a:scene3d>
            <a:camera prst="orthographicFront" fov="0">
              <a:rot lat="0" lon="0" rev="0"/>
            </a:camera>
            <a:lightRig rig="soft" dir="tl">
              <a:rot lat="0" lon="0" rev="20100000"/>
            </a:lightRig>
          </a:scene3d>
          <a:sp3d>
            <a:bevelT w="50800" h="508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180000"/>
              </a:schemeClr>
            </a:gs>
            <a:gs pos="100000">
              <a:schemeClr val="phClr">
                <a:shade val="45000"/>
                <a:satMod val="120000"/>
              </a:schemeClr>
            </a:gs>
          </a:gsLst>
          <a:path path="circle">
            <a:fillToRect r="10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3000"/>
                <a:satMod val="110000"/>
              </a:schemeClr>
              <a:schemeClr val="phClr">
                <a:tint val="60000"/>
                <a:satMod val="425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Apex</Template>
  <TotalTime>3311</TotalTime>
  <Words>870</Words>
  <PresentationFormat>Экран (4:3)</PresentationFormat>
  <Paragraphs>251</Paragraphs>
  <Slides>24</Slides>
  <Notes>0</Notes>
  <HiddenSlides>0</HiddenSlides>
  <MMClips>0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24</vt:i4>
      </vt:variant>
    </vt:vector>
  </HeadingPairs>
  <TitlesOfParts>
    <vt:vector size="26" baseType="lpstr">
      <vt:lpstr>Апекс</vt:lpstr>
      <vt:lpstr>Формула</vt:lpstr>
      <vt:lpstr>Слайд 1</vt:lpstr>
      <vt:lpstr>Инструкция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Краткие рекомендации к использованию:</vt:lpstr>
      <vt:lpstr>Используемые источники:</vt:lpstr>
      <vt:lpstr>Слайд 20</vt:lpstr>
      <vt:lpstr>Слайд 21</vt:lpstr>
      <vt:lpstr>Слайд 22</vt:lpstr>
      <vt:lpstr>Слайд 23</vt:lpstr>
      <vt:lpstr>Слайд 24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СВЕТЛАНА</dc:creator>
  <cp:lastModifiedBy>СВЕТЛАНА</cp:lastModifiedBy>
  <cp:revision>388</cp:revision>
  <dcterms:created xsi:type="dcterms:W3CDTF">2014-06-09T15:05:23Z</dcterms:created>
  <dcterms:modified xsi:type="dcterms:W3CDTF">2015-03-31T06:49:05Z</dcterms:modified>
</cp:coreProperties>
</file>