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media/audio2.wav" ContentType="audio/wav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0"/>
  </p:notesMasterIdLst>
  <p:sldIdLst>
    <p:sldId id="257" r:id="rId2"/>
    <p:sldId id="259" r:id="rId3"/>
    <p:sldId id="260" r:id="rId4"/>
    <p:sldId id="264" r:id="rId5"/>
    <p:sldId id="275" r:id="rId6"/>
    <p:sldId id="276" r:id="rId7"/>
    <p:sldId id="277" r:id="rId8"/>
    <p:sldId id="278" r:id="rId9"/>
    <p:sldId id="279" r:id="rId10"/>
    <p:sldId id="280" r:id="rId11"/>
    <p:sldId id="283" r:id="rId12"/>
    <p:sldId id="281" r:id="rId13"/>
    <p:sldId id="282" r:id="rId14"/>
    <p:sldId id="274" r:id="rId15"/>
    <p:sldId id="261" r:id="rId16"/>
    <p:sldId id="262" r:id="rId17"/>
    <p:sldId id="263" r:id="rId18"/>
    <p:sldId id="258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E7212"/>
    <a:srgbClr val="4F4FC5"/>
    <a:srgbClr val="BC0460"/>
    <a:srgbClr val="FA1688"/>
    <a:srgbClr val="00964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A6CE42-2DB8-4FA5-B423-7F097E25CE5C}" type="datetimeFigureOut">
              <a:rPr lang="ru-RU" smtClean="0"/>
              <a:pPr/>
              <a:t>23.03.2015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0ABA98-D281-4DE0-A6B5-9506400E934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4352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0ABA98-D281-4DE0-A6B5-9506400E934E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66402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0ABA98-D281-4DE0-A6B5-9506400E934E}" type="slidenum">
              <a:rPr lang="ru-RU" smtClean="0"/>
              <a:pPr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12126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0ABA98-D281-4DE0-A6B5-9506400E934E}" type="slidenum">
              <a:rPr lang="ru-RU" smtClean="0"/>
              <a:pPr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44742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36B60-314D-4C01-A1DC-BD87DE30E3CC}" type="datetimeFigureOut">
              <a:rPr lang="ru-RU" smtClean="0"/>
              <a:pPr/>
              <a:t>23.03.2015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8EC92-77E3-4F1A-81F6-AA957EFD35E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36B60-314D-4C01-A1DC-BD87DE30E3CC}" type="datetimeFigureOut">
              <a:rPr lang="ru-RU" smtClean="0"/>
              <a:pPr/>
              <a:t>23.03.2015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8EC92-77E3-4F1A-81F6-AA957EFD35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36B60-314D-4C01-A1DC-BD87DE30E3CC}" type="datetimeFigureOut">
              <a:rPr lang="ru-RU" smtClean="0"/>
              <a:pPr/>
              <a:t>23.03.2015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8EC92-77E3-4F1A-81F6-AA957EFD35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36B60-314D-4C01-A1DC-BD87DE30E3CC}" type="datetimeFigureOut">
              <a:rPr lang="ru-RU" smtClean="0"/>
              <a:pPr/>
              <a:t>23.03.2015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8EC92-77E3-4F1A-81F6-AA957EFD35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36B60-314D-4C01-A1DC-BD87DE30E3CC}" type="datetimeFigureOut">
              <a:rPr lang="ru-RU" smtClean="0"/>
              <a:pPr/>
              <a:t>23.03.2015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D58EC92-77E3-4F1A-81F6-AA957EFD35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36B60-314D-4C01-A1DC-BD87DE30E3CC}" type="datetimeFigureOut">
              <a:rPr lang="ru-RU" smtClean="0"/>
              <a:pPr/>
              <a:t>23.03.2015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8EC92-77E3-4F1A-81F6-AA957EFD35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36B60-314D-4C01-A1DC-BD87DE30E3CC}" type="datetimeFigureOut">
              <a:rPr lang="ru-RU" smtClean="0"/>
              <a:pPr/>
              <a:t>23.03.2015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8EC92-77E3-4F1A-81F6-AA957EFD35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36B60-314D-4C01-A1DC-BD87DE30E3CC}" type="datetimeFigureOut">
              <a:rPr lang="ru-RU" smtClean="0"/>
              <a:pPr/>
              <a:t>23.03.2015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8EC92-77E3-4F1A-81F6-AA957EFD35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36B60-314D-4C01-A1DC-BD87DE30E3CC}" type="datetimeFigureOut">
              <a:rPr lang="ru-RU" smtClean="0"/>
              <a:pPr/>
              <a:t>23.03.2015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8EC92-77E3-4F1A-81F6-AA957EFD35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36B60-314D-4C01-A1DC-BD87DE30E3CC}" type="datetimeFigureOut">
              <a:rPr lang="ru-RU" smtClean="0"/>
              <a:pPr/>
              <a:t>23.03.2015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8EC92-77E3-4F1A-81F6-AA957EFD35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36B60-314D-4C01-A1DC-BD87DE30E3CC}" type="datetimeFigureOut">
              <a:rPr lang="ru-RU" smtClean="0"/>
              <a:pPr/>
              <a:t>23.03.2015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8EC92-77E3-4F1A-81F6-AA957EFD35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0C636B60-314D-4C01-A1DC-BD87DE30E3CC}" type="datetimeFigureOut">
              <a:rPr lang="ru-RU" smtClean="0"/>
              <a:pPr/>
              <a:t>23.03.2015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D58EC92-77E3-4F1A-81F6-AA957EFD35E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hyperlink" Target="http://www.tepid.ru/images/duck-hawk-3.jpg" TargetMode="External"/><Relationship Id="rId13" Type="http://schemas.openxmlformats.org/officeDocument/2006/relationships/slide" Target="slide2.xml"/><Relationship Id="rId3" Type="http://schemas.openxmlformats.org/officeDocument/2006/relationships/hyperlink" Target="http://s2.uploads.ru/t/ZBWnC.png" TargetMode="External"/><Relationship Id="rId7" Type="http://schemas.openxmlformats.org/officeDocument/2006/relationships/hyperlink" Target="http://www.ekzotika.com/ekzotika_img/birds/small_110.jpg" TargetMode="External"/><Relationship Id="rId12" Type="http://schemas.openxmlformats.org/officeDocument/2006/relationships/hyperlink" Target="http://www.coolsc.net/imguploads/Image/0905/models_z/0824/5.jpg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abc-color.com/color/birds/002/colibri/colibri-online-coloring-ru.shtml" TargetMode="External"/><Relationship Id="rId11" Type="http://schemas.openxmlformats.org/officeDocument/2006/relationships/hyperlink" Target="http://www.penguin.su/im_pic_photo/107_4.jpg" TargetMode="External"/><Relationship Id="rId5" Type="http://schemas.openxmlformats.org/officeDocument/2006/relationships/hyperlink" Target="http://benkuegler.com/bilder/vogel-1.png" TargetMode="External"/><Relationship Id="rId10" Type="http://schemas.openxmlformats.org/officeDocument/2006/relationships/hyperlink" Target="http://www.tepid.ru/images/albatross2.jpg" TargetMode="External"/><Relationship Id="rId4" Type="http://schemas.openxmlformats.org/officeDocument/2006/relationships/hyperlink" Target="http://img-fotki.yandex.ru/get/6205/154738079.5d/0_641cd_a7eab8ea_XL" TargetMode="External"/><Relationship Id="rId9" Type="http://schemas.openxmlformats.org/officeDocument/2006/relationships/hyperlink" Target="http://www.tepid.ru/images/ostrich-2.jpg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619672" y="2132856"/>
            <a:ext cx="43924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endParaRPr lang="ru-RU" sz="3600" b="1" dirty="0">
              <a:solidFill>
                <a:srgbClr val="FE7212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367644" y="5422866"/>
            <a:ext cx="604867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400" b="1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Автор: </a:t>
            </a:r>
            <a:r>
              <a:rPr lang="ru-RU" sz="240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Байдакова Наталья Витальевна</a:t>
            </a:r>
            <a:r>
              <a:rPr lang="en-US" sz="240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,</a:t>
            </a:r>
          </a:p>
          <a:p>
            <a:pPr algn="ctr">
              <a:defRPr/>
            </a:pPr>
            <a:r>
              <a:rPr lang="ru-RU" sz="240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      учитель начальных классов</a:t>
            </a:r>
          </a:p>
          <a:p>
            <a:pPr algn="ctr">
              <a:defRPr/>
            </a:pPr>
            <a:r>
              <a:rPr lang="ru-RU" sz="240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          МАОУ «СОШ № 119» г</a:t>
            </a:r>
            <a:r>
              <a:rPr lang="en-US" sz="240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. </a:t>
            </a:r>
            <a:r>
              <a:rPr lang="ru-RU" sz="240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Перми</a:t>
            </a:r>
          </a:p>
        </p:txBody>
      </p:sp>
      <p:sp>
        <p:nvSpPr>
          <p:cNvPr id="2" name="Управляющая кнопка: далее 1">
            <a:hlinkClick r:id="" action="ppaction://hlinkshowjump?jump=nextslide" highlightClick="1"/>
          </p:cNvPr>
          <p:cNvSpPr/>
          <p:nvPr/>
        </p:nvSpPr>
        <p:spPr>
          <a:xfrm>
            <a:off x="8171380" y="6309320"/>
            <a:ext cx="720000" cy="360000"/>
          </a:xfrm>
          <a:prstGeom prst="actionButtonForwardNex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11001">
            <a:off x="2458184" y="1728902"/>
            <a:ext cx="4292822" cy="2886447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43655">
            <a:off x="5817425" y="3592438"/>
            <a:ext cx="2687363" cy="1647207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356818">
            <a:off x="478178" y="2972853"/>
            <a:ext cx="2649807" cy="2288470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466524" y="539105"/>
            <a:ext cx="770485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>
                <a:solidFill>
                  <a:srgbClr val="BC0460"/>
                </a:solidFill>
                <a:latin typeface="Calibri Light" panose="020F0302020204030204" pitchFamily="34" charset="0"/>
              </a:rPr>
              <a:t>Интерактивная </a:t>
            </a:r>
            <a:r>
              <a:rPr lang="ru-RU" sz="4000" b="1" smtClean="0">
                <a:solidFill>
                  <a:srgbClr val="BC0460"/>
                </a:solidFill>
                <a:latin typeface="Calibri Light" panose="020F0302020204030204" pitchFamily="34" charset="0"/>
              </a:rPr>
              <a:t>игра - раскраска</a:t>
            </a:r>
            <a:endParaRPr lang="ru-RU" sz="4000" b="1" dirty="0">
              <a:solidFill>
                <a:srgbClr val="BC0460"/>
              </a:solidFill>
              <a:latin typeface="Calibri Light" panose="020F0302020204030204" pitchFamily="34" charset="0"/>
            </a:endParaRPr>
          </a:p>
          <a:p>
            <a:pPr algn="ctr"/>
            <a:r>
              <a:rPr lang="ru-RU" sz="4000" b="1" dirty="0">
                <a:solidFill>
                  <a:srgbClr val="BC0460"/>
                </a:solidFill>
                <a:latin typeface="Calibri Light" panose="020F0302020204030204" pitchFamily="34" charset="0"/>
              </a:rPr>
              <a:t>«Знаете ли вы?»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467544" y="375565"/>
            <a:ext cx="8136904" cy="1656184"/>
          </a:xfrm>
          <a:prstGeom prst="roundRect">
            <a:avLst/>
          </a:prstGeom>
          <a:ln w="38100">
            <a:solidFill>
              <a:srgbClr val="FE7212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002060"/>
                </a:solidFill>
                <a:latin typeface="Calibri"/>
              </a:rPr>
              <a:t>7. В числе 500200 сотен </a:t>
            </a:r>
            <a:r>
              <a:rPr lang="ru-RU" sz="2800" b="1" dirty="0" smtClean="0">
                <a:solidFill>
                  <a:srgbClr val="002060"/>
                </a:solidFill>
                <a:latin typeface="Calibri"/>
              </a:rPr>
              <a:t>всего … </a:t>
            </a:r>
            <a:endParaRPr lang="ru-RU" sz="2800" b="1" dirty="0">
              <a:solidFill>
                <a:srgbClr val="002060"/>
              </a:solidFill>
              <a:latin typeface="Calibri"/>
            </a:endParaRPr>
          </a:p>
        </p:txBody>
      </p:sp>
      <p:sp>
        <p:nvSpPr>
          <p:cNvPr id="4" name="Прямоугольник 3">
            <a:hlinkClick r:id="" action="ppaction://noaction">
              <a:snd r:embed="rId2" name="whoosh.wav"/>
            </a:hlinkClick>
          </p:cNvPr>
          <p:cNvSpPr/>
          <p:nvPr/>
        </p:nvSpPr>
        <p:spPr>
          <a:xfrm>
            <a:off x="6943979" y="2739649"/>
            <a:ext cx="1656184" cy="576064"/>
          </a:xfrm>
          <a:prstGeom prst="rect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Calibri" panose="020F0502020204030204"/>
              </a:rPr>
              <a:t>5002</a:t>
            </a:r>
            <a:endParaRPr lang="ru-RU" sz="2800" b="1" dirty="0">
              <a:solidFill>
                <a:srgbClr val="002060"/>
              </a:solidFill>
              <a:latin typeface="Calibri" panose="020F0502020204030204"/>
            </a:endParaRPr>
          </a:p>
        </p:txBody>
      </p:sp>
      <p:sp>
        <p:nvSpPr>
          <p:cNvPr id="9" name="Прямоугольник 8">
            <a:hlinkClick r:id="" action="ppaction://noaction">
              <a:snd r:embed="rId2" name="whoosh.wav"/>
            </a:hlinkClick>
          </p:cNvPr>
          <p:cNvSpPr/>
          <p:nvPr/>
        </p:nvSpPr>
        <p:spPr>
          <a:xfrm>
            <a:off x="6943979" y="3649907"/>
            <a:ext cx="1656184" cy="576064"/>
          </a:xfrm>
          <a:prstGeom prst="rect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Calibri" panose="020F0502020204030204"/>
              </a:rPr>
              <a:t>502</a:t>
            </a:r>
            <a:endParaRPr lang="ru-RU" sz="2800" b="1" dirty="0">
              <a:solidFill>
                <a:srgbClr val="002060"/>
              </a:solidFill>
              <a:latin typeface="Calibri" panose="020F0502020204030204"/>
            </a:endParaRPr>
          </a:p>
        </p:txBody>
      </p:sp>
      <p:sp>
        <p:nvSpPr>
          <p:cNvPr id="16" name="Прямоугольник 15">
            <a:hlinkClick r:id="" action="ppaction://hlinkshowjump?jump=nextslide">
              <a:snd r:embed="rId3" name="chimes.wav"/>
            </a:hlinkClick>
          </p:cNvPr>
          <p:cNvSpPr/>
          <p:nvPr/>
        </p:nvSpPr>
        <p:spPr>
          <a:xfrm>
            <a:off x="6943979" y="4566047"/>
            <a:ext cx="1656184" cy="576064"/>
          </a:xfrm>
          <a:prstGeom prst="rect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Calibri" panose="020F0502020204030204"/>
              </a:rPr>
              <a:t>200</a:t>
            </a:r>
            <a:endParaRPr lang="ru-RU" sz="2800" b="1" dirty="0">
              <a:solidFill>
                <a:srgbClr val="002060"/>
              </a:solidFill>
              <a:latin typeface="Calibri" panose="020F0502020204030204"/>
            </a:endParaRPr>
          </a:p>
        </p:txBody>
      </p:sp>
      <p:sp>
        <p:nvSpPr>
          <p:cNvPr id="17" name="Прямоугольник 16">
            <a:hlinkClick r:id="" action="ppaction://noaction">
              <a:snd r:embed="rId2" name="whoosh.wav"/>
            </a:hlinkClick>
          </p:cNvPr>
          <p:cNvSpPr/>
          <p:nvPr/>
        </p:nvSpPr>
        <p:spPr>
          <a:xfrm>
            <a:off x="6943979" y="5456597"/>
            <a:ext cx="1656184" cy="576064"/>
          </a:xfrm>
          <a:prstGeom prst="rect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Calibri" panose="020F0502020204030204"/>
              </a:rPr>
              <a:t>500</a:t>
            </a:r>
            <a:endParaRPr lang="ru-RU" sz="2800" b="1" dirty="0">
              <a:solidFill>
                <a:srgbClr val="002060"/>
              </a:solidFill>
              <a:latin typeface="Calibri" panose="020F0502020204030204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7544" y="2204864"/>
            <a:ext cx="6264695" cy="4320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8688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467544" y="375565"/>
            <a:ext cx="8136904" cy="1656184"/>
          </a:xfrm>
          <a:prstGeom prst="roundRect">
            <a:avLst/>
          </a:prstGeom>
          <a:ln w="38100">
            <a:solidFill>
              <a:srgbClr val="FE7212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002060"/>
                </a:solidFill>
                <a:latin typeface="Calibri"/>
              </a:rPr>
              <a:t>8. Чётное число, которое можно составить из цифр 5, 3, 8, 1, — </a:t>
            </a:r>
            <a:r>
              <a:rPr lang="ru-RU" sz="2800" b="1" dirty="0" smtClean="0">
                <a:solidFill>
                  <a:srgbClr val="002060"/>
                </a:solidFill>
                <a:latin typeface="Calibri"/>
              </a:rPr>
              <a:t>это … </a:t>
            </a:r>
            <a:endParaRPr lang="ru-RU" sz="2800" b="1" dirty="0">
              <a:solidFill>
                <a:srgbClr val="002060"/>
              </a:solidFill>
              <a:latin typeface="Calibri"/>
            </a:endParaRPr>
          </a:p>
        </p:txBody>
      </p:sp>
      <p:sp>
        <p:nvSpPr>
          <p:cNvPr id="4" name="Прямоугольник 3">
            <a:hlinkClick r:id="" action="ppaction://noaction">
              <a:snd r:embed="rId2" name="whoosh.wav"/>
            </a:hlinkClick>
          </p:cNvPr>
          <p:cNvSpPr/>
          <p:nvPr/>
        </p:nvSpPr>
        <p:spPr>
          <a:xfrm>
            <a:off x="6943979" y="2739649"/>
            <a:ext cx="1656184" cy="576064"/>
          </a:xfrm>
          <a:prstGeom prst="rect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Calibri" panose="020F0502020204030204"/>
              </a:rPr>
              <a:t>5381</a:t>
            </a:r>
            <a:endParaRPr lang="ru-RU" sz="2800" b="1" dirty="0">
              <a:solidFill>
                <a:srgbClr val="002060"/>
              </a:solidFill>
              <a:latin typeface="Calibri" panose="020F0502020204030204"/>
            </a:endParaRPr>
          </a:p>
        </p:txBody>
      </p:sp>
      <p:sp>
        <p:nvSpPr>
          <p:cNvPr id="9" name="Прямоугольник 8">
            <a:hlinkClick r:id="" action="ppaction://hlinkshowjump?jump=nextslide">
              <a:snd r:embed="rId3" name="chimes.wav"/>
            </a:hlinkClick>
          </p:cNvPr>
          <p:cNvSpPr/>
          <p:nvPr/>
        </p:nvSpPr>
        <p:spPr>
          <a:xfrm>
            <a:off x="6943979" y="3649907"/>
            <a:ext cx="1656184" cy="576064"/>
          </a:xfrm>
          <a:prstGeom prst="rect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Calibri" panose="020F0502020204030204"/>
              </a:rPr>
              <a:t>1538</a:t>
            </a:r>
            <a:endParaRPr lang="ru-RU" sz="2800" b="1" dirty="0">
              <a:solidFill>
                <a:srgbClr val="002060"/>
              </a:solidFill>
              <a:latin typeface="Calibri" panose="020F0502020204030204"/>
            </a:endParaRPr>
          </a:p>
        </p:txBody>
      </p:sp>
      <p:sp>
        <p:nvSpPr>
          <p:cNvPr id="16" name="Прямоугольник 15">
            <a:hlinkClick r:id="" action="ppaction://noaction">
              <a:snd r:embed="rId2" name="whoosh.wav"/>
            </a:hlinkClick>
          </p:cNvPr>
          <p:cNvSpPr/>
          <p:nvPr/>
        </p:nvSpPr>
        <p:spPr>
          <a:xfrm>
            <a:off x="6943979" y="4566047"/>
            <a:ext cx="1656184" cy="576064"/>
          </a:xfrm>
          <a:prstGeom prst="rect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Calibri" panose="020F0502020204030204"/>
              </a:rPr>
              <a:t>8153</a:t>
            </a:r>
            <a:endParaRPr lang="ru-RU" sz="2800" b="1" dirty="0">
              <a:solidFill>
                <a:srgbClr val="002060"/>
              </a:solidFill>
              <a:latin typeface="Calibri" panose="020F0502020204030204"/>
            </a:endParaRPr>
          </a:p>
        </p:txBody>
      </p:sp>
      <p:sp>
        <p:nvSpPr>
          <p:cNvPr id="17" name="Прямоугольник 16">
            <a:hlinkClick r:id="" action="ppaction://noaction">
              <a:snd r:embed="rId2" name="whoosh.wav"/>
            </a:hlinkClick>
          </p:cNvPr>
          <p:cNvSpPr/>
          <p:nvPr/>
        </p:nvSpPr>
        <p:spPr>
          <a:xfrm>
            <a:off x="6943979" y="5456597"/>
            <a:ext cx="1656184" cy="576064"/>
          </a:xfrm>
          <a:prstGeom prst="rect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Calibri" panose="020F0502020204030204"/>
              </a:rPr>
              <a:t>3815</a:t>
            </a:r>
            <a:endParaRPr lang="ru-RU" sz="2800" b="1" dirty="0">
              <a:solidFill>
                <a:srgbClr val="002060"/>
              </a:solidFill>
              <a:latin typeface="Calibri" panose="020F0502020204030204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7544" y="2204864"/>
            <a:ext cx="6264696" cy="4320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6742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467544" y="375565"/>
            <a:ext cx="8136904" cy="1656184"/>
          </a:xfrm>
          <a:prstGeom prst="roundRect">
            <a:avLst/>
          </a:prstGeom>
          <a:ln w="38100">
            <a:solidFill>
              <a:srgbClr val="FE7212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800" b="1" dirty="0">
                <a:solidFill>
                  <a:srgbClr val="002060"/>
                </a:solidFill>
                <a:latin typeface="Calibri"/>
              </a:rPr>
              <a:t>9. З</a:t>
            </a:r>
            <a:r>
              <a:rPr lang="ru-RU" sz="2800" b="1" dirty="0" smtClean="0">
                <a:solidFill>
                  <a:srgbClr val="002060"/>
                </a:solidFill>
                <a:latin typeface="Calibri"/>
              </a:rPr>
              <a:t>начение </a:t>
            </a:r>
            <a:r>
              <a:rPr lang="ru-RU" sz="2800" b="1" dirty="0">
                <a:solidFill>
                  <a:srgbClr val="002060"/>
                </a:solidFill>
                <a:latin typeface="Calibri"/>
              </a:rPr>
              <a:t>суммы чисел </a:t>
            </a:r>
            <a:endParaRPr lang="ru-RU" sz="2800" b="1" dirty="0" smtClean="0">
              <a:solidFill>
                <a:srgbClr val="002060"/>
              </a:solidFill>
              <a:latin typeface="Calibri"/>
            </a:endParaRPr>
          </a:p>
          <a:p>
            <a:pPr lvl="0" algn="ctr"/>
            <a:r>
              <a:rPr lang="ru-RU" sz="2800" b="1" dirty="0" smtClean="0">
                <a:solidFill>
                  <a:srgbClr val="002060"/>
                </a:solidFill>
                <a:latin typeface="Calibri"/>
              </a:rPr>
              <a:t>8750 </a:t>
            </a:r>
            <a:r>
              <a:rPr lang="ru-RU" sz="2800" b="1" dirty="0">
                <a:solidFill>
                  <a:srgbClr val="002060"/>
                </a:solidFill>
                <a:latin typeface="Calibri"/>
              </a:rPr>
              <a:t>и </a:t>
            </a:r>
            <a:r>
              <a:rPr lang="ru-RU" sz="2800" b="1" dirty="0" smtClean="0">
                <a:solidFill>
                  <a:srgbClr val="002060"/>
                </a:solidFill>
                <a:latin typeface="Calibri"/>
              </a:rPr>
              <a:t>4560 — это …</a:t>
            </a:r>
            <a:endParaRPr lang="ru-RU" sz="2800" b="1" dirty="0">
              <a:solidFill>
                <a:srgbClr val="002060"/>
              </a:solidFill>
              <a:latin typeface="Calibri"/>
            </a:endParaRPr>
          </a:p>
        </p:txBody>
      </p:sp>
      <p:sp>
        <p:nvSpPr>
          <p:cNvPr id="4" name="Прямоугольник 3">
            <a:hlinkClick r:id="" action="ppaction://noaction">
              <a:snd r:embed="rId2" name="whoosh.wav"/>
            </a:hlinkClick>
          </p:cNvPr>
          <p:cNvSpPr/>
          <p:nvPr/>
        </p:nvSpPr>
        <p:spPr>
          <a:xfrm>
            <a:off x="6943979" y="2739649"/>
            <a:ext cx="1656184" cy="576064"/>
          </a:xfrm>
          <a:prstGeom prst="rect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Calibri" panose="020F0502020204030204"/>
              </a:rPr>
              <a:t>1310</a:t>
            </a:r>
            <a:endParaRPr lang="ru-RU" sz="2800" b="1" dirty="0">
              <a:solidFill>
                <a:srgbClr val="002060"/>
              </a:solidFill>
              <a:latin typeface="Calibri" panose="020F0502020204030204"/>
            </a:endParaRPr>
          </a:p>
        </p:txBody>
      </p:sp>
      <p:sp>
        <p:nvSpPr>
          <p:cNvPr id="9" name="Прямоугольник 8">
            <a:hlinkClick r:id="" action="ppaction://hlinkshowjump?jump=nextslide">
              <a:snd r:embed="rId3" name="chimes.wav"/>
            </a:hlinkClick>
          </p:cNvPr>
          <p:cNvSpPr/>
          <p:nvPr/>
        </p:nvSpPr>
        <p:spPr>
          <a:xfrm>
            <a:off x="6943979" y="3649907"/>
            <a:ext cx="1656184" cy="576064"/>
          </a:xfrm>
          <a:prstGeom prst="rect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Calibri" panose="020F0502020204030204"/>
              </a:rPr>
              <a:t>13310</a:t>
            </a:r>
            <a:endParaRPr lang="ru-RU" sz="2800" b="1" dirty="0">
              <a:solidFill>
                <a:srgbClr val="002060"/>
              </a:solidFill>
              <a:latin typeface="Calibri" panose="020F0502020204030204"/>
            </a:endParaRPr>
          </a:p>
        </p:txBody>
      </p:sp>
      <p:sp>
        <p:nvSpPr>
          <p:cNvPr id="16" name="Прямоугольник 15">
            <a:hlinkClick r:id="" action="ppaction://noaction">
              <a:snd r:embed="rId2" name="whoosh.wav"/>
            </a:hlinkClick>
          </p:cNvPr>
          <p:cNvSpPr/>
          <p:nvPr/>
        </p:nvSpPr>
        <p:spPr>
          <a:xfrm>
            <a:off x="6943979" y="4566047"/>
            <a:ext cx="1656184" cy="576064"/>
          </a:xfrm>
          <a:prstGeom prst="rect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Calibri" panose="020F0502020204030204"/>
              </a:rPr>
              <a:t>3310</a:t>
            </a:r>
            <a:endParaRPr lang="ru-RU" sz="2800" b="1" dirty="0">
              <a:solidFill>
                <a:srgbClr val="002060"/>
              </a:solidFill>
              <a:latin typeface="Calibri" panose="020F0502020204030204"/>
            </a:endParaRPr>
          </a:p>
        </p:txBody>
      </p:sp>
      <p:sp>
        <p:nvSpPr>
          <p:cNvPr id="17" name="Прямоугольник 16">
            <a:hlinkClick r:id="" action="ppaction://noaction">
              <a:snd r:embed="rId2" name="whoosh.wav"/>
            </a:hlinkClick>
          </p:cNvPr>
          <p:cNvSpPr/>
          <p:nvPr/>
        </p:nvSpPr>
        <p:spPr>
          <a:xfrm>
            <a:off x="6943979" y="5456597"/>
            <a:ext cx="1656184" cy="576064"/>
          </a:xfrm>
          <a:prstGeom prst="rect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Calibri" panose="020F0502020204030204"/>
              </a:rPr>
              <a:t>1331</a:t>
            </a:r>
            <a:endParaRPr lang="ru-RU" sz="2800" b="1" dirty="0">
              <a:solidFill>
                <a:srgbClr val="002060"/>
              </a:solidFill>
              <a:latin typeface="Calibri" panose="020F0502020204030204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7544" y="2204864"/>
            <a:ext cx="6264695" cy="4318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7834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467544" y="375565"/>
            <a:ext cx="8136904" cy="1656184"/>
          </a:xfrm>
          <a:prstGeom prst="roundRect">
            <a:avLst/>
          </a:prstGeom>
          <a:ln w="38100">
            <a:solidFill>
              <a:srgbClr val="FE7212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800" b="1" dirty="0">
                <a:solidFill>
                  <a:srgbClr val="002060"/>
                </a:solidFill>
                <a:latin typeface="Calibri"/>
              </a:rPr>
              <a:t>10. З</a:t>
            </a:r>
            <a:r>
              <a:rPr lang="ru-RU" sz="2800" b="1" dirty="0" smtClean="0">
                <a:solidFill>
                  <a:srgbClr val="002060"/>
                </a:solidFill>
                <a:latin typeface="Calibri"/>
              </a:rPr>
              <a:t>начение </a:t>
            </a:r>
            <a:r>
              <a:rPr lang="ru-RU" sz="2800" b="1" dirty="0">
                <a:solidFill>
                  <a:srgbClr val="002060"/>
                </a:solidFill>
                <a:latin typeface="Calibri"/>
              </a:rPr>
              <a:t>произведения </a:t>
            </a:r>
            <a:endParaRPr lang="ru-RU" sz="2800" b="1" dirty="0" smtClean="0">
              <a:solidFill>
                <a:srgbClr val="002060"/>
              </a:solidFill>
              <a:latin typeface="Calibri"/>
            </a:endParaRPr>
          </a:p>
          <a:p>
            <a:pPr lvl="0" algn="ctr"/>
            <a:r>
              <a:rPr lang="ru-RU" sz="2800" b="1" dirty="0" smtClean="0">
                <a:solidFill>
                  <a:srgbClr val="002060"/>
                </a:solidFill>
                <a:latin typeface="Calibri"/>
              </a:rPr>
              <a:t>чисел </a:t>
            </a:r>
            <a:r>
              <a:rPr lang="ru-RU" sz="2800" b="1" dirty="0">
                <a:solidFill>
                  <a:srgbClr val="002060"/>
                </a:solidFill>
                <a:latin typeface="Calibri"/>
              </a:rPr>
              <a:t>70 и </a:t>
            </a:r>
            <a:r>
              <a:rPr lang="ru-RU" sz="2800" b="1" dirty="0" smtClean="0">
                <a:solidFill>
                  <a:srgbClr val="002060"/>
                </a:solidFill>
                <a:latin typeface="Calibri"/>
              </a:rPr>
              <a:t>800 — это … </a:t>
            </a:r>
            <a:endParaRPr lang="ru-RU" sz="2800" b="1" dirty="0">
              <a:solidFill>
                <a:srgbClr val="002060"/>
              </a:solidFill>
              <a:latin typeface="Calibri"/>
            </a:endParaRPr>
          </a:p>
        </p:txBody>
      </p:sp>
      <p:sp>
        <p:nvSpPr>
          <p:cNvPr id="4" name="Прямоугольник 3">
            <a:hlinkClick r:id="" action="ppaction://noaction">
              <a:snd r:embed="rId2" name="whoosh.wav"/>
            </a:hlinkClick>
          </p:cNvPr>
          <p:cNvSpPr/>
          <p:nvPr/>
        </p:nvSpPr>
        <p:spPr>
          <a:xfrm>
            <a:off x="6943979" y="2739649"/>
            <a:ext cx="1656184" cy="576064"/>
          </a:xfrm>
          <a:prstGeom prst="rect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Calibri" panose="020F0502020204030204"/>
              </a:rPr>
              <a:t>5600</a:t>
            </a:r>
            <a:endParaRPr lang="ru-RU" sz="2800" b="1" dirty="0">
              <a:solidFill>
                <a:srgbClr val="002060"/>
              </a:solidFill>
              <a:latin typeface="Calibri" panose="020F0502020204030204"/>
            </a:endParaRPr>
          </a:p>
        </p:txBody>
      </p:sp>
      <p:sp>
        <p:nvSpPr>
          <p:cNvPr id="9" name="Прямоугольник 8">
            <a:hlinkClick r:id="" action="ppaction://noaction">
              <a:snd r:embed="rId2" name="whoosh.wav"/>
            </a:hlinkClick>
          </p:cNvPr>
          <p:cNvSpPr/>
          <p:nvPr/>
        </p:nvSpPr>
        <p:spPr>
          <a:xfrm>
            <a:off x="6943979" y="3649907"/>
            <a:ext cx="1656184" cy="576064"/>
          </a:xfrm>
          <a:prstGeom prst="rect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Calibri" panose="020F0502020204030204"/>
              </a:rPr>
              <a:t>560000</a:t>
            </a:r>
            <a:endParaRPr lang="ru-RU" sz="2800" b="1" dirty="0">
              <a:solidFill>
                <a:srgbClr val="002060"/>
              </a:solidFill>
              <a:latin typeface="Calibri" panose="020F0502020204030204"/>
            </a:endParaRPr>
          </a:p>
        </p:txBody>
      </p:sp>
      <p:sp>
        <p:nvSpPr>
          <p:cNvPr id="16" name="Прямоугольник 15">
            <a:hlinkClick r:id="" action="ppaction://noaction">
              <a:snd r:embed="rId2" name="whoosh.wav"/>
            </a:hlinkClick>
          </p:cNvPr>
          <p:cNvSpPr/>
          <p:nvPr/>
        </p:nvSpPr>
        <p:spPr>
          <a:xfrm>
            <a:off x="6943979" y="4566047"/>
            <a:ext cx="1656184" cy="576064"/>
          </a:xfrm>
          <a:prstGeom prst="rect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Calibri" panose="020F0502020204030204"/>
              </a:rPr>
              <a:t>560</a:t>
            </a:r>
            <a:endParaRPr lang="ru-RU" sz="2800" b="1" dirty="0">
              <a:solidFill>
                <a:srgbClr val="002060"/>
              </a:solidFill>
              <a:latin typeface="Calibri" panose="020F0502020204030204"/>
            </a:endParaRPr>
          </a:p>
        </p:txBody>
      </p:sp>
      <p:sp>
        <p:nvSpPr>
          <p:cNvPr id="17" name="Прямоугольник 16">
            <a:hlinkClick r:id="" action="ppaction://hlinkshowjump?jump=nextslide">
              <a:snd r:embed="rId3" name="chimes.wav"/>
            </a:hlinkClick>
          </p:cNvPr>
          <p:cNvSpPr/>
          <p:nvPr/>
        </p:nvSpPr>
        <p:spPr>
          <a:xfrm>
            <a:off x="6943979" y="5456597"/>
            <a:ext cx="1656184" cy="576064"/>
          </a:xfrm>
          <a:prstGeom prst="rect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Calibri" panose="020F0502020204030204"/>
              </a:rPr>
              <a:t>56000</a:t>
            </a:r>
            <a:endParaRPr lang="ru-RU" sz="2800" b="1" dirty="0">
              <a:solidFill>
                <a:srgbClr val="002060"/>
              </a:solidFill>
              <a:latin typeface="Calibri" panose="020F0502020204030204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7544" y="2204864"/>
            <a:ext cx="6264695" cy="4318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1006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 rot="10800000" flipV="1">
            <a:off x="2267744" y="4591455"/>
            <a:ext cx="4464495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Calibri"/>
              </a:rPr>
              <a:t>МОЛОДЦЫ</a:t>
            </a:r>
            <a:r>
              <a:rPr lang="ru-RU" sz="4800" b="1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Calibri"/>
              </a:rPr>
              <a:t>!</a:t>
            </a:r>
          </a:p>
          <a:p>
            <a:pPr algn="ctr"/>
            <a:r>
              <a:rPr lang="ru-RU" sz="40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Calibri"/>
              </a:rPr>
              <a:t>Так держать!</a:t>
            </a:r>
            <a:endParaRPr lang="ru-RU" sz="4000" b="1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  <a:latin typeface="Calibri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784" y="340948"/>
            <a:ext cx="5832648" cy="404646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191768">
            <a:off x="-21947" y="473556"/>
            <a:ext cx="2815152" cy="2104326"/>
          </a:xfrm>
          <a:prstGeom prst="rect">
            <a:avLst/>
          </a:prstGeom>
        </p:spPr>
      </p:pic>
      <p:sp>
        <p:nvSpPr>
          <p:cNvPr id="3" name="Управляющая кнопка: далее 2">
            <a:hlinkClick r:id="" action="ppaction://hlinkshowjump?jump=nextslide" highlightClick="1"/>
          </p:cNvPr>
          <p:cNvSpPr/>
          <p:nvPr/>
        </p:nvSpPr>
        <p:spPr>
          <a:xfrm>
            <a:off x="8172400" y="6309320"/>
            <a:ext cx="720000" cy="360000"/>
          </a:xfrm>
          <a:prstGeom prst="actionButtonForwardNex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6969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43608" y="908720"/>
            <a:ext cx="7056784" cy="74174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Знаете ли вы</a:t>
            </a: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, 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что</a:t>
            </a: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среди птиц есть </a:t>
            </a:r>
          </a:p>
          <a:p>
            <a:pPr algn="ctr">
              <a:defRPr/>
            </a:pP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и другие рекордсмены?</a:t>
            </a:r>
            <a:endParaRPr lang="en-US" sz="2800" b="1" dirty="0" smtClean="0">
              <a:solidFill>
                <a:schemeClr val="accent1">
                  <a:lumMod val="75000"/>
                </a:schemeClr>
              </a:solidFill>
              <a:latin typeface="Calibri" pitchFamily="34" charset="0"/>
              <a:cs typeface="Calibri" pitchFamily="34" charset="0"/>
            </a:endParaRPr>
          </a:p>
          <a:p>
            <a:pPr>
              <a:defRPr/>
            </a:pPr>
            <a:r>
              <a:rPr lang="ru-RU" sz="2800" b="1" dirty="0" smtClean="0">
                <a:solidFill>
                  <a:srgbClr val="7030A0"/>
                </a:solidFill>
                <a:latin typeface="Calibri" pitchFamily="34" charset="0"/>
                <a:cs typeface="Calibri" pitchFamily="34" charset="0"/>
              </a:rPr>
              <a:t>Самая долгоживущая птица – </a:t>
            </a:r>
            <a:endParaRPr lang="en-US" sz="2800" b="1" dirty="0" smtClean="0">
              <a:solidFill>
                <a:srgbClr val="7030A0"/>
              </a:solidFill>
              <a:latin typeface="Calibri" pitchFamily="34" charset="0"/>
              <a:cs typeface="Calibri" pitchFamily="34" charset="0"/>
            </a:endParaRPr>
          </a:p>
          <a:p>
            <a:pPr>
              <a:defRPr/>
            </a:pPr>
            <a:r>
              <a:rPr lang="ru-RU" sz="2800" b="1" dirty="0" smtClean="0">
                <a:solidFill>
                  <a:srgbClr val="7030A0"/>
                </a:solidFill>
                <a:latin typeface="Calibri" pitchFamily="34" charset="0"/>
                <a:cs typeface="Calibri" pitchFamily="34" charset="0"/>
              </a:rPr>
              <a:t>большой желтохохлый какаду</a:t>
            </a:r>
            <a:r>
              <a:rPr lang="en-US" sz="2800" b="1" dirty="0" smtClean="0">
                <a:solidFill>
                  <a:srgbClr val="7030A0"/>
                </a:solidFill>
                <a:latin typeface="Calibri" pitchFamily="34" charset="0"/>
                <a:cs typeface="Calibri" pitchFamily="34" charset="0"/>
              </a:rPr>
              <a:t>. </a:t>
            </a:r>
            <a:r>
              <a:rPr lang="ru-RU" sz="2800" b="1" dirty="0" smtClean="0">
                <a:solidFill>
                  <a:srgbClr val="7030A0"/>
                </a:solidFill>
                <a:latin typeface="Calibri" pitchFamily="34" charset="0"/>
                <a:cs typeface="Calibri" pitchFamily="34" charset="0"/>
              </a:rPr>
              <a:t>Продолжительность его </a:t>
            </a:r>
            <a:r>
              <a:rPr lang="ru-RU" sz="2800" b="1" dirty="0">
                <a:solidFill>
                  <a:srgbClr val="7030A0"/>
                </a:solidFill>
                <a:latin typeface="Calibri" pitchFamily="34" charset="0"/>
                <a:cs typeface="Calibri" pitchFamily="34" charset="0"/>
              </a:rPr>
              <a:t>жизни </a:t>
            </a:r>
            <a:endParaRPr lang="en-US" sz="2800" b="1" dirty="0" smtClean="0">
              <a:solidFill>
                <a:srgbClr val="7030A0"/>
              </a:solidFill>
              <a:latin typeface="Calibri" pitchFamily="34" charset="0"/>
              <a:cs typeface="Calibri" pitchFamily="34" charset="0"/>
            </a:endParaRPr>
          </a:p>
          <a:p>
            <a:pPr>
              <a:defRPr/>
            </a:pPr>
            <a:r>
              <a:rPr lang="en-US" sz="2800" b="1" dirty="0" smtClean="0">
                <a:solidFill>
                  <a:srgbClr val="7030A0"/>
                </a:solidFill>
                <a:latin typeface="Calibri" pitchFamily="34" charset="0"/>
                <a:cs typeface="Calibri" pitchFamily="34" charset="0"/>
              </a:rPr>
              <a:t>   </a:t>
            </a:r>
            <a:r>
              <a:rPr lang="ru-RU" sz="2800" b="1" dirty="0" smtClean="0">
                <a:solidFill>
                  <a:srgbClr val="7030A0"/>
                </a:solidFill>
                <a:latin typeface="Calibri" pitchFamily="34" charset="0"/>
                <a:cs typeface="Calibri" pitchFamily="34" charset="0"/>
              </a:rPr>
              <a:t>составляет более 80 лет</a:t>
            </a:r>
            <a:r>
              <a:rPr lang="en-US" sz="2800" b="1" dirty="0" smtClean="0">
                <a:solidFill>
                  <a:srgbClr val="7030A0"/>
                </a:solidFill>
                <a:latin typeface="Calibri" pitchFamily="34" charset="0"/>
                <a:cs typeface="Calibri" pitchFamily="34" charset="0"/>
              </a:rPr>
              <a:t>.</a:t>
            </a:r>
          </a:p>
          <a:p>
            <a:pPr>
              <a:defRPr/>
            </a:pPr>
            <a:endParaRPr lang="en-US" sz="2800" b="1" dirty="0">
              <a:solidFill>
                <a:srgbClr val="7030A0"/>
              </a:solidFill>
              <a:latin typeface="Calibri" pitchFamily="34" charset="0"/>
              <a:cs typeface="Calibri" pitchFamily="34" charset="0"/>
            </a:endParaRPr>
          </a:p>
          <a:p>
            <a:pPr>
              <a:defRPr/>
            </a:pPr>
            <a:r>
              <a:rPr lang="en-US" sz="2800" b="1" dirty="0" smtClean="0">
                <a:solidFill>
                  <a:srgbClr val="7030A0"/>
                </a:solidFill>
                <a:latin typeface="Calibri" pitchFamily="34" charset="0"/>
                <a:cs typeface="Calibri" pitchFamily="34" charset="0"/>
              </a:rPr>
              <a:t>                              </a:t>
            </a:r>
            <a:r>
              <a:rPr lang="ru-RU" sz="2800" b="1" dirty="0" smtClean="0">
                <a:solidFill>
                  <a:srgbClr val="7030A0"/>
                </a:solidFill>
                <a:latin typeface="Calibri" pitchFamily="34" charset="0"/>
                <a:cs typeface="Calibri" pitchFamily="34" charset="0"/>
              </a:rPr>
              <a:t>              Самый быстрый</a:t>
            </a:r>
          </a:p>
          <a:p>
            <a:pPr>
              <a:defRPr/>
            </a:pPr>
            <a:r>
              <a:rPr lang="ru-RU" sz="2800" b="1" dirty="0">
                <a:solidFill>
                  <a:srgbClr val="7030A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ru-RU" sz="2800" b="1" dirty="0" smtClean="0">
                <a:solidFill>
                  <a:srgbClr val="7030A0"/>
                </a:solidFill>
                <a:latin typeface="Calibri" pitchFamily="34" charset="0"/>
                <a:cs typeface="Calibri" pitchFamily="34" charset="0"/>
              </a:rPr>
              <a:t>                                           полёт у сапсана</a:t>
            </a:r>
            <a:r>
              <a:rPr lang="en-US" sz="2800" b="1" dirty="0" smtClean="0">
                <a:solidFill>
                  <a:srgbClr val="7030A0"/>
                </a:solidFill>
                <a:latin typeface="Calibri" pitchFamily="34" charset="0"/>
                <a:cs typeface="Calibri" pitchFamily="34" charset="0"/>
              </a:rPr>
              <a:t>. </a:t>
            </a:r>
            <a:endParaRPr lang="ru-RU" sz="2800" b="1" dirty="0" smtClean="0">
              <a:solidFill>
                <a:srgbClr val="7030A0"/>
              </a:solidFill>
              <a:latin typeface="Calibri" pitchFamily="34" charset="0"/>
              <a:cs typeface="Calibri" pitchFamily="34" charset="0"/>
            </a:endParaRPr>
          </a:p>
          <a:p>
            <a:pPr>
              <a:defRPr/>
            </a:pPr>
            <a:r>
              <a:rPr lang="ru-RU" sz="2800" b="1" dirty="0">
                <a:solidFill>
                  <a:srgbClr val="7030A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ru-RU" sz="2800" b="1" dirty="0" smtClean="0">
                <a:solidFill>
                  <a:srgbClr val="7030A0"/>
                </a:solidFill>
                <a:latin typeface="Calibri" pitchFamily="34" charset="0"/>
                <a:cs typeface="Calibri" pitchFamily="34" charset="0"/>
              </a:rPr>
              <a:t>                                           Он может летать со </a:t>
            </a:r>
            <a:endParaRPr lang="en-US" sz="2800" b="1" dirty="0" smtClean="0">
              <a:solidFill>
                <a:srgbClr val="7030A0"/>
              </a:solidFill>
              <a:latin typeface="Calibri" pitchFamily="34" charset="0"/>
              <a:cs typeface="Calibri" pitchFamily="34" charset="0"/>
            </a:endParaRPr>
          </a:p>
          <a:p>
            <a:pPr>
              <a:defRPr/>
            </a:pPr>
            <a:r>
              <a:rPr lang="en-US" sz="2800" b="1" dirty="0">
                <a:solidFill>
                  <a:srgbClr val="7030A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2800" b="1" dirty="0" smtClean="0">
                <a:solidFill>
                  <a:srgbClr val="7030A0"/>
                </a:solidFill>
                <a:latin typeface="Calibri" pitchFamily="34" charset="0"/>
                <a:cs typeface="Calibri" pitchFamily="34" charset="0"/>
              </a:rPr>
              <a:t>                             </a:t>
            </a:r>
            <a:r>
              <a:rPr lang="ru-RU" sz="2800" b="1" dirty="0" smtClean="0">
                <a:solidFill>
                  <a:srgbClr val="7030A0"/>
                </a:solidFill>
                <a:latin typeface="Calibri" pitchFamily="34" charset="0"/>
                <a:cs typeface="Calibri" pitchFamily="34" charset="0"/>
              </a:rPr>
              <a:t>             </a:t>
            </a:r>
            <a:r>
              <a:rPr lang="en-US" sz="2800" b="1" dirty="0" smtClean="0">
                <a:solidFill>
                  <a:srgbClr val="7030A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ru-RU" sz="2800" b="1" dirty="0" smtClean="0">
                <a:solidFill>
                  <a:srgbClr val="7030A0"/>
                </a:solidFill>
                <a:latin typeface="Calibri" pitchFamily="34" charset="0"/>
                <a:cs typeface="Calibri" pitchFamily="34" charset="0"/>
              </a:rPr>
              <a:t>скоростью 300 км/ч</a:t>
            </a:r>
            <a:r>
              <a:rPr lang="en-US" sz="2800" b="1" dirty="0" smtClean="0">
                <a:solidFill>
                  <a:srgbClr val="7030A0"/>
                </a:solidFill>
                <a:latin typeface="Calibri" pitchFamily="34" charset="0"/>
                <a:cs typeface="Calibri" pitchFamily="34" charset="0"/>
              </a:rPr>
              <a:t>.</a:t>
            </a:r>
          </a:p>
          <a:p>
            <a:pPr>
              <a:defRPr/>
            </a:pPr>
            <a:endParaRPr lang="ru-RU" sz="2800" b="1" dirty="0" smtClean="0">
              <a:solidFill>
                <a:srgbClr val="7030A0"/>
              </a:solidFill>
              <a:latin typeface="Calibri" pitchFamily="34" charset="0"/>
              <a:cs typeface="Calibri" pitchFamily="34" charset="0"/>
            </a:endParaRPr>
          </a:p>
          <a:p>
            <a:pPr algn="ctr">
              <a:defRPr/>
            </a:pPr>
            <a:endParaRPr lang="ru-RU" sz="2800" b="1" dirty="0">
              <a:solidFill>
                <a:srgbClr val="7030A0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52226" name="Picture 2" descr="Большой желтохохлый какаду (Cacatua galerita) - -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72198" y="1785926"/>
            <a:ext cx="1714512" cy="2143140"/>
          </a:xfrm>
          <a:prstGeom prst="rect">
            <a:avLst/>
          </a:prstGeom>
          <a:noFill/>
        </p:spPr>
      </p:pic>
      <p:pic>
        <p:nvPicPr>
          <p:cNvPr id="52227" name="Picture 3" descr="C:\Users\Natasha\Pictures\duck-hawk-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28794" y="3571877"/>
            <a:ext cx="2428892" cy="2071702"/>
          </a:xfrm>
          <a:prstGeom prst="rect">
            <a:avLst/>
          </a:prstGeom>
          <a:noFill/>
        </p:spPr>
      </p:pic>
      <p:sp>
        <p:nvSpPr>
          <p:cNvPr id="2" name="Управляющая кнопка: далее 1">
            <a:hlinkClick r:id="" action="ppaction://hlinkshowjump?jump=nextslide" highlightClick="1"/>
          </p:cNvPr>
          <p:cNvSpPr/>
          <p:nvPr/>
        </p:nvSpPr>
        <p:spPr>
          <a:xfrm>
            <a:off x="8172400" y="6335150"/>
            <a:ext cx="720080" cy="360040"/>
          </a:xfrm>
          <a:prstGeom prst="actionButtonForwardNex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971600" y="1052736"/>
            <a:ext cx="720080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800" b="1" dirty="0" smtClean="0">
                <a:solidFill>
                  <a:srgbClr val="7030A0"/>
                </a:solidFill>
                <a:latin typeface="Calibri" pitchFamily="34" charset="0"/>
                <a:cs typeface="Calibri" pitchFamily="34" charset="0"/>
              </a:rPr>
              <a:t> Самая высокая скорость </a:t>
            </a:r>
          </a:p>
          <a:p>
            <a:pPr>
              <a:defRPr/>
            </a:pPr>
            <a:r>
              <a:rPr lang="ru-RU" sz="2800" b="1" dirty="0" smtClean="0">
                <a:solidFill>
                  <a:srgbClr val="7030A0"/>
                </a:solidFill>
                <a:latin typeface="Calibri" pitchFamily="34" charset="0"/>
                <a:cs typeface="Calibri" pitchFamily="34" charset="0"/>
              </a:rPr>
              <a:t>  на суше у страуса</a:t>
            </a:r>
            <a:r>
              <a:rPr lang="en-US" sz="2800" b="1" dirty="0" smtClean="0">
                <a:solidFill>
                  <a:srgbClr val="7030A0"/>
                </a:solidFill>
                <a:latin typeface="Calibri" pitchFamily="34" charset="0"/>
                <a:cs typeface="Calibri" pitchFamily="34" charset="0"/>
              </a:rPr>
              <a:t>. </a:t>
            </a:r>
            <a:endParaRPr lang="ru-RU" sz="2800" b="1" dirty="0" smtClean="0">
              <a:solidFill>
                <a:srgbClr val="7030A0"/>
              </a:solidFill>
              <a:latin typeface="Calibri" pitchFamily="34" charset="0"/>
              <a:cs typeface="Calibri" pitchFamily="34" charset="0"/>
            </a:endParaRPr>
          </a:p>
          <a:p>
            <a:pPr>
              <a:defRPr/>
            </a:pPr>
            <a:r>
              <a:rPr lang="ru-RU" sz="2800" b="1" dirty="0" smtClean="0">
                <a:solidFill>
                  <a:srgbClr val="7030A0"/>
                </a:solidFill>
                <a:latin typeface="Calibri" pitchFamily="34" charset="0"/>
                <a:cs typeface="Calibri" pitchFamily="34" charset="0"/>
              </a:rPr>
              <a:t>Он может бегать </a:t>
            </a:r>
          </a:p>
          <a:p>
            <a:pPr>
              <a:defRPr/>
            </a:pPr>
            <a:r>
              <a:rPr lang="ru-RU" sz="2800" b="1" dirty="0" smtClean="0">
                <a:solidFill>
                  <a:srgbClr val="7030A0"/>
                </a:solidFill>
                <a:latin typeface="Calibri" pitchFamily="34" charset="0"/>
                <a:cs typeface="Calibri" pitchFamily="34" charset="0"/>
              </a:rPr>
              <a:t>со скоростью до 72 км/ч</a:t>
            </a:r>
            <a:r>
              <a:rPr lang="en-US" sz="2800" b="1" dirty="0" smtClean="0">
                <a:solidFill>
                  <a:srgbClr val="7030A0"/>
                </a:solidFill>
                <a:latin typeface="Calibri" pitchFamily="34" charset="0"/>
                <a:cs typeface="Calibri" pitchFamily="34" charset="0"/>
              </a:rPr>
              <a:t>.</a:t>
            </a:r>
          </a:p>
          <a:p>
            <a:pPr>
              <a:defRPr/>
            </a:pPr>
            <a:endParaRPr lang="en-US" sz="2800" b="1" dirty="0">
              <a:solidFill>
                <a:srgbClr val="7030A0"/>
              </a:solidFill>
              <a:latin typeface="Calibri" pitchFamily="34" charset="0"/>
              <a:cs typeface="Calibri" pitchFamily="34" charset="0"/>
            </a:endParaRPr>
          </a:p>
          <a:p>
            <a:pPr>
              <a:defRPr/>
            </a:pPr>
            <a:r>
              <a:rPr lang="en-US" sz="2800" b="1" dirty="0" smtClean="0">
                <a:solidFill>
                  <a:srgbClr val="7030A0"/>
                </a:solidFill>
                <a:latin typeface="Calibri" pitchFamily="34" charset="0"/>
                <a:cs typeface="Calibri" pitchFamily="34" charset="0"/>
              </a:rPr>
              <a:t>                                  </a:t>
            </a:r>
            <a:r>
              <a:rPr lang="ru-RU" sz="2800" b="1" dirty="0" smtClean="0">
                <a:solidFill>
                  <a:srgbClr val="7030A0"/>
                </a:solidFill>
                <a:latin typeface="Calibri" pitchFamily="34" charset="0"/>
                <a:cs typeface="Calibri" pitchFamily="34" charset="0"/>
              </a:rPr>
              <a:t>       </a:t>
            </a:r>
          </a:p>
          <a:p>
            <a:pPr>
              <a:defRPr/>
            </a:pPr>
            <a:r>
              <a:rPr lang="ru-RU" sz="2800" b="1" dirty="0" smtClean="0">
                <a:solidFill>
                  <a:srgbClr val="7030A0"/>
                </a:solidFill>
                <a:latin typeface="Calibri" pitchFamily="34" charset="0"/>
                <a:cs typeface="Calibri" pitchFamily="34" charset="0"/>
              </a:rPr>
              <a:t>                                             Самый большой </a:t>
            </a:r>
          </a:p>
          <a:p>
            <a:pPr>
              <a:defRPr/>
            </a:pPr>
            <a:r>
              <a:rPr lang="ru-RU" sz="2800" b="1" dirty="0" smtClean="0">
                <a:solidFill>
                  <a:srgbClr val="7030A0"/>
                </a:solidFill>
                <a:latin typeface="Calibri" pitchFamily="34" charset="0"/>
                <a:cs typeface="Calibri" pitchFamily="34" charset="0"/>
              </a:rPr>
              <a:t>                                             размах крыльев</a:t>
            </a:r>
            <a:r>
              <a:rPr lang="en-US" sz="2800" b="1" dirty="0" smtClean="0">
                <a:solidFill>
                  <a:srgbClr val="7030A0"/>
                </a:solidFill>
                <a:latin typeface="Calibri" pitchFamily="34" charset="0"/>
                <a:cs typeface="Calibri" pitchFamily="34" charset="0"/>
              </a:rPr>
              <a:t> </a:t>
            </a:r>
            <a:endParaRPr lang="ru-RU" sz="2800" b="1" dirty="0" smtClean="0">
              <a:solidFill>
                <a:srgbClr val="7030A0"/>
              </a:solidFill>
              <a:latin typeface="Calibri" pitchFamily="34" charset="0"/>
              <a:cs typeface="Calibri" pitchFamily="34" charset="0"/>
            </a:endParaRPr>
          </a:p>
          <a:p>
            <a:pPr>
              <a:defRPr/>
            </a:pPr>
            <a:r>
              <a:rPr lang="ru-RU" sz="2800" b="1" dirty="0" smtClean="0">
                <a:solidFill>
                  <a:srgbClr val="7030A0"/>
                </a:solidFill>
                <a:latin typeface="Calibri" pitchFamily="34" charset="0"/>
                <a:cs typeface="Calibri" pitchFamily="34" charset="0"/>
              </a:rPr>
              <a:t>                                             у странствующего</a:t>
            </a:r>
          </a:p>
          <a:p>
            <a:pPr>
              <a:defRPr/>
            </a:pPr>
            <a:r>
              <a:rPr lang="ru-RU" sz="2800" b="1" dirty="0">
                <a:solidFill>
                  <a:srgbClr val="7030A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ru-RU" sz="2800" b="1" dirty="0" smtClean="0">
                <a:solidFill>
                  <a:srgbClr val="7030A0"/>
                </a:solidFill>
                <a:latin typeface="Calibri" pitchFamily="34" charset="0"/>
                <a:cs typeface="Calibri" pitchFamily="34" charset="0"/>
              </a:rPr>
              <a:t>                                            альбатроса – 3</a:t>
            </a:r>
            <a:r>
              <a:rPr lang="en-US" sz="2800" b="1" dirty="0" smtClean="0">
                <a:solidFill>
                  <a:srgbClr val="7030A0"/>
                </a:solidFill>
                <a:latin typeface="Calibri" pitchFamily="34" charset="0"/>
                <a:cs typeface="Calibri" pitchFamily="34" charset="0"/>
              </a:rPr>
              <a:t>,</a:t>
            </a:r>
            <a:r>
              <a:rPr lang="ru-RU" sz="2800" b="1" dirty="0" smtClean="0">
                <a:solidFill>
                  <a:srgbClr val="7030A0"/>
                </a:solidFill>
                <a:latin typeface="Calibri" pitchFamily="34" charset="0"/>
                <a:cs typeface="Calibri" pitchFamily="34" charset="0"/>
              </a:rPr>
              <a:t>6 м</a:t>
            </a:r>
            <a:r>
              <a:rPr lang="en-US" sz="2800" b="1" dirty="0" smtClean="0">
                <a:solidFill>
                  <a:srgbClr val="7030A0"/>
                </a:solidFill>
                <a:latin typeface="Calibri" pitchFamily="34" charset="0"/>
                <a:cs typeface="Calibri" pitchFamily="34" charset="0"/>
              </a:rPr>
              <a:t>.</a:t>
            </a:r>
          </a:p>
          <a:p>
            <a:pPr>
              <a:defRPr/>
            </a:pPr>
            <a:endParaRPr lang="ru-RU" sz="2800" b="1" dirty="0" smtClean="0">
              <a:solidFill>
                <a:srgbClr val="7030A0"/>
              </a:solidFill>
              <a:latin typeface="Calibri" pitchFamily="34" charset="0"/>
              <a:cs typeface="Calibri" pitchFamily="34" charset="0"/>
            </a:endParaRPr>
          </a:p>
          <a:p>
            <a:pPr algn="ctr">
              <a:defRPr/>
            </a:pPr>
            <a:endParaRPr lang="ru-RU" sz="2800" b="1" dirty="0">
              <a:solidFill>
                <a:srgbClr val="7030A0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58370" name="Picture 2" descr="C:\Users\Natasha\Pictures\ostrich-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3504" y="1142984"/>
            <a:ext cx="2214578" cy="2203148"/>
          </a:xfrm>
          <a:prstGeom prst="rect">
            <a:avLst/>
          </a:prstGeom>
          <a:noFill/>
        </p:spPr>
      </p:pic>
      <p:pic>
        <p:nvPicPr>
          <p:cNvPr id="58371" name="Picture 3" descr="C:\Users\Natasha\Pictures\albatross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14480" y="3595690"/>
            <a:ext cx="2806602" cy="1871068"/>
          </a:xfrm>
          <a:prstGeom prst="rect">
            <a:avLst/>
          </a:prstGeom>
          <a:noFill/>
        </p:spPr>
      </p:pic>
      <p:sp>
        <p:nvSpPr>
          <p:cNvPr id="2" name="Управляющая кнопка: далее 1">
            <a:hlinkClick r:id="" action="ppaction://hlinkshowjump?jump=nextslide" highlightClick="1"/>
          </p:cNvPr>
          <p:cNvSpPr/>
          <p:nvPr/>
        </p:nvSpPr>
        <p:spPr>
          <a:xfrm>
            <a:off x="8172400" y="6315715"/>
            <a:ext cx="720000" cy="360000"/>
          </a:xfrm>
          <a:prstGeom prst="actionButtonForwardNex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43608" y="1052736"/>
            <a:ext cx="7128792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800" b="1" dirty="0" smtClean="0">
                <a:solidFill>
                  <a:srgbClr val="7030A0"/>
                </a:solidFill>
                <a:latin typeface="Calibri" pitchFamily="34" charset="0"/>
                <a:cs typeface="Calibri" pitchFamily="34" charset="0"/>
              </a:rPr>
              <a:t>Самое глубокое погружение </a:t>
            </a:r>
          </a:p>
          <a:p>
            <a:pPr>
              <a:defRPr/>
            </a:pPr>
            <a:r>
              <a:rPr lang="ru-RU" sz="2800" b="1" dirty="0" smtClean="0">
                <a:solidFill>
                  <a:srgbClr val="7030A0"/>
                </a:solidFill>
                <a:latin typeface="Calibri" pitchFamily="34" charset="0"/>
                <a:cs typeface="Calibri" pitchFamily="34" charset="0"/>
              </a:rPr>
              <a:t>у императорского пингвина</a:t>
            </a:r>
            <a:r>
              <a:rPr lang="en-US" sz="2800" b="1" dirty="0" smtClean="0">
                <a:solidFill>
                  <a:srgbClr val="7030A0"/>
                </a:solidFill>
                <a:latin typeface="Calibri" pitchFamily="34" charset="0"/>
                <a:cs typeface="Calibri" pitchFamily="34" charset="0"/>
              </a:rPr>
              <a:t>.</a:t>
            </a:r>
            <a:endParaRPr lang="ru-RU" sz="2800" b="1" dirty="0" smtClean="0">
              <a:solidFill>
                <a:srgbClr val="7030A0"/>
              </a:solidFill>
              <a:latin typeface="Calibri" pitchFamily="34" charset="0"/>
              <a:cs typeface="Calibri" pitchFamily="34" charset="0"/>
            </a:endParaRPr>
          </a:p>
          <a:p>
            <a:pPr>
              <a:defRPr/>
            </a:pPr>
            <a:r>
              <a:rPr lang="ru-RU" sz="2800" b="1" dirty="0" smtClean="0">
                <a:solidFill>
                  <a:srgbClr val="7030A0"/>
                </a:solidFill>
                <a:latin typeface="Calibri" pitchFamily="34" charset="0"/>
                <a:cs typeface="Calibri" pitchFamily="34" charset="0"/>
              </a:rPr>
              <a:t>Он может нырять </a:t>
            </a:r>
          </a:p>
          <a:p>
            <a:pPr>
              <a:defRPr/>
            </a:pPr>
            <a:r>
              <a:rPr lang="ru-RU" sz="2800" b="1" dirty="0" smtClean="0">
                <a:solidFill>
                  <a:srgbClr val="7030A0"/>
                </a:solidFill>
                <a:latin typeface="Calibri" pitchFamily="34" charset="0"/>
                <a:cs typeface="Calibri" pitchFamily="34" charset="0"/>
              </a:rPr>
              <a:t>на глубину до 540 м</a:t>
            </a:r>
            <a:r>
              <a:rPr lang="en-US" sz="2800" b="1" dirty="0" smtClean="0">
                <a:solidFill>
                  <a:srgbClr val="7030A0"/>
                </a:solidFill>
                <a:latin typeface="Calibri" pitchFamily="34" charset="0"/>
                <a:cs typeface="Calibri" pitchFamily="34" charset="0"/>
              </a:rPr>
              <a:t>.</a:t>
            </a:r>
          </a:p>
          <a:p>
            <a:pPr>
              <a:defRPr/>
            </a:pPr>
            <a:endParaRPr lang="en-US" sz="2800" b="1" dirty="0">
              <a:solidFill>
                <a:srgbClr val="7030A0"/>
              </a:solidFill>
              <a:latin typeface="Calibri" pitchFamily="34" charset="0"/>
              <a:cs typeface="Calibri" pitchFamily="34" charset="0"/>
            </a:endParaRPr>
          </a:p>
          <a:p>
            <a:pPr>
              <a:defRPr/>
            </a:pPr>
            <a:r>
              <a:rPr lang="en-US" sz="2800" b="1" dirty="0" smtClean="0">
                <a:solidFill>
                  <a:srgbClr val="7030A0"/>
                </a:solidFill>
                <a:latin typeface="Calibri" pitchFamily="34" charset="0"/>
                <a:cs typeface="Calibri" pitchFamily="34" charset="0"/>
              </a:rPr>
              <a:t>   </a:t>
            </a:r>
            <a:r>
              <a:rPr lang="ru-RU" sz="2800" b="1" dirty="0" smtClean="0">
                <a:solidFill>
                  <a:srgbClr val="7030A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А вы можете назвать </a:t>
            </a:r>
          </a:p>
          <a:p>
            <a:pPr>
              <a:defRPr/>
            </a:pP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     ещё какие-нибудь </a:t>
            </a:r>
          </a:p>
          <a:p>
            <a:pPr>
              <a:defRPr/>
            </a:pP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       птичьи рекорды?</a:t>
            </a:r>
          </a:p>
          <a:p>
            <a:pPr>
              <a:defRPr/>
            </a:pPr>
            <a:endParaRPr lang="en-US" sz="2800" b="1" dirty="0" smtClean="0">
              <a:solidFill>
                <a:schemeClr val="accent1"/>
              </a:solidFill>
              <a:latin typeface="Calibri" pitchFamily="34" charset="0"/>
              <a:cs typeface="Calibri" pitchFamily="34" charset="0"/>
            </a:endParaRPr>
          </a:p>
          <a:p>
            <a:pPr>
              <a:defRPr/>
            </a:pPr>
            <a:endParaRPr lang="ru-RU" sz="2800" b="1" dirty="0" smtClean="0">
              <a:solidFill>
                <a:srgbClr val="7030A0"/>
              </a:solidFill>
              <a:latin typeface="Calibri" pitchFamily="34" charset="0"/>
              <a:cs typeface="Calibri" pitchFamily="34" charset="0"/>
            </a:endParaRPr>
          </a:p>
          <a:p>
            <a:pPr algn="ctr">
              <a:defRPr/>
            </a:pPr>
            <a:endParaRPr lang="ru-RU" sz="2800" b="1" dirty="0">
              <a:solidFill>
                <a:srgbClr val="7030A0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59394" name="Picture 2" descr="http://www.penguin.su/im_pic_photo/107_4.jpg"/>
          <p:cNvPicPr>
            <a:picLocks noChangeAspect="1" noChangeArrowheads="1"/>
          </p:cNvPicPr>
          <p:nvPr/>
        </p:nvPicPr>
        <p:blipFill>
          <a:blip r:embed="rId2" cstate="print"/>
          <a:srcRect r="51" b="3264"/>
          <a:stretch>
            <a:fillRect/>
          </a:stretch>
        </p:blipFill>
        <p:spPr bwMode="auto">
          <a:xfrm>
            <a:off x="5000628" y="2071677"/>
            <a:ext cx="2857520" cy="3810027"/>
          </a:xfrm>
          <a:prstGeom prst="rect">
            <a:avLst/>
          </a:prstGeom>
          <a:noFill/>
        </p:spPr>
      </p:pic>
      <p:sp>
        <p:nvSpPr>
          <p:cNvPr id="2" name="Управляющая кнопка: домой 1">
            <a:hlinkClick r:id="" action="ppaction://hlinkshowjump?jump=endshow" highlightClick="1"/>
          </p:cNvPr>
          <p:cNvSpPr/>
          <p:nvPr/>
        </p:nvSpPr>
        <p:spPr>
          <a:xfrm>
            <a:off x="8172400" y="6302170"/>
            <a:ext cx="720000" cy="360000"/>
          </a:xfrm>
          <a:prstGeom prst="actionButtonHom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95536" y="865117"/>
            <a:ext cx="8352928" cy="59286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latin typeface="Calibri" panose="020F0502020204030204"/>
                <a:cs typeface="Calibri" pitchFamily="34" charset="0"/>
                <a:hlinkClick r:id="rId3"/>
              </a:rPr>
              <a:t>http://</a:t>
            </a:r>
            <a:r>
              <a:rPr lang="en-US" b="1" dirty="0" smtClean="0">
                <a:latin typeface="Calibri" panose="020F0502020204030204"/>
                <a:cs typeface="Calibri" pitchFamily="34" charset="0"/>
                <a:hlinkClick r:id="rId3"/>
              </a:rPr>
              <a:t>900igr.net/datas/tsvet-i-forma/TSveta-goluboj.files/0001-001-Goluboj-tsvet.jpg</a:t>
            </a:r>
            <a:r>
              <a:rPr lang="ru-RU" b="1" dirty="0" smtClean="0">
                <a:latin typeface="Calibri" panose="020F0502020204030204"/>
                <a:cs typeface="Calibri" pitchFamily="34" charset="0"/>
                <a:hlinkClick r:id="rId3"/>
              </a:rPr>
              <a:t> </a:t>
            </a:r>
            <a:r>
              <a:rPr lang="ru-RU" b="1" dirty="0" smtClean="0">
                <a:latin typeface="Calibri" panose="020F0502020204030204"/>
                <a:cs typeface="Calibri" pitchFamily="34" charset="0"/>
              </a:rPr>
              <a:t>- фон</a:t>
            </a:r>
          </a:p>
          <a:p>
            <a:r>
              <a:rPr lang="en-US" b="1" dirty="0">
                <a:latin typeface="Calibri" panose="020F0502020204030204"/>
                <a:cs typeface="Calibri" pitchFamily="34" charset="0"/>
                <a:hlinkClick r:id="rId3"/>
              </a:rPr>
              <a:t>http://</a:t>
            </a:r>
            <a:r>
              <a:rPr lang="en-US" b="1" dirty="0" smtClean="0">
                <a:latin typeface="Calibri" panose="020F0502020204030204"/>
                <a:cs typeface="Calibri" pitchFamily="34" charset="0"/>
                <a:hlinkClick r:id="rId3"/>
              </a:rPr>
              <a:t>img1.liveinternet.ru/images/attach/c/5/92/289/92289625_1349355108_3.jpg</a:t>
            </a:r>
            <a:r>
              <a:rPr lang="ru-RU" b="1" dirty="0" smtClean="0">
                <a:latin typeface="Calibri" panose="020F0502020204030204"/>
                <a:cs typeface="Calibri" pitchFamily="34" charset="0"/>
                <a:hlinkClick r:id="rId3"/>
              </a:rPr>
              <a:t> </a:t>
            </a:r>
            <a:r>
              <a:rPr lang="ru-RU" b="1" dirty="0" smtClean="0">
                <a:latin typeface="Calibri" panose="020F0502020204030204"/>
                <a:cs typeface="Calibri" pitchFamily="34" charset="0"/>
              </a:rPr>
              <a:t>-</a:t>
            </a:r>
            <a:r>
              <a:rPr lang="ru-RU" b="1" dirty="0" smtClean="0">
                <a:latin typeface="Calibri" panose="020F0502020204030204"/>
                <a:cs typeface="Calibri" pitchFamily="34" charset="0"/>
                <a:hlinkClick r:id="rId3"/>
              </a:rPr>
              <a:t> </a:t>
            </a:r>
            <a:r>
              <a:rPr lang="ru-RU" b="1" dirty="0" smtClean="0">
                <a:latin typeface="Calibri" panose="020F0502020204030204"/>
                <a:cs typeface="Calibri" pitchFamily="34" charset="0"/>
              </a:rPr>
              <a:t>цветок</a:t>
            </a:r>
            <a:endParaRPr lang="ru-RU" b="1" dirty="0" smtClean="0">
              <a:latin typeface="Calibri" panose="020F0502020204030204"/>
              <a:cs typeface="Calibri" pitchFamily="34" charset="0"/>
              <a:hlinkClick r:id="rId3"/>
            </a:endParaRPr>
          </a:p>
          <a:p>
            <a:r>
              <a:rPr lang="en-US" b="1" dirty="0" smtClean="0">
                <a:latin typeface="Calibri" panose="020F0502020204030204"/>
                <a:cs typeface="Calibri" pitchFamily="34" charset="0"/>
                <a:hlinkClick r:id="rId4"/>
              </a:rPr>
              <a:t>http</a:t>
            </a:r>
            <a:r>
              <a:rPr lang="en-US" b="1" dirty="0">
                <a:latin typeface="Calibri" panose="020F0502020204030204"/>
                <a:cs typeface="Calibri" pitchFamily="34" charset="0"/>
                <a:hlinkClick r:id="rId4"/>
              </a:rPr>
              <a:t>://</a:t>
            </a:r>
            <a:r>
              <a:rPr lang="en-US" b="1" dirty="0" smtClean="0">
                <a:latin typeface="Calibri" panose="020F0502020204030204"/>
                <a:cs typeface="Calibri" pitchFamily="34" charset="0"/>
                <a:hlinkClick r:id="rId4"/>
              </a:rPr>
              <a:t>img-fotki.yandex.ru/get/6205/154738079.5d/0_641cd_a7eab8ea_XL</a:t>
            </a:r>
            <a:r>
              <a:rPr lang="ru-RU" b="1" dirty="0">
                <a:latin typeface="Calibri Light" panose="020F0302020204030204" pitchFamily="34" charset="0"/>
                <a:cs typeface="Calibri" pitchFamily="34" charset="0"/>
              </a:rPr>
              <a:t> </a:t>
            </a:r>
            <a:r>
              <a:rPr lang="ru-RU" b="1" dirty="0" smtClean="0">
                <a:latin typeface="Calibri Light" panose="020F0302020204030204" pitchFamily="34" charset="0"/>
                <a:cs typeface="Calibri" pitchFamily="34" charset="0"/>
              </a:rPr>
              <a:t>- колибри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b="1" u="sng" dirty="0">
                <a:solidFill>
                  <a:srgbClr val="0000FF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http://benkuegler.com/bilder/vogel-1.png</a:t>
            </a:r>
            <a:r>
              <a:rPr lang="ru-RU" b="1" dirty="0"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- колибри</a:t>
            </a:r>
            <a:endParaRPr lang="ru-RU" b="1" dirty="0">
              <a:latin typeface="Calibri Light" panose="020F0302020204030204" pitchFamily="34" charset="0"/>
              <a:ea typeface="Calibri" panose="020F0502020204030204"/>
              <a:cs typeface="Times New Roman" panose="02020603050405020304" pitchFamily="18" charset="0"/>
            </a:endParaRPr>
          </a:p>
          <a:p>
            <a:r>
              <a:rPr lang="en-US" b="1" u="sng" dirty="0" smtClean="0">
                <a:latin typeface="Calibri" panose="020F0502020204030204"/>
                <a:hlinkClick r:id="rId6"/>
              </a:rPr>
              <a:t>http</a:t>
            </a:r>
            <a:r>
              <a:rPr lang="en-US" b="1" u="sng" dirty="0">
                <a:latin typeface="Calibri" panose="020F0502020204030204"/>
                <a:hlinkClick r:id="rId6"/>
              </a:rPr>
              <a:t>://www.abc-color.com/color/birds/002/colibri/colibri-online-coloring-ru.shtml </a:t>
            </a:r>
            <a:r>
              <a:rPr lang="ru-RU" b="1" dirty="0" smtClean="0">
                <a:latin typeface="Calibri Light" panose="020F0302020204030204" pitchFamily="34" charset="0"/>
              </a:rPr>
              <a:t>- раскраска «Колибри»</a:t>
            </a:r>
            <a:endParaRPr lang="ru-RU" b="1" dirty="0">
              <a:latin typeface="Calibri Light" panose="020F0302020204030204" pitchFamily="34" charset="0"/>
            </a:endParaRPr>
          </a:p>
          <a:p>
            <a:r>
              <a:rPr lang="en-US" b="1" dirty="0" smtClean="0">
                <a:latin typeface="Calibri" panose="020F0502020204030204"/>
                <a:cs typeface="Calibri" pitchFamily="34" charset="0"/>
                <a:hlinkClick r:id="rId7"/>
              </a:rPr>
              <a:t>http://www.ekzotika.com/ekzotika_img/birds/small_110.jpg</a:t>
            </a:r>
            <a:r>
              <a:rPr lang="en-US" b="1" dirty="0" smtClean="0">
                <a:latin typeface="Calibri" panose="020F0502020204030204"/>
                <a:cs typeface="Calibri" pitchFamily="34" charset="0"/>
              </a:rPr>
              <a:t> - </a:t>
            </a:r>
            <a:r>
              <a:rPr lang="ru-RU" b="1" dirty="0" smtClean="0">
                <a:latin typeface="Calibri Light" panose="020F0302020204030204" pitchFamily="34" charset="0"/>
                <a:cs typeface="Calibri" pitchFamily="34" charset="0"/>
              </a:rPr>
              <a:t>большой желтохохлый какаду</a:t>
            </a:r>
          </a:p>
          <a:p>
            <a:r>
              <a:rPr lang="en-US" b="1" dirty="0" smtClean="0">
                <a:latin typeface="Calibri" panose="020F0502020204030204"/>
                <a:cs typeface="Calibri" pitchFamily="34" charset="0"/>
                <a:hlinkClick r:id="rId8"/>
              </a:rPr>
              <a:t>http://www.tepid.ru/images/duck-hawk-3.jpg</a:t>
            </a:r>
            <a:r>
              <a:rPr lang="ru-RU" b="1" dirty="0" smtClean="0">
                <a:latin typeface="Calibri Light" panose="020F0302020204030204" pitchFamily="34" charset="0"/>
                <a:cs typeface="Calibri" pitchFamily="34" charset="0"/>
              </a:rPr>
              <a:t> - сапсан</a:t>
            </a:r>
          </a:p>
          <a:p>
            <a:r>
              <a:rPr lang="en-US" b="1" dirty="0" smtClean="0">
                <a:latin typeface="Calibri" panose="020F0502020204030204"/>
                <a:cs typeface="Calibri" pitchFamily="34" charset="0"/>
                <a:hlinkClick r:id="rId9"/>
              </a:rPr>
              <a:t>http://www.tepid.ru/images/ostrich-2.jpg</a:t>
            </a:r>
            <a:r>
              <a:rPr lang="ru-RU" b="1" dirty="0" smtClean="0">
                <a:latin typeface="Calibri Light" panose="020F0302020204030204" pitchFamily="34" charset="0"/>
                <a:cs typeface="Calibri" pitchFamily="34" charset="0"/>
              </a:rPr>
              <a:t> - страус</a:t>
            </a:r>
          </a:p>
          <a:p>
            <a:r>
              <a:rPr lang="en-US" b="1" dirty="0" smtClean="0">
                <a:latin typeface="Calibri" panose="020F0502020204030204"/>
                <a:cs typeface="Calibri" pitchFamily="34" charset="0"/>
                <a:hlinkClick r:id="rId10"/>
              </a:rPr>
              <a:t>http://www.tepid.ru/images/albatross2.jpg</a:t>
            </a:r>
            <a:r>
              <a:rPr lang="ru-RU" b="1" dirty="0" smtClean="0">
                <a:latin typeface="Calibri Light" panose="020F0302020204030204" pitchFamily="34" charset="0"/>
                <a:cs typeface="Calibri" pitchFamily="34" charset="0"/>
              </a:rPr>
              <a:t> - странствующий альбатрос</a:t>
            </a:r>
          </a:p>
          <a:p>
            <a:r>
              <a:rPr lang="en-US" b="1" dirty="0" smtClean="0">
                <a:latin typeface="Calibri" panose="020F0502020204030204"/>
                <a:cs typeface="Calibri" pitchFamily="34" charset="0"/>
                <a:hlinkClick r:id="rId11"/>
              </a:rPr>
              <a:t>http://www.penguin.su/im_pic_photo/107_4.jpg</a:t>
            </a:r>
            <a:r>
              <a:rPr lang="ru-RU" b="1" dirty="0" smtClean="0">
                <a:latin typeface="Calibri Light" panose="020F0302020204030204" pitchFamily="34" charset="0"/>
                <a:cs typeface="Calibri" pitchFamily="34" charset="0"/>
              </a:rPr>
              <a:t> -  императорский пингвин</a:t>
            </a:r>
          </a:p>
          <a:p>
            <a:r>
              <a:rPr lang="en-US" b="1" dirty="0" smtClean="0">
                <a:latin typeface="Calibri" panose="020F0502020204030204"/>
                <a:cs typeface="Calibri" pitchFamily="34" charset="0"/>
                <a:hlinkClick r:id="rId12"/>
              </a:rPr>
              <a:t>http</a:t>
            </a:r>
            <a:r>
              <a:rPr lang="en-US" b="1" dirty="0">
                <a:latin typeface="Calibri" panose="020F0502020204030204"/>
                <a:cs typeface="Calibri" pitchFamily="34" charset="0"/>
                <a:hlinkClick r:id="rId12"/>
              </a:rPr>
              <a:t>://</a:t>
            </a:r>
            <a:r>
              <a:rPr lang="en-US" b="1" dirty="0" smtClean="0">
                <a:latin typeface="Calibri" panose="020F0502020204030204"/>
                <a:cs typeface="Calibri" pitchFamily="34" charset="0"/>
                <a:hlinkClick r:id="rId12"/>
              </a:rPr>
              <a:t>www.coolsc.net/imguploads/Image/0905/models_z/0824/5.jpg</a:t>
            </a:r>
            <a:r>
              <a:rPr lang="ru-RU" b="1" dirty="0" smtClean="0">
                <a:latin typeface="Calibri Light" panose="020F0302020204030204" pitchFamily="34" charset="0"/>
                <a:cs typeface="Calibri" pitchFamily="34" charset="0"/>
              </a:rPr>
              <a:t> - колибри</a:t>
            </a:r>
          </a:p>
          <a:p>
            <a:endParaRPr lang="ru-RU" b="1" dirty="0" smtClean="0">
              <a:latin typeface="Calibri" pitchFamily="34" charset="0"/>
              <a:cs typeface="Calibri" pitchFamily="34" charset="0"/>
            </a:endParaRPr>
          </a:p>
          <a:p>
            <a:endParaRPr lang="ru-RU" b="1" dirty="0" smtClean="0">
              <a:latin typeface="Calibri" pitchFamily="34" charset="0"/>
              <a:cs typeface="Calibri" pitchFamily="34" charset="0"/>
            </a:endParaRPr>
          </a:p>
          <a:p>
            <a:endParaRPr lang="ru-RU" b="1" dirty="0" smtClean="0">
              <a:latin typeface="Calibri" pitchFamily="34" charset="0"/>
              <a:cs typeface="Calibri" pitchFamily="34" charset="0"/>
            </a:endParaRPr>
          </a:p>
          <a:p>
            <a:endParaRPr lang="en-US" b="1" dirty="0" smtClean="0">
              <a:latin typeface="Calibri" pitchFamily="34" charset="0"/>
              <a:cs typeface="Calibri" pitchFamily="34" charset="0"/>
            </a:endParaRPr>
          </a:p>
          <a:p>
            <a:endParaRPr lang="ru-RU" b="1" dirty="0" smtClean="0">
              <a:latin typeface="Calibri" pitchFamily="34" charset="0"/>
              <a:cs typeface="Calibri" pitchFamily="34" charset="0"/>
            </a:endParaRP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771800" y="332656"/>
            <a:ext cx="410445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A1688"/>
                </a:solidFill>
                <a:latin typeface="Calibri" pitchFamily="34" charset="0"/>
                <a:cs typeface="Calibri" pitchFamily="34" charset="0"/>
              </a:rPr>
              <a:t>Интернет</a:t>
            </a:r>
            <a:r>
              <a:rPr lang="ru-RU" sz="2800" b="1" baseline="0" dirty="0" smtClean="0">
                <a:solidFill>
                  <a:srgbClr val="FA1688"/>
                </a:solidFill>
                <a:latin typeface="Calibri" pitchFamily="34" charset="0"/>
                <a:cs typeface="Calibri" pitchFamily="34" charset="0"/>
              </a:rPr>
              <a:t> - источники</a:t>
            </a:r>
            <a:endParaRPr lang="ru-RU" sz="2800" b="1" dirty="0">
              <a:solidFill>
                <a:srgbClr val="FA1688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" name="Управляющая кнопка: возврат 1">
            <a:hlinkClick r:id="rId13" action="ppaction://hlinksldjump" highlightClick="1"/>
          </p:cNvPr>
          <p:cNvSpPr/>
          <p:nvPr/>
        </p:nvSpPr>
        <p:spPr>
          <a:xfrm>
            <a:off x="8186048" y="6336792"/>
            <a:ext cx="720000" cy="360000"/>
          </a:xfrm>
          <a:prstGeom prst="actionButtonReturn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467544" y="620688"/>
            <a:ext cx="8424856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Знаете ли вы</a:t>
            </a: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, 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какая птица самая маленька</a:t>
            </a: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я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 на Земле? </a:t>
            </a:r>
          </a:p>
          <a:p>
            <a:pPr algn="ctr">
              <a:defRPr/>
            </a:pP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Конечно же</a:t>
            </a: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, 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колибри</a:t>
            </a: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.  </a:t>
            </a:r>
            <a:endParaRPr lang="ru-RU" sz="2800" b="1" dirty="0">
              <a:solidFill>
                <a:schemeClr val="accent1">
                  <a:lumMod val="75000"/>
                </a:schemeClr>
              </a:solidFill>
              <a:latin typeface="Calibri" pitchFamily="34" charset="0"/>
              <a:cs typeface="Calibri" pitchFamily="34" charset="0"/>
            </a:endParaRPr>
          </a:p>
          <a:p>
            <a:pPr>
              <a:defRPr/>
            </a:pP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Её рост – 5</a:t>
            </a: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,7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см</a:t>
            </a: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, 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вес – 1</a:t>
            </a: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,6 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г</a:t>
            </a: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.  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Эта удивительная птица совершает 3000 – 4800 взмахов в минуту</a:t>
            </a: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, 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может зависать в воздухе</a:t>
            </a: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на</a:t>
            </a: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одном месте</a:t>
            </a: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. 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Колибри – единственные из всех птиц, которые могут летать задом наперёд. Птичка может преодолевать без остановки 900 км со скоростью 40 км/ч. К сожалению</a:t>
            </a: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, 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колибри обитает только в Северной и Южной Америке</a:t>
            </a: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, 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на Кубе</a:t>
            </a: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, 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но увидеть её вы сможете прямо сейчас</a:t>
            </a: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.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 </a:t>
            </a:r>
            <a:endParaRPr lang="ru-RU" sz="2800" b="1" dirty="0">
              <a:solidFill>
                <a:schemeClr val="accent1">
                  <a:lumMod val="75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" name="Управляющая кнопка: далее 1">
            <a:hlinkClick r:id="" action="ppaction://hlinkshowjump?jump=nextslide" highlightClick="1"/>
          </p:cNvPr>
          <p:cNvSpPr/>
          <p:nvPr/>
        </p:nvSpPr>
        <p:spPr>
          <a:xfrm>
            <a:off x="8172400" y="6309320"/>
            <a:ext cx="720000" cy="360000"/>
          </a:xfrm>
          <a:prstGeom prst="actionButtonForwardNex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Управляющая кнопка: сведения 2">
            <a:hlinkClick r:id="" action="ppaction://hlinkshowjump?jump=lastslide" highlightClick="1"/>
          </p:cNvPr>
          <p:cNvSpPr/>
          <p:nvPr/>
        </p:nvSpPr>
        <p:spPr>
          <a:xfrm>
            <a:off x="251520" y="188640"/>
            <a:ext cx="720080" cy="360000"/>
          </a:xfrm>
          <a:prstGeom prst="actionButtonInformation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95496" y="476672"/>
            <a:ext cx="8136904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800" b="1" dirty="0" smtClean="0">
                <a:solidFill>
                  <a:srgbClr val="FA1688"/>
                </a:solidFill>
                <a:latin typeface="Calibri" pitchFamily="34" charset="0"/>
                <a:cs typeface="Calibri" pitchFamily="34" charset="0"/>
              </a:rPr>
              <a:t>Дорогие ребята!</a:t>
            </a:r>
          </a:p>
          <a:p>
            <a:pPr algn="ctr">
              <a:defRPr/>
            </a:pPr>
            <a:endParaRPr lang="ru-RU" sz="2800" b="1" dirty="0">
              <a:solidFill>
                <a:srgbClr val="FA1688"/>
              </a:solidFill>
              <a:latin typeface="Calibri" pitchFamily="34" charset="0"/>
              <a:cs typeface="Calibri" pitchFamily="34" charset="0"/>
            </a:endParaRPr>
          </a:p>
          <a:p>
            <a:pPr algn="ctr">
              <a:defRPr/>
            </a:pPr>
            <a:r>
              <a:rPr lang="ru-RU" sz="2800" b="1" dirty="0">
                <a:solidFill>
                  <a:srgbClr val="FA1688"/>
                </a:solidFill>
                <a:latin typeface="Calibri" pitchFamily="34" charset="0"/>
                <a:cs typeface="Calibri" pitchFamily="34" charset="0"/>
              </a:rPr>
              <a:t>В</a:t>
            </a:r>
            <a:r>
              <a:rPr lang="ru-RU" sz="2800" b="1" dirty="0" smtClean="0">
                <a:solidFill>
                  <a:srgbClr val="FA1688"/>
                </a:solidFill>
                <a:latin typeface="Calibri" pitchFamily="34" charset="0"/>
                <a:cs typeface="Calibri" pitchFamily="34" charset="0"/>
              </a:rPr>
              <a:t>нимательно читайте вопросы</a:t>
            </a:r>
            <a:r>
              <a:rPr lang="en-US" sz="2800" b="1" dirty="0" smtClean="0">
                <a:solidFill>
                  <a:srgbClr val="FA1688"/>
                </a:solidFill>
                <a:latin typeface="Calibri" pitchFamily="34" charset="0"/>
                <a:cs typeface="Calibri" pitchFamily="34" charset="0"/>
              </a:rPr>
              <a:t>, </a:t>
            </a:r>
            <a:endParaRPr lang="ru-RU" sz="2800" b="1" dirty="0" smtClean="0">
              <a:solidFill>
                <a:srgbClr val="FA1688"/>
              </a:solidFill>
              <a:latin typeface="Calibri" pitchFamily="34" charset="0"/>
              <a:cs typeface="Calibri" pitchFamily="34" charset="0"/>
            </a:endParaRPr>
          </a:p>
          <a:p>
            <a:pPr algn="ctr">
              <a:defRPr/>
            </a:pPr>
            <a:r>
              <a:rPr lang="ru-RU" sz="2800" b="1" dirty="0" smtClean="0">
                <a:solidFill>
                  <a:srgbClr val="FA1688"/>
                </a:solidFill>
                <a:latin typeface="Calibri" pitchFamily="34" charset="0"/>
                <a:cs typeface="Calibri" pitchFamily="34" charset="0"/>
              </a:rPr>
              <a:t>выбирайте один правильный ответ</a:t>
            </a:r>
            <a:r>
              <a:rPr lang="en-US" sz="2800" b="1" dirty="0" smtClean="0">
                <a:solidFill>
                  <a:srgbClr val="FA1688"/>
                </a:solidFill>
                <a:latin typeface="Calibri" pitchFamily="34" charset="0"/>
                <a:cs typeface="Calibri" pitchFamily="34" charset="0"/>
              </a:rPr>
              <a:t>, </a:t>
            </a:r>
            <a:endParaRPr lang="ru-RU" sz="2800" b="1" dirty="0" smtClean="0">
              <a:solidFill>
                <a:srgbClr val="FA1688"/>
              </a:solidFill>
              <a:latin typeface="Calibri" pitchFamily="34" charset="0"/>
              <a:cs typeface="Calibri" pitchFamily="34" charset="0"/>
            </a:endParaRPr>
          </a:p>
          <a:p>
            <a:pPr algn="ctr">
              <a:defRPr/>
            </a:pPr>
            <a:r>
              <a:rPr lang="ru-RU" sz="2800" b="1" dirty="0">
                <a:solidFill>
                  <a:srgbClr val="FA1688"/>
                </a:solidFill>
                <a:latin typeface="Calibri" pitchFamily="34" charset="0"/>
                <a:cs typeface="Calibri" pitchFamily="34" charset="0"/>
              </a:rPr>
              <a:t>с</a:t>
            </a:r>
            <a:r>
              <a:rPr lang="ru-RU" sz="2800" b="1" dirty="0" smtClean="0">
                <a:solidFill>
                  <a:srgbClr val="FA1688"/>
                </a:solidFill>
                <a:latin typeface="Calibri" pitchFamily="34" charset="0"/>
                <a:cs typeface="Calibri" pitchFamily="34" charset="0"/>
              </a:rPr>
              <a:t>мелее нажимайте на него,</a:t>
            </a:r>
          </a:p>
          <a:p>
            <a:pPr algn="ctr">
              <a:defRPr/>
            </a:pPr>
            <a:r>
              <a:rPr lang="ru-RU" sz="2800" b="1" dirty="0" smtClean="0">
                <a:solidFill>
                  <a:srgbClr val="FA1688"/>
                </a:solidFill>
                <a:latin typeface="Calibri" pitchFamily="34" charset="0"/>
                <a:cs typeface="Calibri" pitchFamily="34" charset="0"/>
              </a:rPr>
              <a:t>и оперение колибри из чёрно-белого</a:t>
            </a:r>
          </a:p>
          <a:p>
            <a:pPr algn="ctr">
              <a:defRPr/>
            </a:pPr>
            <a:r>
              <a:rPr lang="ru-RU" sz="2800" b="1" dirty="0" smtClean="0">
                <a:solidFill>
                  <a:srgbClr val="FA1688"/>
                </a:solidFill>
                <a:latin typeface="Calibri" pitchFamily="34" charset="0"/>
                <a:cs typeface="Calibri" pitchFamily="34" charset="0"/>
              </a:rPr>
              <a:t>превратится </a:t>
            </a:r>
            <a:r>
              <a:rPr lang="ru-RU" sz="2800" b="1" dirty="0">
                <a:solidFill>
                  <a:srgbClr val="FA1688"/>
                </a:solidFill>
                <a:latin typeface="Calibri" pitchFamily="34" charset="0"/>
                <a:cs typeface="Calibri" pitchFamily="34" charset="0"/>
              </a:rPr>
              <a:t>в </a:t>
            </a:r>
            <a:r>
              <a:rPr lang="ru-RU" sz="2800" b="1" dirty="0" smtClean="0">
                <a:solidFill>
                  <a:srgbClr val="FA1688"/>
                </a:solidFill>
                <a:latin typeface="Calibri" pitchFamily="34" charset="0"/>
                <a:cs typeface="Calibri" pitchFamily="34" charset="0"/>
              </a:rPr>
              <a:t>яркое радужное!</a:t>
            </a:r>
          </a:p>
          <a:p>
            <a:pPr>
              <a:defRPr/>
            </a:pPr>
            <a:endParaRPr lang="ru-RU" sz="2800" b="1" dirty="0">
              <a:solidFill>
                <a:srgbClr val="FA1688"/>
              </a:solidFill>
              <a:latin typeface="Calibri" pitchFamily="34" charset="0"/>
              <a:cs typeface="Calibri" pitchFamily="34" charset="0"/>
            </a:endParaRPr>
          </a:p>
          <a:p>
            <a:pPr algn="ctr">
              <a:defRPr/>
            </a:pPr>
            <a:r>
              <a:rPr lang="ru-RU" sz="2800" b="1" dirty="0" smtClean="0">
                <a:solidFill>
                  <a:srgbClr val="FA1688"/>
                </a:solidFill>
                <a:latin typeface="Calibri" pitchFamily="34" charset="0"/>
                <a:cs typeface="Calibri" pitchFamily="34" charset="0"/>
              </a:rPr>
              <a:t> Если вы верно ответите на все вопросы</a:t>
            </a:r>
            <a:r>
              <a:rPr lang="en-US" sz="2800" b="1" dirty="0" smtClean="0">
                <a:solidFill>
                  <a:srgbClr val="FA1688"/>
                </a:solidFill>
                <a:latin typeface="Calibri" pitchFamily="34" charset="0"/>
                <a:cs typeface="Calibri" pitchFamily="34" charset="0"/>
              </a:rPr>
              <a:t>,</a:t>
            </a:r>
            <a:r>
              <a:rPr lang="ru-RU" sz="2800" b="1" dirty="0" smtClean="0">
                <a:solidFill>
                  <a:srgbClr val="FA1688"/>
                </a:solidFill>
                <a:latin typeface="Calibri" pitchFamily="34" charset="0"/>
                <a:cs typeface="Calibri" pitchFamily="34" charset="0"/>
              </a:rPr>
              <a:t> </a:t>
            </a:r>
          </a:p>
          <a:p>
            <a:pPr algn="ctr">
              <a:defRPr/>
            </a:pPr>
            <a:r>
              <a:rPr lang="ru-RU" sz="2800" b="1" dirty="0" smtClean="0">
                <a:solidFill>
                  <a:srgbClr val="FA1688"/>
                </a:solidFill>
                <a:latin typeface="Calibri" pitchFamily="34" charset="0"/>
                <a:cs typeface="Calibri" pitchFamily="34" charset="0"/>
              </a:rPr>
              <a:t>то в </a:t>
            </a:r>
            <a:r>
              <a:rPr lang="ru-RU" sz="2800" b="1" dirty="0">
                <a:solidFill>
                  <a:srgbClr val="FA1688"/>
                </a:solidFill>
                <a:latin typeface="Calibri" pitchFamily="34" charset="0"/>
                <a:cs typeface="Calibri" pitchFamily="34" charset="0"/>
              </a:rPr>
              <a:t>конце </a:t>
            </a:r>
            <a:r>
              <a:rPr lang="ru-RU" sz="2800" b="1" dirty="0" smtClean="0">
                <a:solidFill>
                  <a:srgbClr val="FA1688"/>
                </a:solidFill>
                <a:latin typeface="Calibri" pitchFamily="34" charset="0"/>
                <a:cs typeface="Calibri" pitchFamily="34" charset="0"/>
              </a:rPr>
              <a:t>тестирования вас ждёт сюрприз!</a:t>
            </a:r>
          </a:p>
          <a:p>
            <a:pPr algn="ctr">
              <a:defRPr/>
            </a:pPr>
            <a:endParaRPr lang="ru-RU" sz="2800" b="1" dirty="0">
              <a:solidFill>
                <a:srgbClr val="FA1688"/>
              </a:solidFill>
              <a:latin typeface="Calibri" pitchFamily="34" charset="0"/>
              <a:cs typeface="Calibri" pitchFamily="34" charset="0"/>
            </a:endParaRPr>
          </a:p>
          <a:p>
            <a:pPr algn="ctr">
              <a:defRPr/>
            </a:pPr>
            <a:r>
              <a:rPr lang="ru-RU" sz="2800" b="1" dirty="0" smtClean="0">
                <a:solidFill>
                  <a:srgbClr val="FA1688"/>
                </a:solidFill>
                <a:latin typeface="Calibri" pitchFamily="34" charset="0"/>
                <a:cs typeface="Calibri" pitchFamily="34" charset="0"/>
              </a:rPr>
              <a:t>УДАЧИ!</a:t>
            </a:r>
            <a:endParaRPr lang="ru-RU" sz="2800" b="1" dirty="0">
              <a:solidFill>
                <a:srgbClr val="FA1688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" name="Управляющая кнопка: далее 1">
            <a:hlinkClick r:id="" action="ppaction://hlinkshowjump?jump=nextslide" highlightClick="1"/>
          </p:cNvPr>
          <p:cNvSpPr/>
          <p:nvPr/>
        </p:nvSpPr>
        <p:spPr>
          <a:xfrm>
            <a:off x="8172400" y="6309320"/>
            <a:ext cx="720000" cy="360000"/>
          </a:xfrm>
          <a:prstGeom prst="actionButtonForwardNex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467544" y="375565"/>
            <a:ext cx="8136904" cy="1656184"/>
          </a:xfrm>
          <a:prstGeom prst="roundRect">
            <a:avLst/>
          </a:prstGeom>
          <a:ln w="38100">
            <a:solidFill>
              <a:srgbClr val="FE7212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Calibri"/>
              </a:rPr>
              <a:t>1. Тринадцать тысяч пятьдесят шесть </a:t>
            </a:r>
            <a:r>
              <a:rPr lang="ru-RU" sz="2800" b="1" dirty="0" smtClean="0">
                <a:solidFill>
                  <a:srgbClr val="002060"/>
                </a:solidFill>
                <a:latin typeface="Arial" panose="020B0604020202020204" pitchFamily="34" charset="0"/>
              </a:rPr>
              <a:t>— это …</a:t>
            </a:r>
            <a:r>
              <a:rPr lang="ru-RU" sz="2800" dirty="0">
                <a:solidFill>
                  <a:srgbClr val="252525"/>
                </a:solidFill>
                <a:latin typeface="Arial" panose="020B0604020202020204" pitchFamily="34" charset="0"/>
              </a:rPr>
              <a:t> </a:t>
            </a:r>
            <a:endParaRPr lang="ru-RU" sz="2800" b="1" dirty="0">
              <a:solidFill>
                <a:srgbClr val="002060"/>
              </a:solidFill>
              <a:latin typeface="Calibri"/>
            </a:endParaRPr>
          </a:p>
        </p:txBody>
      </p:sp>
      <p:sp>
        <p:nvSpPr>
          <p:cNvPr id="4" name="Прямоугольник 3">
            <a:hlinkClick r:id="" action="ppaction://noaction">
              <a:snd r:embed="rId2" name="whoosh.wav"/>
            </a:hlinkClick>
          </p:cNvPr>
          <p:cNvSpPr/>
          <p:nvPr/>
        </p:nvSpPr>
        <p:spPr>
          <a:xfrm>
            <a:off x="6943979" y="2739649"/>
            <a:ext cx="1656184" cy="576064"/>
          </a:xfrm>
          <a:prstGeom prst="rect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Calibri" panose="020F0502020204030204"/>
              </a:rPr>
              <a:t>13560</a:t>
            </a:r>
            <a:endParaRPr lang="ru-RU" sz="2800" b="1" dirty="0">
              <a:solidFill>
                <a:srgbClr val="002060"/>
              </a:solidFill>
              <a:latin typeface="Calibri" panose="020F0502020204030204"/>
            </a:endParaRPr>
          </a:p>
        </p:txBody>
      </p:sp>
      <p:sp>
        <p:nvSpPr>
          <p:cNvPr id="9" name="Прямоугольник 8">
            <a:hlinkClick r:id="" action="ppaction://noaction">
              <a:snd r:embed="rId2" name="whoosh.wav"/>
            </a:hlinkClick>
          </p:cNvPr>
          <p:cNvSpPr/>
          <p:nvPr/>
        </p:nvSpPr>
        <p:spPr>
          <a:xfrm>
            <a:off x="6943979" y="3649907"/>
            <a:ext cx="1656184" cy="576064"/>
          </a:xfrm>
          <a:prstGeom prst="rect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Calibri" panose="020F0502020204030204"/>
              </a:rPr>
              <a:t>1300056</a:t>
            </a:r>
            <a:endParaRPr lang="ru-RU" sz="2800" b="1" dirty="0">
              <a:solidFill>
                <a:srgbClr val="002060"/>
              </a:solidFill>
              <a:latin typeface="Calibri" panose="020F0502020204030204"/>
            </a:endParaRPr>
          </a:p>
        </p:txBody>
      </p:sp>
      <p:sp>
        <p:nvSpPr>
          <p:cNvPr id="16" name="Прямоугольник 15">
            <a:hlinkClick r:id="" action="ppaction://noaction">
              <a:snd r:embed="rId2" name="whoosh.wav"/>
            </a:hlinkClick>
          </p:cNvPr>
          <p:cNvSpPr/>
          <p:nvPr/>
        </p:nvSpPr>
        <p:spPr>
          <a:xfrm>
            <a:off x="6943979" y="4566047"/>
            <a:ext cx="1656184" cy="576064"/>
          </a:xfrm>
          <a:prstGeom prst="rect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Calibri" panose="020F0502020204030204"/>
              </a:rPr>
              <a:t>1356</a:t>
            </a:r>
            <a:endParaRPr lang="ru-RU" sz="2800" b="1" dirty="0">
              <a:solidFill>
                <a:srgbClr val="002060"/>
              </a:solidFill>
              <a:latin typeface="Calibri" panose="020F0502020204030204"/>
            </a:endParaRPr>
          </a:p>
        </p:txBody>
      </p:sp>
      <p:sp>
        <p:nvSpPr>
          <p:cNvPr id="17" name="Прямоугольник 16">
            <a:hlinkClick r:id="" action="ppaction://hlinkshowjump?jump=nextslide">
              <a:snd r:embed="rId3" name="chimes.wav"/>
            </a:hlinkClick>
          </p:cNvPr>
          <p:cNvSpPr/>
          <p:nvPr/>
        </p:nvSpPr>
        <p:spPr>
          <a:xfrm>
            <a:off x="6943979" y="5456597"/>
            <a:ext cx="1656184" cy="576064"/>
          </a:xfrm>
          <a:prstGeom prst="rect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Calibri" panose="020F0502020204030204"/>
              </a:rPr>
              <a:t>13056</a:t>
            </a:r>
            <a:endParaRPr lang="ru-RU" sz="2800" b="1" dirty="0">
              <a:solidFill>
                <a:srgbClr val="002060"/>
              </a:solidFill>
              <a:latin typeface="Calibri" panose="020F0502020204030204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3" y="2204864"/>
            <a:ext cx="6264000" cy="4320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59893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467544" y="375565"/>
            <a:ext cx="8136904" cy="1656184"/>
          </a:xfrm>
          <a:prstGeom prst="roundRect">
            <a:avLst/>
          </a:prstGeom>
          <a:ln w="38100">
            <a:solidFill>
              <a:srgbClr val="FE7212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002060"/>
                </a:solidFill>
                <a:latin typeface="Calibri"/>
              </a:rPr>
              <a:t>2. Число, состоящее из 10 тысяч, 8 сотен и </a:t>
            </a:r>
            <a:r>
              <a:rPr lang="ru-RU" sz="2800" b="1" dirty="0" smtClean="0">
                <a:solidFill>
                  <a:srgbClr val="002060"/>
                </a:solidFill>
                <a:latin typeface="Calibri"/>
              </a:rPr>
              <a:t> </a:t>
            </a:r>
            <a:r>
              <a:rPr lang="ru-RU" sz="2800" b="1" dirty="0">
                <a:solidFill>
                  <a:srgbClr val="002060"/>
                </a:solidFill>
                <a:latin typeface="Calibri"/>
              </a:rPr>
              <a:t>3 единиц</a:t>
            </a:r>
            <a:r>
              <a:rPr lang="ru-RU" sz="2800" b="1" dirty="0" smtClean="0">
                <a:solidFill>
                  <a:srgbClr val="002060"/>
                </a:solidFill>
                <a:latin typeface="Calibri"/>
              </a:rPr>
              <a:t>, — это …</a:t>
            </a:r>
            <a:endParaRPr lang="ru-RU" sz="2800" b="1" dirty="0">
              <a:solidFill>
                <a:srgbClr val="002060"/>
              </a:solidFill>
              <a:latin typeface="Calibri"/>
            </a:endParaRPr>
          </a:p>
        </p:txBody>
      </p:sp>
      <p:sp>
        <p:nvSpPr>
          <p:cNvPr id="4" name="Прямоугольник 3">
            <a:hlinkClick r:id="" action="ppaction://hlinkshowjump?jump=nextslide">
              <a:snd r:embed="rId2" name="chimes.wav"/>
            </a:hlinkClick>
          </p:cNvPr>
          <p:cNvSpPr/>
          <p:nvPr/>
        </p:nvSpPr>
        <p:spPr>
          <a:xfrm>
            <a:off x="6943979" y="2739649"/>
            <a:ext cx="1656184" cy="576064"/>
          </a:xfrm>
          <a:prstGeom prst="rect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Calibri" panose="020F0502020204030204"/>
              </a:rPr>
              <a:t>10803</a:t>
            </a:r>
            <a:endParaRPr lang="ru-RU" sz="2800" b="1" dirty="0">
              <a:solidFill>
                <a:srgbClr val="002060"/>
              </a:solidFill>
              <a:latin typeface="Calibri" panose="020F0502020204030204"/>
            </a:endParaRPr>
          </a:p>
        </p:txBody>
      </p:sp>
      <p:sp>
        <p:nvSpPr>
          <p:cNvPr id="9" name="Прямоугольник 8">
            <a:hlinkClick r:id="" action="ppaction://noaction">
              <a:snd r:embed="rId3" name="whoosh.wav"/>
            </a:hlinkClick>
          </p:cNvPr>
          <p:cNvSpPr/>
          <p:nvPr/>
        </p:nvSpPr>
        <p:spPr>
          <a:xfrm>
            <a:off x="6943979" y="3649907"/>
            <a:ext cx="1656184" cy="576064"/>
          </a:xfrm>
          <a:prstGeom prst="rect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Calibri" panose="020F0502020204030204"/>
              </a:rPr>
              <a:t>108003</a:t>
            </a:r>
            <a:endParaRPr lang="ru-RU" sz="2800" b="1" dirty="0">
              <a:solidFill>
                <a:srgbClr val="002060"/>
              </a:solidFill>
              <a:latin typeface="Calibri" panose="020F0502020204030204"/>
            </a:endParaRPr>
          </a:p>
        </p:txBody>
      </p:sp>
      <p:sp>
        <p:nvSpPr>
          <p:cNvPr id="16" name="Прямоугольник 15">
            <a:hlinkClick r:id="" action="ppaction://noaction">
              <a:snd r:embed="rId3" name="whoosh.wav"/>
            </a:hlinkClick>
          </p:cNvPr>
          <p:cNvSpPr/>
          <p:nvPr/>
        </p:nvSpPr>
        <p:spPr>
          <a:xfrm>
            <a:off x="6943979" y="4566047"/>
            <a:ext cx="1656184" cy="576064"/>
          </a:xfrm>
          <a:prstGeom prst="rect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Calibri" panose="020F0502020204030204"/>
              </a:rPr>
              <a:t>18111</a:t>
            </a:r>
            <a:endParaRPr lang="ru-RU" sz="2800" b="1" dirty="0">
              <a:solidFill>
                <a:srgbClr val="002060"/>
              </a:solidFill>
              <a:latin typeface="Calibri" panose="020F0502020204030204"/>
            </a:endParaRPr>
          </a:p>
        </p:txBody>
      </p:sp>
      <p:sp>
        <p:nvSpPr>
          <p:cNvPr id="17" name="Прямоугольник 16">
            <a:hlinkClick r:id="" action="ppaction://noaction">
              <a:snd r:embed="rId3" name="whoosh.wav"/>
            </a:hlinkClick>
          </p:cNvPr>
          <p:cNvSpPr/>
          <p:nvPr/>
        </p:nvSpPr>
        <p:spPr>
          <a:xfrm>
            <a:off x="6943979" y="5456597"/>
            <a:ext cx="1656184" cy="576064"/>
          </a:xfrm>
          <a:prstGeom prst="rect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Calibri" panose="020F0502020204030204"/>
              </a:rPr>
              <a:t>10830</a:t>
            </a:r>
            <a:endParaRPr lang="ru-RU" sz="2800" b="1" dirty="0">
              <a:solidFill>
                <a:srgbClr val="002060"/>
              </a:solidFill>
              <a:latin typeface="Calibri" panose="020F0502020204030204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7542" y="2204864"/>
            <a:ext cx="6264000" cy="43204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87104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467544" y="375565"/>
            <a:ext cx="8136904" cy="1656184"/>
          </a:xfrm>
          <a:prstGeom prst="roundRect">
            <a:avLst/>
          </a:prstGeom>
          <a:ln w="38100">
            <a:solidFill>
              <a:srgbClr val="FE7212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800" b="1" dirty="0">
                <a:solidFill>
                  <a:srgbClr val="002060"/>
                </a:solidFill>
                <a:latin typeface="Calibri"/>
              </a:rPr>
              <a:t>3. Из чисел 11010, 10101, 11100, 10110 наибольшим </a:t>
            </a:r>
            <a:r>
              <a:rPr lang="ru-RU" sz="2800" b="1" dirty="0" smtClean="0">
                <a:solidFill>
                  <a:srgbClr val="002060"/>
                </a:solidFill>
                <a:latin typeface="Calibri"/>
              </a:rPr>
              <a:t>является</a:t>
            </a:r>
            <a:r>
              <a:rPr lang="en-US" sz="2800" b="1" dirty="0" smtClean="0">
                <a:solidFill>
                  <a:srgbClr val="002060"/>
                </a:solidFill>
                <a:latin typeface="Calibri"/>
              </a:rPr>
              <a:t> </a:t>
            </a:r>
            <a:r>
              <a:rPr lang="ru-RU" sz="2800" b="1" dirty="0" smtClean="0">
                <a:solidFill>
                  <a:srgbClr val="002060"/>
                </a:solidFill>
                <a:latin typeface="Calibri"/>
              </a:rPr>
              <a:t>…</a:t>
            </a:r>
            <a:endParaRPr lang="ru-RU" sz="2800" b="1" dirty="0">
              <a:solidFill>
                <a:srgbClr val="002060"/>
              </a:solidFill>
              <a:latin typeface="Calibri"/>
            </a:endParaRPr>
          </a:p>
        </p:txBody>
      </p:sp>
      <p:sp>
        <p:nvSpPr>
          <p:cNvPr id="4" name="Прямоугольник 3">
            <a:hlinkClick r:id="" action="ppaction://noaction">
              <a:snd r:embed="rId2" name="whoosh.wav"/>
            </a:hlinkClick>
          </p:cNvPr>
          <p:cNvSpPr/>
          <p:nvPr/>
        </p:nvSpPr>
        <p:spPr>
          <a:xfrm>
            <a:off x="6943979" y="2739649"/>
            <a:ext cx="1656184" cy="576064"/>
          </a:xfrm>
          <a:prstGeom prst="rect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Calibri" panose="020F0502020204030204"/>
              </a:rPr>
              <a:t>10101</a:t>
            </a:r>
            <a:endParaRPr lang="ru-RU" sz="2800" b="1" dirty="0">
              <a:solidFill>
                <a:srgbClr val="002060"/>
              </a:solidFill>
              <a:latin typeface="Calibri" panose="020F0502020204030204"/>
            </a:endParaRPr>
          </a:p>
        </p:txBody>
      </p:sp>
      <p:sp>
        <p:nvSpPr>
          <p:cNvPr id="9" name="Прямоугольник 8">
            <a:hlinkClick r:id="" action="ppaction://noaction">
              <a:snd r:embed="rId2" name="whoosh.wav"/>
            </a:hlinkClick>
          </p:cNvPr>
          <p:cNvSpPr/>
          <p:nvPr/>
        </p:nvSpPr>
        <p:spPr>
          <a:xfrm>
            <a:off x="6943979" y="3649907"/>
            <a:ext cx="1656184" cy="576064"/>
          </a:xfrm>
          <a:prstGeom prst="rect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Calibri" panose="020F0502020204030204"/>
              </a:rPr>
              <a:t>11010</a:t>
            </a:r>
            <a:endParaRPr lang="ru-RU" sz="2800" b="1" dirty="0">
              <a:solidFill>
                <a:srgbClr val="002060"/>
              </a:solidFill>
              <a:latin typeface="Calibri" panose="020F0502020204030204"/>
            </a:endParaRPr>
          </a:p>
        </p:txBody>
      </p:sp>
      <p:sp>
        <p:nvSpPr>
          <p:cNvPr id="16" name="Прямоугольник 15">
            <a:hlinkClick r:id="" action="ppaction://hlinkshowjump?jump=nextslide">
              <a:snd r:embed="rId3" name="chimes.wav"/>
            </a:hlinkClick>
          </p:cNvPr>
          <p:cNvSpPr/>
          <p:nvPr/>
        </p:nvSpPr>
        <p:spPr>
          <a:xfrm>
            <a:off x="6943979" y="4566047"/>
            <a:ext cx="1656184" cy="576064"/>
          </a:xfrm>
          <a:prstGeom prst="rect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Calibri" panose="020F0502020204030204"/>
              </a:rPr>
              <a:t>11100</a:t>
            </a:r>
            <a:endParaRPr lang="ru-RU" sz="2800" b="1" dirty="0">
              <a:solidFill>
                <a:srgbClr val="002060"/>
              </a:solidFill>
              <a:latin typeface="Calibri" panose="020F0502020204030204"/>
            </a:endParaRPr>
          </a:p>
        </p:txBody>
      </p:sp>
      <p:sp>
        <p:nvSpPr>
          <p:cNvPr id="17" name="Прямоугольник 16">
            <a:hlinkClick r:id="" action="ppaction://noaction">
              <a:snd r:embed="rId2" name="whoosh.wav"/>
            </a:hlinkClick>
          </p:cNvPr>
          <p:cNvSpPr/>
          <p:nvPr/>
        </p:nvSpPr>
        <p:spPr>
          <a:xfrm>
            <a:off x="6943979" y="5456597"/>
            <a:ext cx="1656184" cy="576064"/>
          </a:xfrm>
          <a:prstGeom prst="rect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Calibri" panose="020F0502020204030204"/>
              </a:rPr>
              <a:t>10110</a:t>
            </a:r>
            <a:endParaRPr lang="ru-RU" sz="2800" b="1" dirty="0">
              <a:solidFill>
                <a:srgbClr val="002060"/>
              </a:solidFill>
              <a:latin typeface="Calibri" panose="020F0502020204030204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7544" y="2204864"/>
            <a:ext cx="6264000" cy="4320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3440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467544" y="375565"/>
            <a:ext cx="8136904" cy="1656184"/>
          </a:xfrm>
          <a:prstGeom prst="roundRect">
            <a:avLst/>
          </a:prstGeom>
          <a:ln w="38100">
            <a:solidFill>
              <a:srgbClr val="FE7212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800" b="1" dirty="0">
                <a:solidFill>
                  <a:srgbClr val="002060"/>
                </a:solidFill>
                <a:latin typeface="Calibri"/>
              </a:rPr>
              <a:t>4. Число, в котором 7 единиц I класса и </a:t>
            </a:r>
            <a:endParaRPr lang="ru-RU" sz="2800" b="1" dirty="0" smtClean="0">
              <a:solidFill>
                <a:srgbClr val="002060"/>
              </a:solidFill>
              <a:latin typeface="Calibri"/>
            </a:endParaRPr>
          </a:p>
          <a:p>
            <a:pPr lvl="0" algn="ctr"/>
            <a:r>
              <a:rPr lang="ru-RU" sz="2800" b="1" dirty="0" smtClean="0">
                <a:solidFill>
                  <a:srgbClr val="002060"/>
                </a:solidFill>
                <a:latin typeface="Calibri"/>
              </a:rPr>
              <a:t>9 </a:t>
            </a:r>
            <a:r>
              <a:rPr lang="ru-RU" sz="2800" b="1" dirty="0">
                <a:solidFill>
                  <a:srgbClr val="002060"/>
                </a:solidFill>
                <a:latin typeface="Calibri"/>
              </a:rPr>
              <a:t>единиц II класса, </a:t>
            </a:r>
            <a:r>
              <a:rPr lang="ru-RU" sz="2800" b="1" dirty="0" smtClean="0">
                <a:solidFill>
                  <a:srgbClr val="002060"/>
                </a:solidFill>
                <a:latin typeface="Calibri"/>
              </a:rPr>
              <a:t>— это … </a:t>
            </a:r>
            <a:endParaRPr lang="ru-RU" sz="2800" b="1" dirty="0">
              <a:solidFill>
                <a:srgbClr val="002060"/>
              </a:solidFill>
              <a:latin typeface="Calibri"/>
            </a:endParaRPr>
          </a:p>
        </p:txBody>
      </p:sp>
      <p:sp>
        <p:nvSpPr>
          <p:cNvPr id="4" name="Прямоугольник 3">
            <a:hlinkClick r:id="" action="ppaction://noaction">
              <a:snd r:embed="rId2" name="whoosh.wav"/>
            </a:hlinkClick>
          </p:cNvPr>
          <p:cNvSpPr/>
          <p:nvPr/>
        </p:nvSpPr>
        <p:spPr>
          <a:xfrm>
            <a:off x="6943979" y="2739649"/>
            <a:ext cx="1656184" cy="576064"/>
          </a:xfrm>
          <a:prstGeom prst="rect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Calibri" panose="020F0502020204030204"/>
              </a:rPr>
              <a:t>907</a:t>
            </a:r>
            <a:endParaRPr lang="ru-RU" sz="2800" b="1" dirty="0">
              <a:solidFill>
                <a:srgbClr val="002060"/>
              </a:solidFill>
              <a:latin typeface="Calibri" panose="020F0502020204030204"/>
            </a:endParaRPr>
          </a:p>
        </p:txBody>
      </p:sp>
      <p:sp>
        <p:nvSpPr>
          <p:cNvPr id="9" name="Прямоугольник 8">
            <a:hlinkClick r:id="" action="ppaction://hlinkshowjump?jump=nextslide">
              <a:snd r:embed="rId3" name="chimes.wav"/>
            </a:hlinkClick>
          </p:cNvPr>
          <p:cNvSpPr/>
          <p:nvPr/>
        </p:nvSpPr>
        <p:spPr>
          <a:xfrm>
            <a:off x="6943979" y="3649907"/>
            <a:ext cx="1656184" cy="576064"/>
          </a:xfrm>
          <a:prstGeom prst="rect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Calibri" panose="020F0502020204030204"/>
              </a:rPr>
              <a:t>9007</a:t>
            </a:r>
            <a:endParaRPr lang="ru-RU" sz="2800" b="1" dirty="0">
              <a:solidFill>
                <a:srgbClr val="002060"/>
              </a:solidFill>
              <a:latin typeface="Calibri" panose="020F0502020204030204"/>
            </a:endParaRPr>
          </a:p>
        </p:txBody>
      </p:sp>
      <p:sp>
        <p:nvSpPr>
          <p:cNvPr id="16" name="Прямоугольник 15">
            <a:hlinkClick r:id="" action="ppaction://noaction">
              <a:snd r:embed="rId2" name="whoosh.wav"/>
            </a:hlinkClick>
          </p:cNvPr>
          <p:cNvSpPr/>
          <p:nvPr/>
        </p:nvSpPr>
        <p:spPr>
          <a:xfrm>
            <a:off x="6943979" y="4566047"/>
            <a:ext cx="1656184" cy="576064"/>
          </a:xfrm>
          <a:prstGeom prst="rect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Calibri" panose="020F0502020204030204"/>
              </a:rPr>
              <a:t>7009</a:t>
            </a:r>
            <a:endParaRPr lang="ru-RU" sz="2800" b="1" dirty="0">
              <a:solidFill>
                <a:srgbClr val="002060"/>
              </a:solidFill>
              <a:latin typeface="Calibri" panose="020F0502020204030204"/>
            </a:endParaRPr>
          </a:p>
        </p:txBody>
      </p:sp>
      <p:sp>
        <p:nvSpPr>
          <p:cNvPr id="17" name="Прямоугольник 16">
            <a:hlinkClick r:id="" action="ppaction://noaction">
              <a:snd r:embed="rId2" name="whoosh.wav"/>
            </a:hlinkClick>
          </p:cNvPr>
          <p:cNvSpPr/>
          <p:nvPr/>
        </p:nvSpPr>
        <p:spPr>
          <a:xfrm>
            <a:off x="6943979" y="5456597"/>
            <a:ext cx="1656184" cy="576064"/>
          </a:xfrm>
          <a:prstGeom prst="rect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Calibri" panose="020F0502020204030204"/>
              </a:rPr>
              <a:t>709</a:t>
            </a:r>
            <a:endParaRPr lang="ru-RU" sz="2800" b="1" dirty="0">
              <a:solidFill>
                <a:srgbClr val="002060"/>
              </a:solidFill>
              <a:latin typeface="Calibri" panose="020F0502020204030204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7544" y="2204864"/>
            <a:ext cx="6264000" cy="4320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5537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467544" y="375565"/>
            <a:ext cx="8136904" cy="1656184"/>
          </a:xfrm>
          <a:prstGeom prst="roundRect">
            <a:avLst/>
          </a:prstGeom>
          <a:ln w="38100">
            <a:solidFill>
              <a:srgbClr val="FE7212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002060"/>
                </a:solidFill>
                <a:latin typeface="Calibri"/>
              </a:rPr>
              <a:t>5. Число, в котором 5 десятков тысяч и </a:t>
            </a:r>
            <a:endParaRPr lang="ru-RU" sz="2800" b="1" dirty="0" smtClean="0">
              <a:solidFill>
                <a:srgbClr val="002060"/>
              </a:solidFill>
              <a:latin typeface="Calibri"/>
            </a:endParaRPr>
          </a:p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Calibri"/>
              </a:rPr>
              <a:t>80 единиц</a:t>
            </a:r>
            <a:r>
              <a:rPr lang="ru-RU" sz="2800" b="1" dirty="0">
                <a:solidFill>
                  <a:srgbClr val="002060"/>
                </a:solidFill>
                <a:latin typeface="Calibri"/>
              </a:rPr>
              <a:t>, </a:t>
            </a:r>
            <a:r>
              <a:rPr lang="ru-RU" sz="2800" b="1" dirty="0" smtClean="0">
                <a:solidFill>
                  <a:srgbClr val="002060"/>
                </a:solidFill>
                <a:latin typeface="Calibri"/>
              </a:rPr>
              <a:t>— это …</a:t>
            </a:r>
            <a:endParaRPr lang="ru-RU" sz="2800" b="1" dirty="0">
              <a:solidFill>
                <a:srgbClr val="002060"/>
              </a:solidFill>
              <a:latin typeface="Calibri"/>
            </a:endParaRPr>
          </a:p>
        </p:txBody>
      </p:sp>
      <p:sp>
        <p:nvSpPr>
          <p:cNvPr id="4" name="Прямоугольник 3">
            <a:hlinkClick r:id="" action="ppaction://noaction">
              <a:snd r:embed="rId2" name="whoosh.wav"/>
            </a:hlinkClick>
          </p:cNvPr>
          <p:cNvSpPr/>
          <p:nvPr/>
        </p:nvSpPr>
        <p:spPr>
          <a:xfrm>
            <a:off x="6943979" y="2739649"/>
            <a:ext cx="1656184" cy="576064"/>
          </a:xfrm>
          <a:prstGeom prst="rect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Calibri" panose="020F0502020204030204"/>
              </a:rPr>
              <a:t>5080</a:t>
            </a:r>
            <a:endParaRPr lang="ru-RU" sz="2800" b="1" dirty="0">
              <a:solidFill>
                <a:srgbClr val="002060"/>
              </a:solidFill>
              <a:latin typeface="Calibri" panose="020F0502020204030204"/>
            </a:endParaRPr>
          </a:p>
        </p:txBody>
      </p:sp>
      <p:sp>
        <p:nvSpPr>
          <p:cNvPr id="9" name="Прямоугольник 8">
            <a:hlinkClick r:id="" action="ppaction://noaction">
              <a:snd r:embed="rId2" name="whoosh.wav"/>
            </a:hlinkClick>
          </p:cNvPr>
          <p:cNvSpPr/>
          <p:nvPr/>
        </p:nvSpPr>
        <p:spPr>
          <a:xfrm>
            <a:off x="6943979" y="3649907"/>
            <a:ext cx="1656184" cy="576064"/>
          </a:xfrm>
          <a:prstGeom prst="rect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Calibri" panose="020F0502020204030204"/>
              </a:rPr>
              <a:t>50008</a:t>
            </a:r>
            <a:endParaRPr lang="ru-RU" sz="2800" b="1" dirty="0">
              <a:solidFill>
                <a:srgbClr val="002060"/>
              </a:solidFill>
              <a:latin typeface="Calibri" panose="020F0502020204030204"/>
            </a:endParaRPr>
          </a:p>
        </p:txBody>
      </p:sp>
      <p:sp>
        <p:nvSpPr>
          <p:cNvPr id="16" name="Прямоугольник 15">
            <a:hlinkClick r:id="" action="ppaction://hlinkshowjump?jump=nextslide">
              <a:snd r:embed="rId3" name="chimes.wav"/>
            </a:hlinkClick>
          </p:cNvPr>
          <p:cNvSpPr/>
          <p:nvPr/>
        </p:nvSpPr>
        <p:spPr>
          <a:xfrm>
            <a:off x="6943979" y="4566047"/>
            <a:ext cx="1656184" cy="576064"/>
          </a:xfrm>
          <a:prstGeom prst="rect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Calibri" panose="020F0502020204030204"/>
              </a:rPr>
              <a:t>50080</a:t>
            </a:r>
            <a:endParaRPr lang="ru-RU" sz="2800" b="1" dirty="0">
              <a:solidFill>
                <a:srgbClr val="002060"/>
              </a:solidFill>
              <a:latin typeface="Calibri" panose="020F0502020204030204"/>
            </a:endParaRPr>
          </a:p>
        </p:txBody>
      </p:sp>
      <p:sp>
        <p:nvSpPr>
          <p:cNvPr id="17" name="Прямоугольник 16">
            <a:hlinkClick r:id="" action="ppaction://noaction">
              <a:snd r:embed="rId2" name="whoosh.wav"/>
            </a:hlinkClick>
          </p:cNvPr>
          <p:cNvSpPr/>
          <p:nvPr/>
        </p:nvSpPr>
        <p:spPr>
          <a:xfrm>
            <a:off x="6943979" y="5456597"/>
            <a:ext cx="1656184" cy="576064"/>
          </a:xfrm>
          <a:prstGeom prst="rect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Calibri" panose="020F0502020204030204"/>
              </a:rPr>
              <a:t>50800</a:t>
            </a:r>
            <a:endParaRPr lang="ru-RU" sz="2800" b="1" dirty="0">
              <a:solidFill>
                <a:srgbClr val="002060"/>
              </a:solidFill>
              <a:latin typeface="Calibri" panose="020F0502020204030204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1707" y="2204864"/>
            <a:ext cx="6264000" cy="4320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9822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467544" y="375565"/>
            <a:ext cx="8136904" cy="1656184"/>
          </a:xfrm>
          <a:prstGeom prst="roundRect">
            <a:avLst/>
          </a:prstGeom>
          <a:ln w="38100">
            <a:solidFill>
              <a:srgbClr val="FE7212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002060"/>
                </a:solidFill>
                <a:latin typeface="Calibri"/>
              </a:rPr>
              <a:t>6. В ряду чисел </a:t>
            </a:r>
            <a:r>
              <a:rPr lang="ru-RU" sz="2800" b="1" dirty="0" smtClean="0">
                <a:solidFill>
                  <a:srgbClr val="002060"/>
                </a:solidFill>
                <a:latin typeface="Calibri"/>
              </a:rPr>
              <a:t>за числом </a:t>
            </a:r>
            <a:r>
              <a:rPr lang="ru-RU" sz="2800" b="1" dirty="0">
                <a:solidFill>
                  <a:srgbClr val="002060"/>
                </a:solidFill>
                <a:latin typeface="Calibri"/>
              </a:rPr>
              <a:t>3700 </a:t>
            </a:r>
            <a:endParaRPr lang="ru-RU" sz="2800" b="1" dirty="0" smtClean="0">
              <a:solidFill>
                <a:srgbClr val="002060"/>
              </a:solidFill>
              <a:latin typeface="Calibri"/>
            </a:endParaRPr>
          </a:p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Calibri"/>
              </a:rPr>
              <a:t>следует число … </a:t>
            </a:r>
            <a:endParaRPr lang="ru-RU" sz="2800" b="1" dirty="0">
              <a:solidFill>
                <a:srgbClr val="002060"/>
              </a:solidFill>
              <a:latin typeface="Calibri"/>
            </a:endParaRPr>
          </a:p>
        </p:txBody>
      </p:sp>
      <p:sp>
        <p:nvSpPr>
          <p:cNvPr id="4" name="Прямоугольник 3">
            <a:hlinkClick r:id="" action="ppaction://noaction">
              <a:snd r:embed="rId2" name="whoosh.wav"/>
            </a:hlinkClick>
          </p:cNvPr>
          <p:cNvSpPr/>
          <p:nvPr/>
        </p:nvSpPr>
        <p:spPr>
          <a:xfrm>
            <a:off x="6943979" y="2739649"/>
            <a:ext cx="1656184" cy="576064"/>
          </a:xfrm>
          <a:prstGeom prst="rect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Calibri" panose="020F0502020204030204"/>
              </a:rPr>
              <a:t>3699</a:t>
            </a:r>
            <a:endParaRPr lang="ru-RU" sz="2800" b="1" dirty="0">
              <a:solidFill>
                <a:srgbClr val="002060"/>
              </a:solidFill>
              <a:latin typeface="Calibri" panose="020F0502020204030204"/>
            </a:endParaRPr>
          </a:p>
        </p:txBody>
      </p:sp>
      <p:sp>
        <p:nvSpPr>
          <p:cNvPr id="9" name="Прямоугольник 8">
            <a:hlinkClick r:id="" action="ppaction://noaction">
              <a:snd r:embed="rId2" name="whoosh.wav"/>
            </a:hlinkClick>
          </p:cNvPr>
          <p:cNvSpPr/>
          <p:nvPr/>
        </p:nvSpPr>
        <p:spPr>
          <a:xfrm>
            <a:off x="6943979" y="3649907"/>
            <a:ext cx="1656184" cy="576064"/>
          </a:xfrm>
          <a:prstGeom prst="rect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Calibri" panose="020F0502020204030204"/>
              </a:rPr>
              <a:t>36999</a:t>
            </a:r>
            <a:endParaRPr lang="ru-RU" sz="2800" b="1" dirty="0">
              <a:solidFill>
                <a:srgbClr val="002060"/>
              </a:solidFill>
              <a:latin typeface="Calibri" panose="020F0502020204030204"/>
            </a:endParaRPr>
          </a:p>
        </p:txBody>
      </p:sp>
      <p:sp>
        <p:nvSpPr>
          <p:cNvPr id="16" name="Прямоугольник 15">
            <a:hlinkClick r:id="" action="ppaction://noaction">
              <a:snd r:embed="rId2" name="whoosh.wav"/>
            </a:hlinkClick>
          </p:cNvPr>
          <p:cNvSpPr/>
          <p:nvPr/>
        </p:nvSpPr>
        <p:spPr>
          <a:xfrm>
            <a:off x="6943979" y="4566047"/>
            <a:ext cx="1656184" cy="576064"/>
          </a:xfrm>
          <a:prstGeom prst="rect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Calibri" panose="020F0502020204030204"/>
              </a:rPr>
              <a:t>3800</a:t>
            </a:r>
            <a:endParaRPr lang="ru-RU" sz="2800" b="1" dirty="0">
              <a:solidFill>
                <a:srgbClr val="002060"/>
              </a:solidFill>
              <a:latin typeface="Calibri" panose="020F0502020204030204"/>
            </a:endParaRPr>
          </a:p>
        </p:txBody>
      </p:sp>
      <p:sp>
        <p:nvSpPr>
          <p:cNvPr id="17" name="Прямоугольник 16">
            <a:hlinkClick r:id="" action="ppaction://hlinkshowjump?jump=nextslide">
              <a:snd r:embed="rId3" name="chimes.wav"/>
            </a:hlinkClick>
          </p:cNvPr>
          <p:cNvSpPr/>
          <p:nvPr/>
        </p:nvSpPr>
        <p:spPr>
          <a:xfrm>
            <a:off x="6943979" y="5456597"/>
            <a:ext cx="1656184" cy="576064"/>
          </a:xfrm>
          <a:prstGeom prst="rect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Calibri" panose="020F0502020204030204"/>
              </a:rPr>
              <a:t>3701</a:t>
            </a:r>
            <a:endParaRPr lang="ru-RU" sz="2800" b="1" dirty="0">
              <a:solidFill>
                <a:srgbClr val="002060"/>
              </a:solidFill>
              <a:latin typeface="Calibri" panose="020F0502020204030204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7544" y="2204864"/>
            <a:ext cx="6264695" cy="4320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3800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562</TotalTime>
  <Words>534</Words>
  <Application>Microsoft Office PowerPoint</Application>
  <PresentationFormat>Экран (4:3)</PresentationFormat>
  <Paragraphs>125</Paragraphs>
  <Slides>18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8" baseType="lpstr">
      <vt:lpstr>Arial</vt:lpstr>
      <vt:lpstr>Book Antiqua</vt:lpstr>
      <vt:lpstr>Calibri</vt:lpstr>
      <vt:lpstr>Calibri Light</vt:lpstr>
      <vt:lpstr>Lucida Sans</vt:lpstr>
      <vt:lpstr>Times New Roman</vt:lpstr>
      <vt:lpstr>Wingdings</vt:lpstr>
      <vt:lpstr>Wingdings 2</vt:lpstr>
      <vt:lpstr>Wingdings 3</vt:lpstr>
      <vt:lpstr>Апекс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HOME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Natasha</dc:creator>
  <cp:lastModifiedBy>Байдакова</cp:lastModifiedBy>
  <cp:revision>61</cp:revision>
  <dcterms:created xsi:type="dcterms:W3CDTF">2015-02-05T14:57:22Z</dcterms:created>
  <dcterms:modified xsi:type="dcterms:W3CDTF">2015-03-22T21:28:47Z</dcterms:modified>
</cp:coreProperties>
</file>