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7"/>
  </p:notesMasterIdLst>
  <p:sldIdLst>
    <p:sldId id="260" r:id="rId2"/>
    <p:sldId id="258" r:id="rId3"/>
    <p:sldId id="274" r:id="rId4"/>
    <p:sldId id="275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embeddedFontLst>
    <p:embeddedFont>
      <p:font typeface="Calibri" pitchFamily="34" charset="0"/>
      <p:regular r:id="rId18"/>
      <p:bold r:id="rId19"/>
      <p:italic r:id="rId20"/>
      <p:boldItalic r:id="rId21"/>
    </p:embeddedFont>
    <p:embeddedFont>
      <p:font typeface="BeeskneesCTT" pitchFamily="2" charset="0"/>
      <p:regular r:id="rId22"/>
    </p:embeddedFont>
    <p:embeddedFont>
      <p:font typeface="Gungsuh" pitchFamily="18" charset="-127"/>
      <p:regular r:id="rId2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10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6D43CB-5924-4A63-BB47-ECE6D9C7307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B19A54-FC1D-48C9-8834-6EDAF92ED1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B19A54-FC1D-48C9-8834-6EDAF92ED1F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15.03.2015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15.03.2015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15.03.2015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15.03.2015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15.03.2015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15.03.2015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15.03.2015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15.03.2015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15.03.2015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15.03.2015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15.03.2015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 userDrawn="1"/>
        </p:nvSpPr>
        <p:spPr>
          <a:xfrm>
            <a:off x="395536" y="404664"/>
            <a:ext cx="8352928" cy="60486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2" name="Группа 13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Рисунок 7" descr="0_8781d_ea3e27ef_L.png"/>
            <p:cNvPicPr>
              <a:picLocks noChangeAspect="1"/>
            </p:cNvPicPr>
            <p:nvPr userDrawn="1"/>
          </p:nvPicPr>
          <p:blipFill>
            <a:blip r:embed="rId13" cstate="email"/>
            <a:srcRect/>
            <a:stretch>
              <a:fillRect/>
            </a:stretch>
          </p:blipFill>
          <p:spPr>
            <a:xfrm>
              <a:off x="0" y="0"/>
              <a:ext cx="5976664" cy="546224"/>
            </a:xfrm>
            <a:prstGeom prst="rect">
              <a:avLst/>
            </a:prstGeom>
          </p:spPr>
        </p:pic>
        <p:pic>
          <p:nvPicPr>
            <p:cNvPr id="9" name="Рисунок 8" descr="0_8781d_ea3e27ef_L.png"/>
            <p:cNvPicPr>
              <a:picLocks noChangeAspect="1"/>
            </p:cNvPicPr>
            <p:nvPr userDrawn="1"/>
          </p:nvPicPr>
          <p:blipFill>
            <a:blip r:embed="rId13" cstate="email"/>
            <a:srcRect/>
            <a:stretch>
              <a:fillRect/>
            </a:stretch>
          </p:blipFill>
          <p:spPr>
            <a:xfrm flipV="1">
              <a:off x="0" y="6311776"/>
              <a:ext cx="5976664" cy="546224"/>
            </a:xfrm>
            <a:prstGeom prst="rect">
              <a:avLst/>
            </a:prstGeom>
          </p:spPr>
        </p:pic>
        <p:pic>
          <p:nvPicPr>
            <p:cNvPr id="10" name="Рисунок 9" descr="0_8781d_ea3e27ef_L.png"/>
            <p:cNvPicPr>
              <a:picLocks noChangeAspect="1"/>
            </p:cNvPicPr>
            <p:nvPr userDrawn="1"/>
          </p:nvPicPr>
          <p:blipFill>
            <a:blip r:embed="rId13" cstate="email"/>
            <a:srcRect/>
            <a:stretch>
              <a:fillRect/>
            </a:stretch>
          </p:blipFill>
          <p:spPr>
            <a:xfrm rot="16200000">
              <a:off x="-2751224" y="3155888"/>
              <a:ext cx="6048672" cy="546224"/>
            </a:xfrm>
            <a:prstGeom prst="rect">
              <a:avLst/>
            </a:prstGeom>
          </p:spPr>
        </p:pic>
        <p:pic>
          <p:nvPicPr>
            <p:cNvPr id="11" name="Рисунок 10" descr="0_8781d_ea3e27ef_L.png"/>
            <p:cNvPicPr>
              <a:picLocks noChangeAspect="1"/>
            </p:cNvPicPr>
            <p:nvPr userDrawn="1"/>
          </p:nvPicPr>
          <p:blipFill>
            <a:blip r:embed="rId13" cstate="email"/>
            <a:srcRect/>
            <a:stretch>
              <a:fillRect/>
            </a:stretch>
          </p:blipFill>
          <p:spPr>
            <a:xfrm rot="5400000" flipH="1">
              <a:off x="5846552" y="3155888"/>
              <a:ext cx="6048672" cy="546224"/>
            </a:xfrm>
            <a:prstGeom prst="rect">
              <a:avLst/>
            </a:prstGeom>
          </p:spPr>
        </p:pic>
        <p:pic>
          <p:nvPicPr>
            <p:cNvPr id="12" name="Рисунок 11" descr="0_8781d_ea3e27ef_L.png"/>
            <p:cNvPicPr>
              <a:picLocks noChangeAspect="1"/>
            </p:cNvPicPr>
            <p:nvPr userDrawn="1"/>
          </p:nvPicPr>
          <p:blipFill>
            <a:blip r:embed="rId14" cstate="email"/>
            <a:srcRect/>
            <a:stretch>
              <a:fillRect/>
            </a:stretch>
          </p:blipFill>
          <p:spPr>
            <a:xfrm>
              <a:off x="5940152" y="0"/>
              <a:ext cx="3203848" cy="546224"/>
            </a:xfrm>
            <a:prstGeom prst="rect">
              <a:avLst/>
            </a:prstGeom>
          </p:spPr>
        </p:pic>
        <p:pic>
          <p:nvPicPr>
            <p:cNvPr id="13" name="Рисунок 12" descr="0_8781d_ea3e27ef_L.png"/>
            <p:cNvPicPr>
              <a:picLocks noChangeAspect="1"/>
            </p:cNvPicPr>
            <p:nvPr userDrawn="1"/>
          </p:nvPicPr>
          <p:blipFill>
            <a:blip r:embed="rId14" cstate="email"/>
            <a:srcRect/>
            <a:stretch>
              <a:fillRect/>
            </a:stretch>
          </p:blipFill>
          <p:spPr>
            <a:xfrm flipV="1">
              <a:off x="5940152" y="6311776"/>
              <a:ext cx="3203848" cy="546224"/>
            </a:xfrm>
            <a:prstGeom prst="rect">
              <a:avLst/>
            </a:prstGeom>
          </p:spPr>
        </p:pic>
      </p:grpSp>
      <p:sp>
        <p:nvSpPr>
          <p:cNvPr id="32769" name="Rectangle 1"/>
          <p:cNvSpPr>
            <a:spLocks noChangeArrowheads="1"/>
          </p:cNvSpPr>
          <p:nvPr userDrawn="1"/>
        </p:nvSpPr>
        <p:spPr bwMode="auto">
          <a:xfrm>
            <a:off x="357158" y="6179363"/>
            <a:ext cx="139333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9.png"/><Relationship Id="rId18" Type="http://schemas.openxmlformats.org/officeDocument/2006/relationships/slide" Target="slide11.xml"/><Relationship Id="rId26" Type="http://schemas.openxmlformats.org/officeDocument/2006/relationships/image" Target="../media/image23.jpeg"/><Relationship Id="rId3" Type="http://schemas.openxmlformats.org/officeDocument/2006/relationships/image" Target="../media/image4.png"/><Relationship Id="rId21" Type="http://schemas.openxmlformats.org/officeDocument/2006/relationships/image" Target="../media/image13.jpeg"/><Relationship Id="rId7" Type="http://schemas.openxmlformats.org/officeDocument/2006/relationships/image" Target="../media/image6.jpeg"/><Relationship Id="rId12" Type="http://schemas.openxmlformats.org/officeDocument/2006/relationships/slide" Target="slide8.xml"/><Relationship Id="rId17" Type="http://schemas.openxmlformats.org/officeDocument/2006/relationships/image" Target="../media/image11.jpeg"/><Relationship Id="rId25" Type="http://schemas.openxmlformats.org/officeDocument/2006/relationships/image" Target="../media/image15.jpeg"/><Relationship Id="rId2" Type="http://schemas.openxmlformats.org/officeDocument/2006/relationships/slide" Target="slide3.xml"/><Relationship Id="rId16" Type="http://schemas.openxmlformats.org/officeDocument/2006/relationships/slide" Target="slide10.xml"/><Relationship Id="rId20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image" Target="../media/image8.jpeg"/><Relationship Id="rId24" Type="http://schemas.openxmlformats.org/officeDocument/2006/relationships/slide" Target="slide14.xml"/><Relationship Id="rId5" Type="http://schemas.openxmlformats.org/officeDocument/2006/relationships/image" Target="../media/image5.png"/><Relationship Id="rId15" Type="http://schemas.openxmlformats.org/officeDocument/2006/relationships/image" Target="../media/image10.png"/><Relationship Id="rId23" Type="http://schemas.openxmlformats.org/officeDocument/2006/relationships/image" Target="../media/image14.png"/><Relationship Id="rId10" Type="http://schemas.openxmlformats.org/officeDocument/2006/relationships/slide" Target="slide7.xml"/><Relationship Id="rId19" Type="http://schemas.openxmlformats.org/officeDocument/2006/relationships/image" Target="../media/image12.jpeg"/><Relationship Id="rId4" Type="http://schemas.openxmlformats.org/officeDocument/2006/relationships/slide" Target="slide4.xml"/><Relationship Id="rId9" Type="http://schemas.openxmlformats.org/officeDocument/2006/relationships/image" Target="../media/image7.jpeg"/><Relationship Id="rId14" Type="http://schemas.openxmlformats.org/officeDocument/2006/relationships/slide" Target="slide9.xml"/><Relationship Id="rId22" Type="http://schemas.openxmlformats.org/officeDocument/2006/relationships/slide" Target="slide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9.png"/><Relationship Id="rId18" Type="http://schemas.openxmlformats.org/officeDocument/2006/relationships/slide" Target="slide11.xml"/><Relationship Id="rId26" Type="http://schemas.openxmlformats.org/officeDocument/2006/relationships/image" Target="../media/image24.jpeg"/><Relationship Id="rId3" Type="http://schemas.openxmlformats.org/officeDocument/2006/relationships/image" Target="../media/image4.png"/><Relationship Id="rId21" Type="http://schemas.openxmlformats.org/officeDocument/2006/relationships/image" Target="../media/image13.jpeg"/><Relationship Id="rId7" Type="http://schemas.openxmlformats.org/officeDocument/2006/relationships/image" Target="../media/image6.jpeg"/><Relationship Id="rId12" Type="http://schemas.openxmlformats.org/officeDocument/2006/relationships/slide" Target="slide8.xml"/><Relationship Id="rId17" Type="http://schemas.openxmlformats.org/officeDocument/2006/relationships/image" Target="../media/image11.jpeg"/><Relationship Id="rId25" Type="http://schemas.openxmlformats.org/officeDocument/2006/relationships/image" Target="../media/image15.jpeg"/><Relationship Id="rId2" Type="http://schemas.openxmlformats.org/officeDocument/2006/relationships/slide" Target="slide3.xml"/><Relationship Id="rId16" Type="http://schemas.openxmlformats.org/officeDocument/2006/relationships/slide" Target="slide10.xml"/><Relationship Id="rId20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image" Target="../media/image8.jpeg"/><Relationship Id="rId24" Type="http://schemas.openxmlformats.org/officeDocument/2006/relationships/slide" Target="slide14.xml"/><Relationship Id="rId5" Type="http://schemas.openxmlformats.org/officeDocument/2006/relationships/image" Target="../media/image5.png"/><Relationship Id="rId15" Type="http://schemas.openxmlformats.org/officeDocument/2006/relationships/image" Target="../media/image10.png"/><Relationship Id="rId23" Type="http://schemas.openxmlformats.org/officeDocument/2006/relationships/image" Target="../media/image14.png"/><Relationship Id="rId10" Type="http://schemas.openxmlformats.org/officeDocument/2006/relationships/slide" Target="slide7.xml"/><Relationship Id="rId19" Type="http://schemas.openxmlformats.org/officeDocument/2006/relationships/image" Target="../media/image12.jpeg"/><Relationship Id="rId4" Type="http://schemas.openxmlformats.org/officeDocument/2006/relationships/slide" Target="slide4.xml"/><Relationship Id="rId9" Type="http://schemas.openxmlformats.org/officeDocument/2006/relationships/image" Target="../media/image7.jpeg"/><Relationship Id="rId14" Type="http://schemas.openxmlformats.org/officeDocument/2006/relationships/slide" Target="slide9.xml"/><Relationship Id="rId22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9.png"/><Relationship Id="rId18" Type="http://schemas.openxmlformats.org/officeDocument/2006/relationships/slide" Target="slide11.xml"/><Relationship Id="rId26" Type="http://schemas.openxmlformats.org/officeDocument/2006/relationships/image" Target="../media/image25.jpeg"/><Relationship Id="rId3" Type="http://schemas.openxmlformats.org/officeDocument/2006/relationships/image" Target="../media/image4.png"/><Relationship Id="rId21" Type="http://schemas.openxmlformats.org/officeDocument/2006/relationships/image" Target="../media/image13.jpeg"/><Relationship Id="rId7" Type="http://schemas.openxmlformats.org/officeDocument/2006/relationships/image" Target="../media/image6.jpeg"/><Relationship Id="rId12" Type="http://schemas.openxmlformats.org/officeDocument/2006/relationships/slide" Target="slide8.xml"/><Relationship Id="rId17" Type="http://schemas.openxmlformats.org/officeDocument/2006/relationships/image" Target="../media/image11.jpeg"/><Relationship Id="rId25" Type="http://schemas.openxmlformats.org/officeDocument/2006/relationships/image" Target="../media/image15.jpeg"/><Relationship Id="rId2" Type="http://schemas.openxmlformats.org/officeDocument/2006/relationships/slide" Target="slide3.xml"/><Relationship Id="rId16" Type="http://schemas.openxmlformats.org/officeDocument/2006/relationships/slide" Target="slide10.xml"/><Relationship Id="rId20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image" Target="../media/image8.jpeg"/><Relationship Id="rId24" Type="http://schemas.openxmlformats.org/officeDocument/2006/relationships/slide" Target="slide14.xml"/><Relationship Id="rId5" Type="http://schemas.openxmlformats.org/officeDocument/2006/relationships/image" Target="../media/image5.png"/><Relationship Id="rId15" Type="http://schemas.openxmlformats.org/officeDocument/2006/relationships/image" Target="../media/image10.png"/><Relationship Id="rId23" Type="http://schemas.openxmlformats.org/officeDocument/2006/relationships/image" Target="../media/image14.png"/><Relationship Id="rId10" Type="http://schemas.openxmlformats.org/officeDocument/2006/relationships/slide" Target="slide7.xml"/><Relationship Id="rId19" Type="http://schemas.openxmlformats.org/officeDocument/2006/relationships/image" Target="../media/image12.jpeg"/><Relationship Id="rId4" Type="http://schemas.openxmlformats.org/officeDocument/2006/relationships/slide" Target="slide4.xml"/><Relationship Id="rId9" Type="http://schemas.openxmlformats.org/officeDocument/2006/relationships/image" Target="../media/image7.jpeg"/><Relationship Id="rId14" Type="http://schemas.openxmlformats.org/officeDocument/2006/relationships/slide" Target="slide9.xml"/><Relationship Id="rId22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9.png"/><Relationship Id="rId18" Type="http://schemas.openxmlformats.org/officeDocument/2006/relationships/slide" Target="slide11.xml"/><Relationship Id="rId26" Type="http://schemas.openxmlformats.org/officeDocument/2006/relationships/image" Target="../media/image26.png"/><Relationship Id="rId3" Type="http://schemas.openxmlformats.org/officeDocument/2006/relationships/image" Target="../media/image4.png"/><Relationship Id="rId21" Type="http://schemas.openxmlformats.org/officeDocument/2006/relationships/image" Target="../media/image13.jpeg"/><Relationship Id="rId7" Type="http://schemas.openxmlformats.org/officeDocument/2006/relationships/image" Target="../media/image6.jpeg"/><Relationship Id="rId12" Type="http://schemas.openxmlformats.org/officeDocument/2006/relationships/slide" Target="slide8.xml"/><Relationship Id="rId17" Type="http://schemas.openxmlformats.org/officeDocument/2006/relationships/image" Target="../media/image11.jpeg"/><Relationship Id="rId25" Type="http://schemas.openxmlformats.org/officeDocument/2006/relationships/image" Target="../media/image15.jpeg"/><Relationship Id="rId2" Type="http://schemas.openxmlformats.org/officeDocument/2006/relationships/slide" Target="slide3.xml"/><Relationship Id="rId16" Type="http://schemas.openxmlformats.org/officeDocument/2006/relationships/slide" Target="slide10.xml"/><Relationship Id="rId20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image" Target="../media/image8.jpeg"/><Relationship Id="rId24" Type="http://schemas.openxmlformats.org/officeDocument/2006/relationships/slide" Target="slide14.xml"/><Relationship Id="rId5" Type="http://schemas.openxmlformats.org/officeDocument/2006/relationships/image" Target="../media/image5.png"/><Relationship Id="rId15" Type="http://schemas.openxmlformats.org/officeDocument/2006/relationships/image" Target="../media/image10.png"/><Relationship Id="rId23" Type="http://schemas.openxmlformats.org/officeDocument/2006/relationships/image" Target="../media/image14.png"/><Relationship Id="rId10" Type="http://schemas.openxmlformats.org/officeDocument/2006/relationships/slide" Target="slide7.xml"/><Relationship Id="rId19" Type="http://schemas.openxmlformats.org/officeDocument/2006/relationships/image" Target="../media/image12.jpeg"/><Relationship Id="rId4" Type="http://schemas.openxmlformats.org/officeDocument/2006/relationships/slide" Target="slide4.xml"/><Relationship Id="rId9" Type="http://schemas.openxmlformats.org/officeDocument/2006/relationships/image" Target="../media/image7.jpeg"/><Relationship Id="rId14" Type="http://schemas.openxmlformats.org/officeDocument/2006/relationships/slide" Target="slide9.xml"/><Relationship Id="rId22" Type="http://schemas.openxmlformats.org/officeDocument/2006/relationships/slide" Target="slide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9.png"/><Relationship Id="rId18" Type="http://schemas.openxmlformats.org/officeDocument/2006/relationships/slide" Target="slide11.xml"/><Relationship Id="rId26" Type="http://schemas.openxmlformats.org/officeDocument/2006/relationships/image" Target="../media/image27.jpeg"/><Relationship Id="rId3" Type="http://schemas.openxmlformats.org/officeDocument/2006/relationships/image" Target="../media/image4.png"/><Relationship Id="rId21" Type="http://schemas.openxmlformats.org/officeDocument/2006/relationships/image" Target="../media/image13.jpeg"/><Relationship Id="rId7" Type="http://schemas.openxmlformats.org/officeDocument/2006/relationships/image" Target="../media/image6.jpeg"/><Relationship Id="rId12" Type="http://schemas.openxmlformats.org/officeDocument/2006/relationships/slide" Target="slide8.xml"/><Relationship Id="rId17" Type="http://schemas.openxmlformats.org/officeDocument/2006/relationships/image" Target="../media/image11.jpeg"/><Relationship Id="rId25" Type="http://schemas.openxmlformats.org/officeDocument/2006/relationships/image" Target="../media/image15.jpeg"/><Relationship Id="rId2" Type="http://schemas.openxmlformats.org/officeDocument/2006/relationships/slide" Target="slide3.xml"/><Relationship Id="rId16" Type="http://schemas.openxmlformats.org/officeDocument/2006/relationships/slide" Target="slide10.xml"/><Relationship Id="rId20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image" Target="../media/image8.jpeg"/><Relationship Id="rId24" Type="http://schemas.openxmlformats.org/officeDocument/2006/relationships/slide" Target="slide14.xml"/><Relationship Id="rId5" Type="http://schemas.openxmlformats.org/officeDocument/2006/relationships/image" Target="../media/image5.png"/><Relationship Id="rId15" Type="http://schemas.openxmlformats.org/officeDocument/2006/relationships/image" Target="../media/image10.png"/><Relationship Id="rId23" Type="http://schemas.openxmlformats.org/officeDocument/2006/relationships/image" Target="../media/image14.png"/><Relationship Id="rId10" Type="http://schemas.openxmlformats.org/officeDocument/2006/relationships/slide" Target="slide7.xml"/><Relationship Id="rId19" Type="http://schemas.openxmlformats.org/officeDocument/2006/relationships/image" Target="../media/image12.jpeg"/><Relationship Id="rId4" Type="http://schemas.openxmlformats.org/officeDocument/2006/relationships/slide" Target="slide4.xml"/><Relationship Id="rId9" Type="http://schemas.openxmlformats.org/officeDocument/2006/relationships/image" Target="../media/image7.jpeg"/><Relationship Id="rId14" Type="http://schemas.openxmlformats.org/officeDocument/2006/relationships/slide" Target="slide9.xml"/><Relationship Id="rId22" Type="http://schemas.openxmlformats.org/officeDocument/2006/relationships/slide" Target="slide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6400/129574434.3/0_ef16b_cf9b01f5_XL" TargetMode="External"/><Relationship Id="rId13" Type="http://schemas.openxmlformats.org/officeDocument/2006/relationships/hyperlink" Target="http://static.playcast.ru/uploads/2013/08/04/5810050.png" TargetMode="External"/><Relationship Id="rId18" Type="http://schemas.openxmlformats.org/officeDocument/2006/relationships/hyperlink" Target="http://verniedruzaj.ucoz.ru/" TargetMode="External"/><Relationship Id="rId3" Type="http://schemas.openxmlformats.org/officeDocument/2006/relationships/hyperlink" Target="http://static.playcast.ru/uploads/2013/11/29/6700223.png" TargetMode="External"/><Relationship Id="rId7" Type="http://schemas.openxmlformats.org/officeDocument/2006/relationships/hyperlink" Target="http://www.businesscornwall.co.uk/wp-content/uploads/2012/03/Funky-Cow-388x600.jpg" TargetMode="External"/><Relationship Id="rId12" Type="http://schemas.openxmlformats.org/officeDocument/2006/relationships/hyperlink" Target="http://s00.yaplakal.com/pics/userpic/4/5/6/av-353654.jpg" TargetMode="External"/><Relationship Id="rId17" Type="http://schemas.openxmlformats.org/officeDocument/2006/relationships/hyperlink" Target="http://www.nakaba.ru/forum/download/file.php?id=45085&amp;t=1&amp;sid=bb4165a50bfa084f29daa048c020bff2" TargetMode="External"/><Relationship Id="rId2" Type="http://schemas.openxmlformats.org/officeDocument/2006/relationships/hyperlink" Target="http://img-fotki.yandex.ru/get/5633/39663434.369/0_8781d_ea3e27ef_L.png" TargetMode="External"/><Relationship Id="rId16" Type="http://schemas.openxmlformats.org/officeDocument/2006/relationships/hyperlink" Target="http://didaktor.ru/texnologicheskij-priyom-ekran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xtras.mnginteractive.com/live/media/site36/2012/0406/20120406__20120407_C1_FE07AHBRING~p2.JPG" TargetMode="External"/><Relationship Id="rId11" Type="http://schemas.openxmlformats.org/officeDocument/2006/relationships/hyperlink" Target="http://stat17.privet.ru/lr/093309e3eb808b6c91eddc8dca5988e6" TargetMode="External"/><Relationship Id="rId5" Type="http://schemas.openxmlformats.org/officeDocument/2006/relationships/hyperlink" Target="http://s.picsfab.com/static/contents/images/6/7/2/26cd00d3cb90f0300dd761eb29680.jpg" TargetMode="External"/><Relationship Id="rId15" Type="http://schemas.openxmlformats.org/officeDocument/2006/relationships/hyperlink" Target="http://www.it-n.ru/communities.aspx?cat_no=13748&amp;d_no=222265&amp;ext=Attachment.aspx?Id=97001" TargetMode="External"/><Relationship Id="rId10" Type="http://schemas.openxmlformats.org/officeDocument/2006/relationships/hyperlink" Target="http://img1.liveinternet.ru/images/attach/c/1/50/926/50926114_67.jpg" TargetMode="External"/><Relationship Id="rId4" Type="http://schemas.openxmlformats.org/officeDocument/2006/relationships/hyperlink" Target="http://img-fotki.yandex.ru/get/5814/113882196.d2/0_63c75_8927fd41_XL" TargetMode="External"/><Relationship Id="rId9" Type="http://schemas.openxmlformats.org/officeDocument/2006/relationships/hyperlink" Target="http://img0.liveinternet.ru/images/attach/c/7/98/538/98538928_dainty_spring_element__2_.png" TargetMode="External"/><Relationship Id="rId14" Type="http://schemas.openxmlformats.org/officeDocument/2006/relationships/hyperlink" Target="http://stranamasterov.ru/img/i1004/159483.jp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slide" Target="slide8.xml"/><Relationship Id="rId18" Type="http://schemas.openxmlformats.org/officeDocument/2006/relationships/image" Target="../media/image11.jpeg"/><Relationship Id="rId26" Type="http://schemas.openxmlformats.org/officeDocument/2006/relationships/image" Target="../media/image15.jpeg"/><Relationship Id="rId3" Type="http://schemas.openxmlformats.org/officeDocument/2006/relationships/slide" Target="slide3.xml"/><Relationship Id="rId21" Type="http://schemas.openxmlformats.org/officeDocument/2006/relationships/slide" Target="slide12.xml"/><Relationship Id="rId7" Type="http://schemas.openxmlformats.org/officeDocument/2006/relationships/slide" Target="slide5.xml"/><Relationship Id="rId12" Type="http://schemas.openxmlformats.org/officeDocument/2006/relationships/image" Target="../media/image8.jpeg"/><Relationship Id="rId17" Type="http://schemas.openxmlformats.org/officeDocument/2006/relationships/slide" Target="slide10.xml"/><Relationship Id="rId25" Type="http://schemas.openxmlformats.org/officeDocument/2006/relationships/slide" Target="slide14.xm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.png"/><Relationship Id="rId20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slide" Target="slide7.xml"/><Relationship Id="rId24" Type="http://schemas.openxmlformats.org/officeDocument/2006/relationships/image" Target="../media/image14.png"/><Relationship Id="rId5" Type="http://schemas.openxmlformats.org/officeDocument/2006/relationships/slide" Target="slide4.xml"/><Relationship Id="rId15" Type="http://schemas.openxmlformats.org/officeDocument/2006/relationships/slide" Target="slide9.xml"/><Relationship Id="rId23" Type="http://schemas.openxmlformats.org/officeDocument/2006/relationships/slide" Target="slide13.xml"/><Relationship Id="rId10" Type="http://schemas.openxmlformats.org/officeDocument/2006/relationships/image" Target="../media/image7.jpeg"/><Relationship Id="rId19" Type="http://schemas.openxmlformats.org/officeDocument/2006/relationships/slide" Target="slide11.xml"/><Relationship Id="rId4" Type="http://schemas.openxmlformats.org/officeDocument/2006/relationships/image" Target="../media/image4.png"/><Relationship Id="rId9" Type="http://schemas.openxmlformats.org/officeDocument/2006/relationships/slide" Target="slide6.xml"/><Relationship Id="rId14" Type="http://schemas.openxmlformats.org/officeDocument/2006/relationships/image" Target="../media/image9.png"/><Relationship Id="rId22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slide" Target="slide8.xml"/><Relationship Id="rId18" Type="http://schemas.openxmlformats.org/officeDocument/2006/relationships/image" Target="../media/image11.jpeg"/><Relationship Id="rId26" Type="http://schemas.openxmlformats.org/officeDocument/2006/relationships/image" Target="../media/image15.jpeg"/><Relationship Id="rId3" Type="http://schemas.openxmlformats.org/officeDocument/2006/relationships/slide" Target="slide3.xml"/><Relationship Id="rId21" Type="http://schemas.openxmlformats.org/officeDocument/2006/relationships/slide" Target="slide12.xml"/><Relationship Id="rId7" Type="http://schemas.openxmlformats.org/officeDocument/2006/relationships/slide" Target="slide5.xml"/><Relationship Id="rId12" Type="http://schemas.openxmlformats.org/officeDocument/2006/relationships/image" Target="../media/image8.jpeg"/><Relationship Id="rId17" Type="http://schemas.openxmlformats.org/officeDocument/2006/relationships/slide" Target="slide10.xml"/><Relationship Id="rId25" Type="http://schemas.openxmlformats.org/officeDocument/2006/relationships/slide" Target="slide14.xml"/><Relationship Id="rId2" Type="http://schemas.openxmlformats.org/officeDocument/2006/relationships/image" Target="../media/image16.png"/><Relationship Id="rId16" Type="http://schemas.openxmlformats.org/officeDocument/2006/relationships/image" Target="../media/image10.png"/><Relationship Id="rId20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slide" Target="slide7.xml"/><Relationship Id="rId24" Type="http://schemas.openxmlformats.org/officeDocument/2006/relationships/image" Target="../media/image14.png"/><Relationship Id="rId5" Type="http://schemas.openxmlformats.org/officeDocument/2006/relationships/slide" Target="slide4.xml"/><Relationship Id="rId15" Type="http://schemas.openxmlformats.org/officeDocument/2006/relationships/slide" Target="slide9.xml"/><Relationship Id="rId23" Type="http://schemas.openxmlformats.org/officeDocument/2006/relationships/slide" Target="slide13.xml"/><Relationship Id="rId10" Type="http://schemas.openxmlformats.org/officeDocument/2006/relationships/image" Target="../media/image7.jpeg"/><Relationship Id="rId19" Type="http://schemas.openxmlformats.org/officeDocument/2006/relationships/slide" Target="slide11.xml"/><Relationship Id="rId4" Type="http://schemas.openxmlformats.org/officeDocument/2006/relationships/image" Target="../media/image4.png"/><Relationship Id="rId9" Type="http://schemas.openxmlformats.org/officeDocument/2006/relationships/slide" Target="slide6.xml"/><Relationship Id="rId14" Type="http://schemas.openxmlformats.org/officeDocument/2006/relationships/image" Target="../media/image9.png"/><Relationship Id="rId22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9.png"/><Relationship Id="rId18" Type="http://schemas.openxmlformats.org/officeDocument/2006/relationships/slide" Target="slide11.xml"/><Relationship Id="rId26" Type="http://schemas.openxmlformats.org/officeDocument/2006/relationships/image" Target="../media/image17.png"/><Relationship Id="rId3" Type="http://schemas.openxmlformats.org/officeDocument/2006/relationships/image" Target="../media/image4.png"/><Relationship Id="rId21" Type="http://schemas.openxmlformats.org/officeDocument/2006/relationships/image" Target="../media/image13.jpeg"/><Relationship Id="rId7" Type="http://schemas.openxmlformats.org/officeDocument/2006/relationships/image" Target="../media/image6.jpeg"/><Relationship Id="rId12" Type="http://schemas.openxmlformats.org/officeDocument/2006/relationships/slide" Target="slide8.xml"/><Relationship Id="rId17" Type="http://schemas.openxmlformats.org/officeDocument/2006/relationships/image" Target="../media/image11.jpeg"/><Relationship Id="rId25" Type="http://schemas.openxmlformats.org/officeDocument/2006/relationships/image" Target="../media/image15.jpeg"/><Relationship Id="rId2" Type="http://schemas.openxmlformats.org/officeDocument/2006/relationships/slide" Target="slide3.xml"/><Relationship Id="rId16" Type="http://schemas.openxmlformats.org/officeDocument/2006/relationships/slide" Target="slide10.xml"/><Relationship Id="rId20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image" Target="../media/image8.jpeg"/><Relationship Id="rId24" Type="http://schemas.openxmlformats.org/officeDocument/2006/relationships/slide" Target="slide14.xml"/><Relationship Id="rId5" Type="http://schemas.openxmlformats.org/officeDocument/2006/relationships/image" Target="../media/image5.png"/><Relationship Id="rId15" Type="http://schemas.openxmlformats.org/officeDocument/2006/relationships/image" Target="../media/image10.png"/><Relationship Id="rId23" Type="http://schemas.openxmlformats.org/officeDocument/2006/relationships/image" Target="../media/image14.png"/><Relationship Id="rId10" Type="http://schemas.openxmlformats.org/officeDocument/2006/relationships/slide" Target="slide7.xml"/><Relationship Id="rId19" Type="http://schemas.openxmlformats.org/officeDocument/2006/relationships/image" Target="../media/image12.jpeg"/><Relationship Id="rId4" Type="http://schemas.openxmlformats.org/officeDocument/2006/relationships/slide" Target="slide4.xml"/><Relationship Id="rId9" Type="http://schemas.openxmlformats.org/officeDocument/2006/relationships/image" Target="../media/image7.jpeg"/><Relationship Id="rId14" Type="http://schemas.openxmlformats.org/officeDocument/2006/relationships/slide" Target="slide9.xml"/><Relationship Id="rId22" Type="http://schemas.openxmlformats.org/officeDocument/2006/relationships/slide" Target="slide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9.png"/><Relationship Id="rId18" Type="http://schemas.openxmlformats.org/officeDocument/2006/relationships/slide" Target="slide11.xml"/><Relationship Id="rId26" Type="http://schemas.openxmlformats.org/officeDocument/2006/relationships/image" Target="../media/image18.jpeg"/><Relationship Id="rId3" Type="http://schemas.openxmlformats.org/officeDocument/2006/relationships/image" Target="../media/image4.png"/><Relationship Id="rId21" Type="http://schemas.openxmlformats.org/officeDocument/2006/relationships/image" Target="../media/image13.jpeg"/><Relationship Id="rId7" Type="http://schemas.openxmlformats.org/officeDocument/2006/relationships/image" Target="../media/image6.jpeg"/><Relationship Id="rId12" Type="http://schemas.openxmlformats.org/officeDocument/2006/relationships/slide" Target="slide8.xml"/><Relationship Id="rId17" Type="http://schemas.openxmlformats.org/officeDocument/2006/relationships/image" Target="../media/image11.jpeg"/><Relationship Id="rId25" Type="http://schemas.openxmlformats.org/officeDocument/2006/relationships/image" Target="../media/image15.jpeg"/><Relationship Id="rId2" Type="http://schemas.openxmlformats.org/officeDocument/2006/relationships/slide" Target="slide3.xml"/><Relationship Id="rId16" Type="http://schemas.openxmlformats.org/officeDocument/2006/relationships/slide" Target="slide10.xml"/><Relationship Id="rId20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image" Target="../media/image8.jpeg"/><Relationship Id="rId24" Type="http://schemas.openxmlformats.org/officeDocument/2006/relationships/slide" Target="slide14.xml"/><Relationship Id="rId5" Type="http://schemas.openxmlformats.org/officeDocument/2006/relationships/image" Target="../media/image5.png"/><Relationship Id="rId15" Type="http://schemas.openxmlformats.org/officeDocument/2006/relationships/image" Target="../media/image10.png"/><Relationship Id="rId23" Type="http://schemas.openxmlformats.org/officeDocument/2006/relationships/image" Target="../media/image14.png"/><Relationship Id="rId10" Type="http://schemas.openxmlformats.org/officeDocument/2006/relationships/slide" Target="slide7.xml"/><Relationship Id="rId19" Type="http://schemas.openxmlformats.org/officeDocument/2006/relationships/image" Target="../media/image12.jpeg"/><Relationship Id="rId4" Type="http://schemas.openxmlformats.org/officeDocument/2006/relationships/slide" Target="slide4.xml"/><Relationship Id="rId9" Type="http://schemas.openxmlformats.org/officeDocument/2006/relationships/image" Target="../media/image7.jpeg"/><Relationship Id="rId14" Type="http://schemas.openxmlformats.org/officeDocument/2006/relationships/slide" Target="slide9.xml"/><Relationship Id="rId22" Type="http://schemas.openxmlformats.org/officeDocument/2006/relationships/slide" Target="slide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9.png"/><Relationship Id="rId18" Type="http://schemas.openxmlformats.org/officeDocument/2006/relationships/slide" Target="slide11.xml"/><Relationship Id="rId26" Type="http://schemas.openxmlformats.org/officeDocument/2006/relationships/image" Target="../media/image19.jpeg"/><Relationship Id="rId3" Type="http://schemas.openxmlformats.org/officeDocument/2006/relationships/image" Target="../media/image4.png"/><Relationship Id="rId21" Type="http://schemas.openxmlformats.org/officeDocument/2006/relationships/image" Target="../media/image13.jpeg"/><Relationship Id="rId7" Type="http://schemas.openxmlformats.org/officeDocument/2006/relationships/image" Target="../media/image6.jpeg"/><Relationship Id="rId12" Type="http://schemas.openxmlformats.org/officeDocument/2006/relationships/slide" Target="slide8.xml"/><Relationship Id="rId17" Type="http://schemas.openxmlformats.org/officeDocument/2006/relationships/image" Target="../media/image11.jpeg"/><Relationship Id="rId25" Type="http://schemas.openxmlformats.org/officeDocument/2006/relationships/image" Target="../media/image15.jpeg"/><Relationship Id="rId2" Type="http://schemas.openxmlformats.org/officeDocument/2006/relationships/slide" Target="slide3.xml"/><Relationship Id="rId16" Type="http://schemas.openxmlformats.org/officeDocument/2006/relationships/slide" Target="slide10.xml"/><Relationship Id="rId20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image" Target="../media/image8.jpeg"/><Relationship Id="rId24" Type="http://schemas.openxmlformats.org/officeDocument/2006/relationships/slide" Target="slide14.xml"/><Relationship Id="rId5" Type="http://schemas.openxmlformats.org/officeDocument/2006/relationships/image" Target="../media/image5.png"/><Relationship Id="rId15" Type="http://schemas.openxmlformats.org/officeDocument/2006/relationships/image" Target="../media/image10.png"/><Relationship Id="rId23" Type="http://schemas.openxmlformats.org/officeDocument/2006/relationships/image" Target="../media/image14.png"/><Relationship Id="rId10" Type="http://schemas.openxmlformats.org/officeDocument/2006/relationships/slide" Target="slide7.xml"/><Relationship Id="rId19" Type="http://schemas.openxmlformats.org/officeDocument/2006/relationships/image" Target="../media/image12.jpeg"/><Relationship Id="rId4" Type="http://schemas.openxmlformats.org/officeDocument/2006/relationships/slide" Target="slide4.xml"/><Relationship Id="rId9" Type="http://schemas.openxmlformats.org/officeDocument/2006/relationships/image" Target="../media/image7.jpeg"/><Relationship Id="rId14" Type="http://schemas.openxmlformats.org/officeDocument/2006/relationships/slide" Target="slide9.xml"/><Relationship Id="rId22" Type="http://schemas.openxmlformats.org/officeDocument/2006/relationships/slide" Target="slide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9.png"/><Relationship Id="rId18" Type="http://schemas.openxmlformats.org/officeDocument/2006/relationships/slide" Target="slide11.xml"/><Relationship Id="rId26" Type="http://schemas.openxmlformats.org/officeDocument/2006/relationships/image" Target="../media/image20.jpeg"/><Relationship Id="rId3" Type="http://schemas.openxmlformats.org/officeDocument/2006/relationships/image" Target="../media/image4.png"/><Relationship Id="rId21" Type="http://schemas.openxmlformats.org/officeDocument/2006/relationships/image" Target="../media/image13.jpeg"/><Relationship Id="rId7" Type="http://schemas.openxmlformats.org/officeDocument/2006/relationships/image" Target="../media/image6.jpeg"/><Relationship Id="rId12" Type="http://schemas.openxmlformats.org/officeDocument/2006/relationships/slide" Target="slide8.xml"/><Relationship Id="rId17" Type="http://schemas.openxmlformats.org/officeDocument/2006/relationships/image" Target="../media/image11.jpeg"/><Relationship Id="rId25" Type="http://schemas.openxmlformats.org/officeDocument/2006/relationships/image" Target="../media/image15.jpeg"/><Relationship Id="rId2" Type="http://schemas.openxmlformats.org/officeDocument/2006/relationships/slide" Target="slide3.xml"/><Relationship Id="rId16" Type="http://schemas.openxmlformats.org/officeDocument/2006/relationships/slide" Target="slide10.xml"/><Relationship Id="rId20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image" Target="../media/image8.jpeg"/><Relationship Id="rId24" Type="http://schemas.openxmlformats.org/officeDocument/2006/relationships/slide" Target="slide14.xml"/><Relationship Id="rId5" Type="http://schemas.openxmlformats.org/officeDocument/2006/relationships/image" Target="../media/image5.png"/><Relationship Id="rId15" Type="http://schemas.openxmlformats.org/officeDocument/2006/relationships/image" Target="../media/image10.png"/><Relationship Id="rId23" Type="http://schemas.openxmlformats.org/officeDocument/2006/relationships/image" Target="../media/image14.png"/><Relationship Id="rId10" Type="http://schemas.openxmlformats.org/officeDocument/2006/relationships/slide" Target="slide7.xml"/><Relationship Id="rId19" Type="http://schemas.openxmlformats.org/officeDocument/2006/relationships/image" Target="../media/image12.jpeg"/><Relationship Id="rId4" Type="http://schemas.openxmlformats.org/officeDocument/2006/relationships/slide" Target="slide4.xml"/><Relationship Id="rId9" Type="http://schemas.openxmlformats.org/officeDocument/2006/relationships/image" Target="../media/image7.jpeg"/><Relationship Id="rId14" Type="http://schemas.openxmlformats.org/officeDocument/2006/relationships/slide" Target="slide9.xml"/><Relationship Id="rId22" Type="http://schemas.openxmlformats.org/officeDocument/2006/relationships/slide" Target="slide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slide" Target="slide8.xml"/><Relationship Id="rId18" Type="http://schemas.openxmlformats.org/officeDocument/2006/relationships/image" Target="../media/image11.jpeg"/><Relationship Id="rId26" Type="http://schemas.openxmlformats.org/officeDocument/2006/relationships/image" Target="../media/image15.jpeg"/><Relationship Id="rId3" Type="http://schemas.openxmlformats.org/officeDocument/2006/relationships/slide" Target="slide3.xml"/><Relationship Id="rId21" Type="http://schemas.openxmlformats.org/officeDocument/2006/relationships/slide" Target="slide12.xml"/><Relationship Id="rId7" Type="http://schemas.openxmlformats.org/officeDocument/2006/relationships/slide" Target="slide5.xml"/><Relationship Id="rId12" Type="http://schemas.openxmlformats.org/officeDocument/2006/relationships/image" Target="../media/image8.jpeg"/><Relationship Id="rId17" Type="http://schemas.openxmlformats.org/officeDocument/2006/relationships/slide" Target="slide10.xml"/><Relationship Id="rId25" Type="http://schemas.openxmlformats.org/officeDocument/2006/relationships/slide" Target="slide14.xml"/><Relationship Id="rId2" Type="http://schemas.openxmlformats.org/officeDocument/2006/relationships/image" Target="../media/image21.png"/><Relationship Id="rId16" Type="http://schemas.openxmlformats.org/officeDocument/2006/relationships/image" Target="../media/image10.png"/><Relationship Id="rId20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slide" Target="slide7.xml"/><Relationship Id="rId24" Type="http://schemas.openxmlformats.org/officeDocument/2006/relationships/image" Target="../media/image14.png"/><Relationship Id="rId5" Type="http://schemas.openxmlformats.org/officeDocument/2006/relationships/slide" Target="slide4.xml"/><Relationship Id="rId15" Type="http://schemas.openxmlformats.org/officeDocument/2006/relationships/slide" Target="slide9.xml"/><Relationship Id="rId23" Type="http://schemas.openxmlformats.org/officeDocument/2006/relationships/slide" Target="slide13.xml"/><Relationship Id="rId10" Type="http://schemas.openxmlformats.org/officeDocument/2006/relationships/image" Target="../media/image7.jpeg"/><Relationship Id="rId19" Type="http://schemas.openxmlformats.org/officeDocument/2006/relationships/slide" Target="slide11.xml"/><Relationship Id="rId4" Type="http://schemas.openxmlformats.org/officeDocument/2006/relationships/image" Target="../media/image4.png"/><Relationship Id="rId9" Type="http://schemas.openxmlformats.org/officeDocument/2006/relationships/slide" Target="slide6.xml"/><Relationship Id="rId14" Type="http://schemas.openxmlformats.org/officeDocument/2006/relationships/image" Target="../media/image9.png"/><Relationship Id="rId22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9.png"/><Relationship Id="rId18" Type="http://schemas.openxmlformats.org/officeDocument/2006/relationships/slide" Target="slide11.xml"/><Relationship Id="rId26" Type="http://schemas.openxmlformats.org/officeDocument/2006/relationships/image" Target="../media/image22.png"/><Relationship Id="rId3" Type="http://schemas.openxmlformats.org/officeDocument/2006/relationships/image" Target="../media/image4.png"/><Relationship Id="rId21" Type="http://schemas.openxmlformats.org/officeDocument/2006/relationships/image" Target="../media/image13.jpeg"/><Relationship Id="rId7" Type="http://schemas.openxmlformats.org/officeDocument/2006/relationships/image" Target="../media/image6.jpeg"/><Relationship Id="rId12" Type="http://schemas.openxmlformats.org/officeDocument/2006/relationships/slide" Target="slide8.xml"/><Relationship Id="rId17" Type="http://schemas.openxmlformats.org/officeDocument/2006/relationships/image" Target="../media/image11.jpeg"/><Relationship Id="rId25" Type="http://schemas.openxmlformats.org/officeDocument/2006/relationships/image" Target="../media/image15.jpeg"/><Relationship Id="rId2" Type="http://schemas.openxmlformats.org/officeDocument/2006/relationships/slide" Target="slide3.xml"/><Relationship Id="rId16" Type="http://schemas.openxmlformats.org/officeDocument/2006/relationships/slide" Target="slide10.xml"/><Relationship Id="rId20" Type="http://schemas.openxmlformats.org/officeDocument/2006/relationships/slide" Target="slide1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image" Target="../media/image8.jpeg"/><Relationship Id="rId24" Type="http://schemas.openxmlformats.org/officeDocument/2006/relationships/slide" Target="slide14.xml"/><Relationship Id="rId5" Type="http://schemas.openxmlformats.org/officeDocument/2006/relationships/image" Target="../media/image5.png"/><Relationship Id="rId15" Type="http://schemas.openxmlformats.org/officeDocument/2006/relationships/image" Target="../media/image10.png"/><Relationship Id="rId23" Type="http://schemas.openxmlformats.org/officeDocument/2006/relationships/image" Target="../media/image14.png"/><Relationship Id="rId10" Type="http://schemas.openxmlformats.org/officeDocument/2006/relationships/slide" Target="slide7.xml"/><Relationship Id="rId19" Type="http://schemas.openxmlformats.org/officeDocument/2006/relationships/image" Target="../media/image12.jpeg"/><Relationship Id="rId4" Type="http://schemas.openxmlformats.org/officeDocument/2006/relationships/slide" Target="slide4.xml"/><Relationship Id="rId9" Type="http://schemas.openxmlformats.org/officeDocument/2006/relationships/image" Target="../media/image7.jpeg"/><Relationship Id="rId14" Type="http://schemas.openxmlformats.org/officeDocument/2006/relationships/slide" Target="slide9.xml"/><Relationship Id="rId22" Type="http://schemas.openxmlformats.org/officeDocument/2006/relationships/slide" Target="slide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сведения 1">
            <a:hlinkClick r:id="" action="ppaction://hlinkshowjump?jump=lastslide" highlightClick="1"/>
          </p:cNvPr>
          <p:cNvSpPr/>
          <p:nvPr/>
        </p:nvSpPr>
        <p:spPr>
          <a:xfrm>
            <a:off x="571472" y="642918"/>
            <a:ext cx="500066" cy="571504"/>
          </a:xfrm>
          <a:prstGeom prst="actionButtonInformation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001024" y="5857892"/>
            <a:ext cx="571504" cy="428628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571472" y="571480"/>
            <a:ext cx="6286544" cy="5572164"/>
          </a:xfrm>
          <a:prstGeom prst="verticalScroll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Картинный диктант</a:t>
            </a:r>
          </a:p>
          <a:p>
            <a:pPr algn="ctr"/>
            <a:r>
              <a:rPr lang="ru-RU" sz="4800" dirty="0" smtClean="0">
                <a:solidFill>
                  <a:srgbClr val="C00000"/>
                </a:solidFill>
                <a:latin typeface="BeeskneesCTT" pitchFamily="2" charset="0"/>
                <a:cs typeface="Times New Roman" pitchFamily="18" charset="0"/>
              </a:rPr>
              <a:t>С</a:t>
            </a:r>
            <a:r>
              <a:rPr lang="ru-RU" sz="4800" dirty="0" smtClean="0">
                <a:solidFill>
                  <a:srgbClr val="00B050"/>
                </a:solidFill>
                <a:latin typeface="BeeskneesCTT" pitchFamily="2" charset="0"/>
                <a:cs typeface="Times New Roman" pitchFamily="18" charset="0"/>
              </a:rPr>
              <a:t>л</a:t>
            </a:r>
            <a:r>
              <a:rPr lang="ru-RU" sz="4800" dirty="0" smtClean="0">
                <a:solidFill>
                  <a:srgbClr val="7030A0"/>
                </a:solidFill>
                <a:latin typeface="BeeskneesCTT" pitchFamily="2" charset="0"/>
                <a:cs typeface="Times New Roman" pitchFamily="18" charset="0"/>
              </a:rPr>
              <a:t>о</a:t>
            </a:r>
            <a:r>
              <a:rPr lang="ru-RU" sz="4800" dirty="0" smtClean="0">
                <a:solidFill>
                  <a:srgbClr val="C00000"/>
                </a:solidFill>
                <a:latin typeface="BeeskneesCTT" pitchFamily="2" charset="0"/>
                <a:cs typeface="Times New Roman" pitchFamily="18" charset="0"/>
              </a:rPr>
              <a:t>в</a:t>
            </a:r>
            <a:r>
              <a:rPr lang="ru-RU" sz="4800" dirty="0" smtClean="0">
                <a:solidFill>
                  <a:srgbClr val="00B050"/>
                </a:solidFill>
                <a:latin typeface="BeeskneesCTT" pitchFamily="2" charset="0"/>
                <a:cs typeface="Times New Roman" pitchFamily="18" charset="0"/>
              </a:rPr>
              <a:t>а</a:t>
            </a:r>
            <a:r>
              <a:rPr lang="ru-RU" sz="4800" dirty="0" smtClean="0">
                <a:solidFill>
                  <a:srgbClr val="7030A0"/>
                </a:solidFill>
                <a:latin typeface="BeeskneesCTT" pitchFamily="2" charset="0"/>
                <a:cs typeface="Times New Roman" pitchFamily="18" charset="0"/>
              </a:rPr>
              <a:t>р</a:t>
            </a:r>
            <a:r>
              <a:rPr lang="ru-RU" sz="4800" dirty="0" smtClean="0">
                <a:solidFill>
                  <a:srgbClr val="C00000"/>
                </a:solidFill>
                <a:latin typeface="BeeskneesCTT" pitchFamily="2" charset="0"/>
                <a:cs typeface="Times New Roman" pitchFamily="18" charset="0"/>
              </a:rPr>
              <a:t>н</a:t>
            </a:r>
            <a:r>
              <a:rPr lang="ru-RU" sz="4800" dirty="0" smtClean="0">
                <a:solidFill>
                  <a:srgbClr val="00B050"/>
                </a:solidFill>
                <a:latin typeface="BeeskneesCTT" pitchFamily="2" charset="0"/>
                <a:cs typeface="Times New Roman" pitchFamily="18" charset="0"/>
              </a:rPr>
              <a:t>ы</a:t>
            </a:r>
            <a:r>
              <a:rPr lang="ru-RU" sz="4800" dirty="0" smtClean="0">
                <a:solidFill>
                  <a:srgbClr val="7030A0"/>
                </a:solidFill>
                <a:latin typeface="BeeskneesCTT" pitchFamily="2" charset="0"/>
                <a:cs typeface="Times New Roman" pitchFamily="18" charset="0"/>
              </a:rPr>
              <a:t>е</a:t>
            </a:r>
            <a:r>
              <a:rPr lang="ru-RU" sz="4800" dirty="0" smtClean="0">
                <a:solidFill>
                  <a:srgbClr val="C00000"/>
                </a:solidFill>
                <a:latin typeface="BeeskneesCTT" pitchFamily="2" charset="0"/>
                <a:cs typeface="Times New Roman" pitchFamily="18" charset="0"/>
              </a:rPr>
              <a:t> с</a:t>
            </a:r>
            <a:r>
              <a:rPr lang="ru-RU" sz="4800" dirty="0" smtClean="0">
                <a:solidFill>
                  <a:srgbClr val="00B050"/>
                </a:solidFill>
                <a:latin typeface="BeeskneesCTT" pitchFamily="2" charset="0"/>
                <a:cs typeface="Times New Roman" pitchFamily="18" charset="0"/>
              </a:rPr>
              <a:t>л</a:t>
            </a:r>
            <a:r>
              <a:rPr lang="ru-RU" sz="4800" dirty="0" smtClean="0">
                <a:solidFill>
                  <a:srgbClr val="7030A0"/>
                </a:solidFill>
                <a:latin typeface="BeeskneesCTT" pitchFamily="2" charset="0"/>
                <a:cs typeface="Times New Roman" pitchFamily="18" charset="0"/>
              </a:rPr>
              <a:t>о</a:t>
            </a:r>
            <a:r>
              <a:rPr lang="ru-RU" sz="4800" dirty="0" smtClean="0">
                <a:solidFill>
                  <a:srgbClr val="C00000"/>
                </a:solidFill>
                <a:latin typeface="BeeskneesCTT" pitchFamily="2" charset="0"/>
                <a:cs typeface="Times New Roman" pitchFamily="18" charset="0"/>
              </a:rPr>
              <a:t>в</a:t>
            </a:r>
            <a:r>
              <a:rPr lang="ru-RU" sz="4800" dirty="0" smtClean="0">
                <a:solidFill>
                  <a:srgbClr val="00B050"/>
                </a:solidFill>
                <a:latin typeface="BeeskneesCTT" pitchFamily="2" charset="0"/>
                <a:cs typeface="Times New Roman" pitchFamily="18" charset="0"/>
              </a:rPr>
              <a:t>а</a:t>
            </a:r>
          </a:p>
          <a:p>
            <a:pPr algn="ctr"/>
            <a:r>
              <a:rPr lang="ru-RU" sz="4800" dirty="0" smtClean="0">
                <a:solidFill>
                  <a:srgbClr val="7030A0"/>
                </a:solidFill>
                <a:latin typeface="BeeskneesCTT" pitchFamily="2" charset="0"/>
                <a:cs typeface="Times New Roman" pitchFamily="18" charset="0"/>
              </a:rPr>
              <a:t>«</a:t>
            </a:r>
            <a:r>
              <a:rPr lang="ru-RU" sz="4800" dirty="0" smtClean="0">
                <a:solidFill>
                  <a:srgbClr val="C00000"/>
                </a:solidFill>
                <a:latin typeface="BeeskneesCTT" pitchFamily="2" charset="0"/>
                <a:cs typeface="Times New Roman" pitchFamily="18" charset="0"/>
              </a:rPr>
              <a:t>Ж</a:t>
            </a:r>
            <a:r>
              <a:rPr lang="ru-RU" sz="4800" dirty="0" smtClean="0">
                <a:solidFill>
                  <a:srgbClr val="00B050"/>
                </a:solidFill>
                <a:latin typeface="BeeskneesCTT" pitchFamily="2" charset="0"/>
                <a:cs typeface="Times New Roman" pitchFamily="18" charset="0"/>
              </a:rPr>
              <a:t>и</a:t>
            </a:r>
            <a:r>
              <a:rPr lang="ru-RU" sz="4800" dirty="0" smtClean="0">
                <a:solidFill>
                  <a:srgbClr val="7030A0"/>
                </a:solidFill>
                <a:latin typeface="BeeskneesCTT" pitchFamily="2" charset="0"/>
                <a:cs typeface="Times New Roman" pitchFamily="18" charset="0"/>
              </a:rPr>
              <a:t>в</a:t>
            </a:r>
            <a:r>
              <a:rPr lang="ru-RU" sz="4800" dirty="0" smtClean="0">
                <a:solidFill>
                  <a:srgbClr val="C00000"/>
                </a:solidFill>
                <a:latin typeface="BeeskneesCTT" pitchFamily="2" charset="0"/>
                <a:cs typeface="Times New Roman" pitchFamily="18" charset="0"/>
              </a:rPr>
              <a:t>о</a:t>
            </a:r>
            <a:r>
              <a:rPr lang="ru-RU" sz="4800" dirty="0" smtClean="0">
                <a:solidFill>
                  <a:srgbClr val="00B050"/>
                </a:solidFill>
                <a:latin typeface="BeeskneesCTT" pitchFamily="2" charset="0"/>
                <a:cs typeface="Times New Roman" pitchFamily="18" charset="0"/>
              </a:rPr>
              <a:t>т</a:t>
            </a:r>
            <a:r>
              <a:rPr lang="ru-RU" sz="4800" dirty="0" smtClean="0">
                <a:solidFill>
                  <a:srgbClr val="7030A0"/>
                </a:solidFill>
                <a:latin typeface="BeeskneesCTT" pitchFamily="2" charset="0"/>
                <a:cs typeface="Times New Roman" pitchFamily="18" charset="0"/>
              </a:rPr>
              <a:t>н</a:t>
            </a:r>
            <a:r>
              <a:rPr lang="ru-RU" sz="4800" dirty="0" smtClean="0">
                <a:solidFill>
                  <a:srgbClr val="C00000"/>
                </a:solidFill>
                <a:latin typeface="BeeskneesCTT" pitchFamily="2" charset="0"/>
                <a:cs typeface="Times New Roman" pitchFamily="18" charset="0"/>
              </a:rPr>
              <a:t>ы</a:t>
            </a:r>
            <a:r>
              <a:rPr lang="ru-RU" sz="4800" dirty="0" smtClean="0">
                <a:solidFill>
                  <a:srgbClr val="00B050"/>
                </a:solidFill>
                <a:latin typeface="BeeskneesCTT" pitchFamily="2" charset="0"/>
                <a:cs typeface="Times New Roman" pitchFamily="18" charset="0"/>
              </a:rPr>
              <a:t>е</a:t>
            </a:r>
            <a:r>
              <a:rPr lang="ru-RU" sz="4800" dirty="0" smtClean="0">
                <a:solidFill>
                  <a:srgbClr val="7030A0"/>
                </a:solidFill>
                <a:latin typeface="BeeskneesCTT" pitchFamily="2" charset="0"/>
                <a:cs typeface="Times New Roman" pitchFamily="18" charset="0"/>
              </a:rPr>
              <a:t>»</a:t>
            </a:r>
          </a:p>
          <a:p>
            <a:pPr algn="ctr"/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1285860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МКОУ «СОШ ст. Евсино»</a:t>
            </a:r>
          </a:p>
          <a:p>
            <a:pPr algn="ctr"/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Новосибирской области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5852" y="5357826"/>
            <a:ext cx="4857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Автор презентации: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Фокина Лидия Петровна,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2015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85852" y="4643446"/>
            <a:ext cx="4857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  <a:p>
            <a:pPr algn="ctr"/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УМК любой</a:t>
            </a:r>
          </a:p>
          <a:p>
            <a:pPr algn="ctr"/>
            <a:endParaRPr lang="ru-RU" dirty="0"/>
          </a:p>
        </p:txBody>
      </p:sp>
      <p:pic>
        <p:nvPicPr>
          <p:cNvPr id="18434" name="Picture 2" descr="http://www.nakaba.ru/forum/download/file.php?id=45085&amp;t=1&amp;sid=bb4165a50bfa084f29daa048c020bff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5929322" y="3429000"/>
            <a:ext cx="1928826" cy="2967425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714348" y="642918"/>
            <a:ext cx="3786214" cy="4500594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857224" y="5357826"/>
            <a:ext cx="3528392" cy="720080"/>
            <a:chOff x="857224" y="5429264"/>
            <a:chExt cx="3528392" cy="7200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857224" y="5429264"/>
              <a:ext cx="3528392" cy="720080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000" b="1" dirty="0" smtClean="0">
                  <a:latin typeface="Arial" pitchFamily="34" charset="0"/>
                  <a:cs typeface="Arial" pitchFamily="34" charset="0"/>
                </a:rPr>
                <a:t>сорока</a:t>
              </a:r>
              <a:endParaRPr lang="ru-RU" sz="3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" name="Прямая соединительная линия 3"/>
            <p:cNvCxnSpPr/>
            <p:nvPr/>
          </p:nvCxnSpPr>
          <p:spPr>
            <a:xfrm rot="5400000">
              <a:off x="2750331" y="5536421"/>
              <a:ext cx="142876" cy="7143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2143108" y="6000768"/>
              <a:ext cx="285752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Рисунок 6" descr="Рисунок1ааа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642919"/>
            <a:ext cx="1143007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8" name="Рисунок 7" descr="Рисунок1ааа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72198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9" name="Рисунок 8" descr="Рисунок1ааа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358082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0" name="Рисунок 9" descr="Рисунок1ааа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786314" y="2069937"/>
            <a:ext cx="1143008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1" name="Рисунок 10" descr="Рисунок1ааа.pn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6072198" y="2069936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2" name="Рисунок 11" descr="Рисунок1ааа.pn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7358082" y="2069936"/>
            <a:ext cx="1064496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3" name="Рисунок 12" descr="Рисунок1ааа.png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4786314" y="3501930"/>
            <a:ext cx="1121927" cy="1281156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4" name="Рисунок 13" descr="Рисунок1ааа.png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 cstate="email"/>
          <a:stretch>
            <a:fillRect/>
          </a:stretch>
        </p:blipFill>
        <p:spPr>
          <a:xfrm>
            <a:off x="6072198" y="3496952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5" name="Рисунок 14" descr="Рисунок1ааа.png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19" cstate="email"/>
          <a:stretch>
            <a:fillRect/>
          </a:stretch>
        </p:blipFill>
        <p:spPr>
          <a:xfrm>
            <a:off x="7358083" y="3500438"/>
            <a:ext cx="1071570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6" name="Рисунок 15" descr="Рисунок1ааа.png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21" cstate="email"/>
          <a:stretch>
            <a:fillRect/>
          </a:stretch>
        </p:blipFill>
        <p:spPr>
          <a:xfrm>
            <a:off x="4786314" y="4929198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7" name="Рисунок 16" descr="Рисунок1ааа.png">
            <a:hlinkClick r:id="rId22" action="ppaction://hlinksldjump"/>
          </p:cNvPr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6072198" y="4929199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8" name="Рисунок 17" descr="Рисунок1ааа.png">
            <a:hlinkClick r:id="rId24" action="ppaction://hlinksldjump"/>
          </p:cNvPr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>
            <a:off x="7358082" y="4929198"/>
            <a:ext cx="1073373" cy="1285883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19" name="Умножение 18">
            <a:hlinkClick r:id="" action="ppaction://hlinkshowjump?jump=endshow"/>
          </p:cNvPr>
          <p:cNvSpPr/>
          <p:nvPr/>
        </p:nvSpPr>
        <p:spPr>
          <a:xfrm>
            <a:off x="8358214" y="0"/>
            <a:ext cx="642910" cy="71438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Проверь</a:t>
            </a: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Рисунок 22" descr="50926114_67.jpg"/>
          <p:cNvPicPr>
            <a:picLocks noChangeAspect="1"/>
          </p:cNvPicPr>
          <p:nvPr/>
        </p:nvPicPr>
        <p:blipFill>
          <a:blip r:embed="rId26" cstate="email"/>
          <a:stretch>
            <a:fillRect/>
          </a:stretch>
        </p:blipFill>
        <p:spPr>
          <a:xfrm>
            <a:off x="1071538" y="785794"/>
            <a:ext cx="3071834" cy="4243502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9" presetClass="exit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714348" y="642918"/>
            <a:ext cx="3786214" cy="4500594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857224" y="5357826"/>
            <a:ext cx="3528392" cy="720080"/>
            <a:chOff x="857224" y="5429264"/>
            <a:chExt cx="3528392" cy="7200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857224" y="5429264"/>
              <a:ext cx="3528392" cy="720080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000" b="1" dirty="0" smtClean="0">
                  <a:latin typeface="Arial" pitchFamily="34" charset="0"/>
                  <a:cs typeface="Arial" pitchFamily="34" charset="0"/>
                </a:rPr>
                <a:t>снегирь</a:t>
              </a:r>
              <a:endParaRPr lang="ru-RU" sz="3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" name="Прямая соединительная линия 3"/>
            <p:cNvCxnSpPr/>
            <p:nvPr/>
          </p:nvCxnSpPr>
          <p:spPr>
            <a:xfrm rot="5400000">
              <a:off x="2750331" y="5536421"/>
              <a:ext cx="142876" cy="7143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2285984" y="6000768"/>
              <a:ext cx="285752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Рисунок 6" descr="Рисунок1ааа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642919"/>
            <a:ext cx="1143007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8" name="Рисунок 7" descr="Рисунок1ааа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72198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9" name="Рисунок 8" descr="Рисунок1ааа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358082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0" name="Рисунок 9" descr="Рисунок1ааа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786314" y="2069937"/>
            <a:ext cx="1143008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1" name="Рисунок 10" descr="Рисунок1ааа.pn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6072198" y="2069936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2" name="Рисунок 11" descr="Рисунок1ааа.pn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7358082" y="2069936"/>
            <a:ext cx="1064496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3" name="Рисунок 12" descr="Рисунок1ааа.png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4786314" y="3501930"/>
            <a:ext cx="1121927" cy="1281156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4" name="Рисунок 13" descr="Рисунок1ааа.png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 cstate="email"/>
          <a:stretch>
            <a:fillRect/>
          </a:stretch>
        </p:blipFill>
        <p:spPr>
          <a:xfrm>
            <a:off x="6072198" y="3496952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5" name="Рисунок 14" descr="Рисунок1ааа.png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19" cstate="email"/>
          <a:stretch>
            <a:fillRect/>
          </a:stretch>
        </p:blipFill>
        <p:spPr>
          <a:xfrm>
            <a:off x="7358083" y="3500438"/>
            <a:ext cx="1071570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6" name="Рисунок 15" descr="Рисунок1ааа.png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21" cstate="email"/>
          <a:stretch>
            <a:fillRect/>
          </a:stretch>
        </p:blipFill>
        <p:spPr>
          <a:xfrm>
            <a:off x="4786314" y="4929198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7" name="Рисунок 16" descr="Рисунок1ааа.png">
            <a:hlinkClick r:id="rId22" action="ppaction://hlinksldjump"/>
          </p:cNvPr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6072198" y="4929199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8" name="Рисунок 17" descr="Рисунок1ааа.png">
            <a:hlinkClick r:id="rId24" action="ppaction://hlinksldjump"/>
          </p:cNvPr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>
            <a:off x="7358082" y="4929198"/>
            <a:ext cx="1073373" cy="1285883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19" name="Умножение 18">
            <a:hlinkClick r:id="" action="ppaction://hlinkshowjump?jump=endshow"/>
          </p:cNvPr>
          <p:cNvSpPr/>
          <p:nvPr/>
        </p:nvSpPr>
        <p:spPr>
          <a:xfrm>
            <a:off x="8358214" y="0"/>
            <a:ext cx="642910" cy="71438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Проверь</a:t>
            </a: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Рисунок 22" descr="093309e3eb808b6c91eddc8dca5988e6.jpg"/>
          <p:cNvPicPr>
            <a:picLocks noChangeAspect="1"/>
          </p:cNvPicPr>
          <p:nvPr/>
        </p:nvPicPr>
        <p:blipFill>
          <a:blip r:embed="rId26" cstate="email"/>
          <a:stretch>
            <a:fillRect/>
          </a:stretch>
        </p:blipFill>
        <p:spPr>
          <a:xfrm>
            <a:off x="928662" y="1271572"/>
            <a:ext cx="3429024" cy="330043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9" presetClass="exit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714348" y="642918"/>
            <a:ext cx="3786214" cy="4500594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857224" y="5357826"/>
            <a:ext cx="3528392" cy="720080"/>
            <a:chOff x="857224" y="5429264"/>
            <a:chExt cx="3528392" cy="7200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857224" y="5429264"/>
              <a:ext cx="3528392" cy="720080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000" b="1" dirty="0" smtClean="0">
                  <a:latin typeface="Arial" pitchFamily="34" charset="0"/>
                  <a:cs typeface="Arial" pitchFamily="34" charset="0"/>
                </a:rPr>
                <a:t>синица</a:t>
              </a:r>
              <a:endParaRPr lang="ru-RU" sz="3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" name="Прямая соединительная линия 3"/>
            <p:cNvCxnSpPr/>
            <p:nvPr/>
          </p:nvCxnSpPr>
          <p:spPr>
            <a:xfrm rot="5400000">
              <a:off x="2750331" y="5536421"/>
              <a:ext cx="142876" cy="7143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2143108" y="6000768"/>
              <a:ext cx="285752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Рисунок 6" descr="Рисунок1ааа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642919"/>
            <a:ext cx="1143007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8" name="Рисунок 7" descr="Рисунок1ааа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72198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9" name="Рисунок 8" descr="Рисунок1ааа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358082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0" name="Рисунок 9" descr="Рисунок1ааа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786314" y="2069937"/>
            <a:ext cx="1143008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1" name="Рисунок 10" descr="Рисунок1ааа.pn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6072198" y="2069936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2" name="Рисунок 11" descr="Рисунок1ааа.pn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7358082" y="2069936"/>
            <a:ext cx="1064496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3" name="Рисунок 12" descr="Рисунок1ааа.png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4786314" y="3501930"/>
            <a:ext cx="1121927" cy="1281156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4" name="Рисунок 13" descr="Рисунок1ааа.png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 cstate="email"/>
          <a:stretch>
            <a:fillRect/>
          </a:stretch>
        </p:blipFill>
        <p:spPr>
          <a:xfrm>
            <a:off x="6072198" y="3496952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5" name="Рисунок 14" descr="Рисунок1ааа.png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19" cstate="email"/>
          <a:stretch>
            <a:fillRect/>
          </a:stretch>
        </p:blipFill>
        <p:spPr>
          <a:xfrm>
            <a:off x="7358083" y="3500438"/>
            <a:ext cx="1071570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6" name="Рисунок 15" descr="Рисунок1ааа.png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21" cstate="email"/>
          <a:stretch>
            <a:fillRect/>
          </a:stretch>
        </p:blipFill>
        <p:spPr>
          <a:xfrm>
            <a:off x="4786314" y="4929198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7" name="Рисунок 16" descr="Рисунок1ааа.png">
            <a:hlinkClick r:id="rId22" action="ppaction://hlinksldjump"/>
          </p:cNvPr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6072198" y="4929199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8" name="Рисунок 17" descr="Рисунок1ааа.png">
            <a:hlinkClick r:id="rId24" action="ppaction://hlinksldjump"/>
          </p:cNvPr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>
            <a:off x="7358082" y="4929198"/>
            <a:ext cx="1073373" cy="1285883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19" name="Умножение 18">
            <a:hlinkClick r:id="" action="ppaction://hlinkshowjump?jump=endshow"/>
          </p:cNvPr>
          <p:cNvSpPr/>
          <p:nvPr/>
        </p:nvSpPr>
        <p:spPr>
          <a:xfrm>
            <a:off x="8358214" y="0"/>
            <a:ext cx="642910" cy="71438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Проверь</a:t>
            </a: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Рисунок 22" descr="av-353654.jpg"/>
          <p:cNvPicPr>
            <a:picLocks noChangeAspect="1"/>
          </p:cNvPicPr>
          <p:nvPr/>
        </p:nvPicPr>
        <p:blipFill>
          <a:blip r:embed="rId26" cstate="email"/>
          <a:stretch>
            <a:fillRect/>
          </a:stretch>
        </p:blipFill>
        <p:spPr>
          <a:xfrm>
            <a:off x="857224" y="1428736"/>
            <a:ext cx="3554235" cy="320515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9" presetClass="exit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714348" y="642918"/>
            <a:ext cx="3786214" cy="4500594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857224" y="5357826"/>
            <a:ext cx="3528392" cy="720080"/>
            <a:chOff x="857224" y="5429264"/>
            <a:chExt cx="3528392" cy="7200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857224" y="5429264"/>
              <a:ext cx="3528392" cy="720080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000" b="1" dirty="0" smtClean="0">
                  <a:latin typeface="Arial" pitchFamily="34" charset="0"/>
                  <a:cs typeface="Arial" pitchFamily="34" charset="0"/>
                </a:rPr>
                <a:t>петух</a:t>
              </a:r>
              <a:endParaRPr lang="ru-RU" sz="3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" name="Прямая соединительная линия 3"/>
            <p:cNvCxnSpPr/>
            <p:nvPr/>
          </p:nvCxnSpPr>
          <p:spPr>
            <a:xfrm rot="5400000">
              <a:off x="2821769" y="5536421"/>
              <a:ext cx="142876" cy="7143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2285984" y="6000768"/>
              <a:ext cx="285752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Рисунок 6" descr="Рисунок1ааа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642919"/>
            <a:ext cx="1143007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8" name="Рисунок 7" descr="Рисунок1ааа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72198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9" name="Рисунок 8" descr="Рисунок1ааа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358082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0" name="Рисунок 9" descr="Рисунок1ааа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786314" y="2069937"/>
            <a:ext cx="1143008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1" name="Рисунок 10" descr="Рисунок1ааа.pn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6072198" y="2069936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2" name="Рисунок 11" descr="Рисунок1ааа.pn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7358082" y="2069936"/>
            <a:ext cx="1064496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3" name="Рисунок 12" descr="Рисунок1ааа.png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4786314" y="3501930"/>
            <a:ext cx="1121927" cy="1281156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4" name="Рисунок 13" descr="Рисунок1ааа.png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 cstate="email"/>
          <a:stretch>
            <a:fillRect/>
          </a:stretch>
        </p:blipFill>
        <p:spPr>
          <a:xfrm>
            <a:off x="6072198" y="3496952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5" name="Рисунок 14" descr="Рисунок1ааа.png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19" cstate="email"/>
          <a:stretch>
            <a:fillRect/>
          </a:stretch>
        </p:blipFill>
        <p:spPr>
          <a:xfrm>
            <a:off x="7358083" y="3500438"/>
            <a:ext cx="1071570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6" name="Рисунок 15" descr="Рисунок1ааа.png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21" cstate="email"/>
          <a:stretch>
            <a:fillRect/>
          </a:stretch>
        </p:blipFill>
        <p:spPr>
          <a:xfrm>
            <a:off x="4786314" y="4929198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7" name="Рисунок 16" descr="Рисунок1ааа.png">
            <a:hlinkClick r:id="rId22" action="ppaction://hlinksldjump"/>
          </p:cNvPr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6072198" y="4929199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8" name="Рисунок 17" descr="Рисунок1ааа.png">
            <a:hlinkClick r:id="rId24" action="ppaction://hlinksldjump"/>
          </p:cNvPr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>
            <a:off x="7358082" y="4929198"/>
            <a:ext cx="1073373" cy="1285883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19" name="Умножение 18">
            <a:hlinkClick r:id="" action="ppaction://hlinkshowjump?jump=endshow"/>
          </p:cNvPr>
          <p:cNvSpPr/>
          <p:nvPr/>
        </p:nvSpPr>
        <p:spPr>
          <a:xfrm>
            <a:off x="8358214" y="0"/>
            <a:ext cx="642910" cy="71438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Проверь</a:t>
            </a: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Рисунок 22" descr="5810050.png"/>
          <p:cNvPicPr>
            <a:picLocks noChangeAspect="1"/>
          </p:cNvPicPr>
          <p:nvPr/>
        </p:nvPicPr>
        <p:blipFill>
          <a:blip r:embed="rId26" cstate="email"/>
          <a:stretch>
            <a:fillRect/>
          </a:stretch>
        </p:blipFill>
        <p:spPr>
          <a:xfrm>
            <a:off x="857224" y="928670"/>
            <a:ext cx="3539561" cy="381183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9" presetClass="exit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714348" y="642918"/>
            <a:ext cx="3786214" cy="4500594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857224" y="5357826"/>
            <a:ext cx="3528392" cy="720080"/>
            <a:chOff x="857224" y="5429264"/>
            <a:chExt cx="3528392" cy="7200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857224" y="5429264"/>
              <a:ext cx="3528392" cy="720080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000" b="1" dirty="0" smtClean="0">
                  <a:latin typeface="Arial" pitchFamily="34" charset="0"/>
                  <a:cs typeface="Arial" pitchFamily="34" charset="0"/>
                </a:rPr>
                <a:t>лягушка</a:t>
              </a:r>
              <a:endParaRPr lang="ru-RU" sz="3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" name="Прямая соединительная линия 3"/>
            <p:cNvCxnSpPr/>
            <p:nvPr/>
          </p:nvCxnSpPr>
          <p:spPr>
            <a:xfrm rot="5400000">
              <a:off x="2536017" y="5536421"/>
              <a:ext cx="142876" cy="7143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2000232" y="6000768"/>
              <a:ext cx="285752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Рисунок 6" descr="Рисунок1ааа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642919"/>
            <a:ext cx="1143007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8" name="Рисунок 7" descr="Рисунок1ааа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72198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9" name="Рисунок 8" descr="Рисунок1ааа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358082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0" name="Рисунок 9" descr="Рисунок1ааа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786314" y="2069937"/>
            <a:ext cx="1143008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1" name="Рисунок 10" descr="Рисунок1ааа.pn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6072198" y="2069936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2" name="Рисунок 11" descr="Рисунок1ааа.pn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7358082" y="2069936"/>
            <a:ext cx="1064496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3" name="Рисунок 12" descr="Рисунок1ааа.png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4786314" y="3501930"/>
            <a:ext cx="1121927" cy="1281156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4" name="Рисунок 13" descr="Рисунок1ааа.png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 cstate="email"/>
          <a:stretch>
            <a:fillRect/>
          </a:stretch>
        </p:blipFill>
        <p:spPr>
          <a:xfrm>
            <a:off x="6072198" y="3496952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5" name="Рисунок 14" descr="Рисунок1ааа.png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19" cstate="email"/>
          <a:stretch>
            <a:fillRect/>
          </a:stretch>
        </p:blipFill>
        <p:spPr>
          <a:xfrm>
            <a:off x="7358083" y="3500438"/>
            <a:ext cx="1071570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6" name="Рисунок 15" descr="Рисунок1ааа.png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21" cstate="email"/>
          <a:stretch>
            <a:fillRect/>
          </a:stretch>
        </p:blipFill>
        <p:spPr>
          <a:xfrm>
            <a:off x="4786314" y="4929198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7" name="Рисунок 16" descr="Рисунок1ааа.png">
            <a:hlinkClick r:id="rId22" action="ppaction://hlinksldjump"/>
          </p:cNvPr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6072198" y="4929199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8" name="Рисунок 17" descr="Рисунок1ааа.png">
            <a:hlinkClick r:id="rId24" action="ppaction://hlinksldjump"/>
          </p:cNvPr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>
            <a:off x="7358082" y="4929198"/>
            <a:ext cx="1073373" cy="1285883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19" name="Умножение 18">
            <a:hlinkClick r:id="" action="ppaction://hlinkshowjump?jump=endshow"/>
          </p:cNvPr>
          <p:cNvSpPr/>
          <p:nvPr/>
        </p:nvSpPr>
        <p:spPr>
          <a:xfrm>
            <a:off x="8358214" y="0"/>
            <a:ext cx="642910" cy="71438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Проверь</a:t>
            </a: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Рисунок 22" descr="159483.jpg"/>
          <p:cNvPicPr>
            <a:picLocks noChangeAspect="1"/>
          </p:cNvPicPr>
          <p:nvPr/>
        </p:nvPicPr>
        <p:blipFill>
          <a:blip r:embed="rId26" cstate="email"/>
          <a:stretch>
            <a:fillRect/>
          </a:stretch>
        </p:blipFill>
        <p:spPr>
          <a:xfrm>
            <a:off x="928662" y="770608"/>
            <a:ext cx="3357586" cy="423002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9" presetClass="exit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548680"/>
            <a:ext cx="8229600" cy="86895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Используемые источники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67544" y="1052736"/>
            <a:ext cx="8229600" cy="4162214"/>
          </a:xfrm>
          <a:prstGeom prst="rect">
            <a:avLst/>
          </a:prstGeom>
        </p:spPr>
        <p:txBody>
          <a:bodyPr/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Кружево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hlinkClick r:id="rId2"/>
              </a:rPr>
              <a:t>http://img-fotki.yandex.ru/get/5633/39663434.369/0_8781d_ea3e27ef_L.png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Лисица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http://static.playcast.ru/uploads/2013/11/29/6700223.png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Собака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http://img-fotki.yandex.ru/get/5814/113882196.d2/0_63c75_8927fd41_XL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Заяц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http://s.picsfab.com/static/contents/images/6/7/2/26cd00d3cb90f0300dd761eb29680.jpg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Медведь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http://extras.mnginteractive.com/live/media/site36/2012/0406/20120406__20120407_C1_FE07AHBRING~p2.JPG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Корова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http://www.businesscornwall.co.uk/wp-content/uploads/2012/03/Funky-Cow-388x600.jpg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Ворона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http://img-fotki.yandex.ru/get/6400/129574434.3/0_ef16b_cf9b01f5_XL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Воробей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http://img0.liveinternet.ru/images/attach/c/7/98/538/98538928_dainty_spring_element__2_.png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Сорока </a:t>
            </a:r>
            <a:r>
              <a:rPr lang="ru-RU" sz="1200" noProof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http://img1.liveinternet.ru/images/attach/c/1/50/926/50926114_67.jpg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Снегирь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http://stat17.privet.ru/lr/093309e3eb808b6c91eddc8dca5988e6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Синица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http://s00.yaplakal.com/pics/userpic/4/5/6/av-353654.jpg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Петух 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http://static.playcast.ru/uploads/2013/08/04/5810050.png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Лягушка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http://stranamasterov.ru/img/i1004/159483.jpg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Аствацатуров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Г.О. Технологический прием «Анимированная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сорбонка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» –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http://www.it-n.ru/communities.aspx?cat_no=13748&amp;d_no=222265&amp;ext=Attachment.aspx?Id=97001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Приём «Экран» </a:t>
            </a:r>
            <a:r>
              <a:rPr lang="en-US" sz="1200" dirty="0" smtClean="0">
                <a:hlinkClick r:id="rId16"/>
              </a:rPr>
              <a:t>http://didaktor.ru/texnologicheskij-priyom-ekran/</a:t>
            </a:r>
            <a:r>
              <a:rPr lang="ru-RU" sz="1200" dirty="0" smtClean="0"/>
              <a:t>  </a:t>
            </a:r>
          </a:p>
          <a:p>
            <a:pPr marL="342900" indent="-342900">
              <a:spcBef>
                <a:spcPct val="20000"/>
              </a:spcBef>
            </a:pP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Знайка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7"/>
              </a:rPr>
              <a:t>http://www.nakaba.ru/forum/download/file.php?id=45085&amp;t=1&amp;sid=bb4165a50bfa084f29daa048c020bff2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8001024" y="5786454"/>
            <a:ext cx="500066" cy="500066"/>
          </a:xfrm>
          <a:prstGeom prst="actionButtonReturn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5715016"/>
            <a:ext cx="57864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C00000"/>
                </a:solidFill>
              </a:rPr>
              <a:t>Работа выполнена в рамках творческой мастерской "Технологические приемы создания ЭУМ средствами программы </a:t>
            </a:r>
            <a:r>
              <a:rPr lang="ru-RU" sz="1200" dirty="0" err="1" smtClean="0">
                <a:solidFill>
                  <a:srgbClr val="C00000"/>
                </a:solidFill>
              </a:rPr>
              <a:t>Microsoft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Office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PoverPoint</a:t>
            </a:r>
            <a:r>
              <a:rPr lang="ru-RU" sz="1200" dirty="0" smtClean="0">
                <a:solidFill>
                  <a:srgbClr val="C00000"/>
                </a:solidFill>
              </a:rPr>
              <a:t>«</a:t>
            </a:r>
          </a:p>
          <a:p>
            <a:pPr algn="ctr"/>
            <a:r>
              <a:rPr lang="ru-RU" sz="1200" dirty="0" smtClean="0">
                <a:solidFill>
                  <a:srgbClr val="C00000"/>
                </a:solidFill>
              </a:rPr>
              <a:t>на сайте </a:t>
            </a:r>
            <a:r>
              <a:rPr lang="ru-RU" sz="1200" dirty="0" smtClean="0">
                <a:solidFill>
                  <a:srgbClr val="C00000"/>
                </a:solidFill>
                <a:hlinkClick r:id="rId18"/>
              </a:rPr>
              <a:t>Кулаковой Н. И</a:t>
            </a:r>
            <a:r>
              <a:rPr lang="ru-RU" sz="1200" dirty="0" smtClean="0">
                <a:solidFill>
                  <a:srgbClr val="C00000"/>
                </a:solidFill>
              </a:rPr>
              <a:t>. </a:t>
            </a:r>
            <a:endParaRPr lang="ru-RU" sz="1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Желаю удачи!</a:t>
            </a: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14348" y="642918"/>
            <a:ext cx="3786214" cy="4500594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Дорогой друг!</a:t>
            </a:r>
          </a:p>
          <a:p>
            <a:pPr algn="ctr"/>
            <a:r>
              <a:rPr lang="ru-RU" sz="2800" dirty="0" err="1" smtClean="0">
                <a:solidFill>
                  <a:srgbClr val="7030A0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Знайка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 предлагает тебе написать словарный диктант. Нажми на маленькую картинку, произнеси слово, а затем запиши его.</a:t>
            </a:r>
          </a:p>
          <a:p>
            <a:pPr algn="ctr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 Для проверки нажми на карточку «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Проверь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».</a:t>
            </a:r>
          </a:p>
        </p:txBody>
      </p:sp>
      <p:pic>
        <p:nvPicPr>
          <p:cNvPr id="4" name="Рисунок 3" descr="Рисунок1ааа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6314" y="642919"/>
            <a:ext cx="1143007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6" name="Рисунок 5" descr="Рисунок1ааа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072198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7" name="Рисунок 6" descr="Рисунок1ааа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7358082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8" name="Рисунок 7" descr="Рисунок1ааа.pn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4786314" y="2069937"/>
            <a:ext cx="1143008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9" name="Рисунок 8" descr="Рисунок1ааа.pn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6072198" y="2069936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0" name="Рисунок 9" descr="Рисунок1ааа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7358082" y="2069936"/>
            <a:ext cx="1064496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1" name="Рисунок 10" descr="Рисунок1ааа.png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 cstate="email"/>
          <a:stretch>
            <a:fillRect/>
          </a:stretch>
        </p:blipFill>
        <p:spPr>
          <a:xfrm>
            <a:off x="4786314" y="3501930"/>
            <a:ext cx="1121927" cy="1281156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2" name="Рисунок 11" descr="Рисунок1ааа.png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18" cstate="email"/>
          <a:stretch>
            <a:fillRect/>
          </a:stretch>
        </p:blipFill>
        <p:spPr>
          <a:xfrm>
            <a:off x="6072198" y="3496952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3" name="Рисунок 12" descr="Рисунок1ааа.png">
            <a:hlinkClick r:id="rId19" action="ppaction://hlinksldjump"/>
          </p:cNvPr>
          <p:cNvPicPr>
            <a:picLocks noChangeAspect="1"/>
          </p:cNvPicPr>
          <p:nvPr/>
        </p:nvPicPr>
        <p:blipFill>
          <a:blip r:embed="rId20" cstate="email"/>
          <a:stretch>
            <a:fillRect/>
          </a:stretch>
        </p:blipFill>
        <p:spPr>
          <a:xfrm>
            <a:off x="7358083" y="3500438"/>
            <a:ext cx="1071570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4" name="Рисунок 13" descr="Рисунок1ааа.png">
            <a:hlinkClick r:id="rId21" action="ppaction://hlinksldjump"/>
          </p:cNvPr>
          <p:cNvPicPr>
            <a:picLocks noChangeAspect="1"/>
          </p:cNvPicPr>
          <p:nvPr/>
        </p:nvPicPr>
        <p:blipFill>
          <a:blip r:embed="rId22" cstate="email"/>
          <a:stretch>
            <a:fillRect/>
          </a:stretch>
        </p:blipFill>
        <p:spPr>
          <a:xfrm>
            <a:off x="4786314" y="4929198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5" name="Рисунок 14" descr="Рисунок1ааа.png">
            <a:hlinkClick r:id="rId23" action="ppaction://hlinksldjump"/>
          </p:cNvPr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>
            <a:off x="6072198" y="4929199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6" name="Рисунок 15" descr="Рисунок1ааа.png">
            <a:hlinkClick r:id="rId25" action="ppaction://hlinksldjump"/>
          </p:cNvPr>
          <p:cNvPicPr>
            <a:picLocks noChangeAspect="1"/>
          </p:cNvPicPr>
          <p:nvPr/>
        </p:nvPicPr>
        <p:blipFill>
          <a:blip r:embed="rId26" cstate="email"/>
          <a:stretch>
            <a:fillRect/>
          </a:stretch>
        </p:blipFill>
        <p:spPr>
          <a:xfrm>
            <a:off x="7358082" y="4929198"/>
            <a:ext cx="1073373" cy="1285883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358214" y="0"/>
            <a:ext cx="642910" cy="71438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Прямоугольник 42"/>
          <p:cNvSpPr/>
          <p:nvPr/>
        </p:nvSpPr>
        <p:spPr>
          <a:xfrm>
            <a:off x="714348" y="642918"/>
            <a:ext cx="3786214" cy="4500594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2" name="Рисунок 41" descr="6700223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00100" y="714356"/>
            <a:ext cx="3215675" cy="4458474"/>
          </a:xfrm>
          <a:prstGeom prst="rect">
            <a:avLst/>
          </a:prstGeom>
        </p:spPr>
      </p:pic>
      <p:grpSp>
        <p:nvGrpSpPr>
          <p:cNvPr id="22" name="Группа 21"/>
          <p:cNvGrpSpPr/>
          <p:nvPr/>
        </p:nvGrpSpPr>
        <p:grpSpPr>
          <a:xfrm>
            <a:off x="857224" y="5357826"/>
            <a:ext cx="3528392" cy="720080"/>
            <a:chOff x="857224" y="5429264"/>
            <a:chExt cx="3528392" cy="720080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857224" y="5429264"/>
              <a:ext cx="3528392" cy="720080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000" b="1" dirty="0" smtClean="0">
                  <a:latin typeface="Arial" pitchFamily="34" charset="0"/>
                  <a:cs typeface="Arial" pitchFamily="34" charset="0"/>
                </a:rPr>
                <a:t>лисица</a:t>
              </a:r>
              <a:endParaRPr lang="ru-RU" sz="3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 rot="5400000">
              <a:off x="2750331" y="5536421"/>
              <a:ext cx="142876" cy="7143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2143108" y="6000768"/>
              <a:ext cx="285752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Рисунок 26" descr="Рисунок1ааа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6314" y="642919"/>
            <a:ext cx="1143007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28" name="Рисунок 27" descr="Рисунок1ааа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072198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29" name="Рисунок 28" descr="Рисунок1ааа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7358082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30" name="Рисунок 29" descr="Рисунок1ааа.pn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4786314" y="2069937"/>
            <a:ext cx="1143008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31" name="Рисунок 30" descr="Рисунок1ааа.pn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6072198" y="2069936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32" name="Рисунок 31" descr="Рисунок1ааа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7358082" y="2069936"/>
            <a:ext cx="1064496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33" name="Рисунок 32" descr="Рисунок1ааа.png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 cstate="email"/>
          <a:stretch>
            <a:fillRect/>
          </a:stretch>
        </p:blipFill>
        <p:spPr>
          <a:xfrm>
            <a:off x="4786314" y="3501930"/>
            <a:ext cx="1121927" cy="1281156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34" name="Рисунок 33" descr="Рисунок1ааа.png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18" cstate="email"/>
          <a:stretch>
            <a:fillRect/>
          </a:stretch>
        </p:blipFill>
        <p:spPr>
          <a:xfrm>
            <a:off x="6072198" y="3496952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35" name="Рисунок 34" descr="Рисунок1ааа.png">
            <a:hlinkClick r:id="rId19" action="ppaction://hlinksldjump"/>
          </p:cNvPr>
          <p:cNvPicPr>
            <a:picLocks noChangeAspect="1"/>
          </p:cNvPicPr>
          <p:nvPr/>
        </p:nvPicPr>
        <p:blipFill>
          <a:blip r:embed="rId20" cstate="email"/>
          <a:stretch>
            <a:fillRect/>
          </a:stretch>
        </p:blipFill>
        <p:spPr>
          <a:xfrm>
            <a:off x="7358083" y="3500438"/>
            <a:ext cx="1071570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36" name="Рисунок 35" descr="Рисунок1ааа.png">
            <a:hlinkClick r:id="rId21" action="ppaction://hlinksldjump"/>
          </p:cNvPr>
          <p:cNvPicPr>
            <a:picLocks noChangeAspect="1"/>
          </p:cNvPicPr>
          <p:nvPr/>
        </p:nvPicPr>
        <p:blipFill>
          <a:blip r:embed="rId22" cstate="email"/>
          <a:stretch>
            <a:fillRect/>
          </a:stretch>
        </p:blipFill>
        <p:spPr>
          <a:xfrm>
            <a:off x="4786314" y="4929198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37" name="Рисунок 36" descr="Рисунок1ааа.png">
            <a:hlinkClick r:id="rId23" action="ppaction://hlinksldjump"/>
          </p:cNvPr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>
            <a:off x="6072198" y="4929199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38" name="Рисунок 37" descr="Рисунок1ааа.png">
            <a:hlinkClick r:id="rId25" action="ppaction://hlinksldjump"/>
          </p:cNvPr>
          <p:cNvPicPr>
            <a:picLocks noChangeAspect="1"/>
          </p:cNvPicPr>
          <p:nvPr/>
        </p:nvPicPr>
        <p:blipFill>
          <a:blip r:embed="rId26" cstate="email"/>
          <a:stretch>
            <a:fillRect/>
          </a:stretch>
        </p:blipFill>
        <p:spPr>
          <a:xfrm>
            <a:off x="7358082" y="4929198"/>
            <a:ext cx="1073373" cy="1285883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39" name="Умножение 38">
            <a:hlinkClick r:id="" action="ppaction://hlinkshowjump?jump=endshow"/>
          </p:cNvPr>
          <p:cNvSpPr/>
          <p:nvPr/>
        </p:nvSpPr>
        <p:spPr>
          <a:xfrm>
            <a:off x="8358214" y="0"/>
            <a:ext cx="642910" cy="71438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Проверь</a:t>
            </a: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9" presetClass="exit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41"/>
          <p:cNvSpPr/>
          <p:nvPr/>
        </p:nvSpPr>
        <p:spPr>
          <a:xfrm>
            <a:off x="714348" y="642918"/>
            <a:ext cx="3786214" cy="4500594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2" name="Группа 21"/>
          <p:cNvGrpSpPr/>
          <p:nvPr/>
        </p:nvGrpSpPr>
        <p:grpSpPr>
          <a:xfrm>
            <a:off x="857224" y="5357826"/>
            <a:ext cx="3528392" cy="720080"/>
            <a:chOff x="857224" y="5429264"/>
            <a:chExt cx="3528392" cy="720080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857224" y="5429264"/>
              <a:ext cx="3528392" cy="720080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000" b="1" dirty="0" smtClean="0">
                  <a:latin typeface="Arial" pitchFamily="34" charset="0"/>
                  <a:cs typeface="Arial" pitchFamily="34" charset="0"/>
                </a:rPr>
                <a:t>собака</a:t>
              </a:r>
              <a:endParaRPr lang="ru-RU" sz="3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 rot="5400000">
              <a:off x="2750331" y="5536421"/>
              <a:ext cx="142876" cy="7143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2143108" y="6000768"/>
              <a:ext cx="285752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Рисунок 26" descr="Рисунок1ааа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642919"/>
            <a:ext cx="1143007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28" name="Рисунок 27" descr="Рисунок1ааа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72198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29" name="Рисунок 28" descr="Рисунок1ааа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358082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30" name="Рисунок 29" descr="Рисунок1ааа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786314" y="2069937"/>
            <a:ext cx="1143008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31" name="Рисунок 30" descr="Рисунок1ааа.pn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6072198" y="2069936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32" name="Рисунок 31" descr="Рисунок1ааа.pn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7358082" y="2069936"/>
            <a:ext cx="1064496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33" name="Рисунок 32" descr="Рисунок1ааа.png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4786314" y="3501930"/>
            <a:ext cx="1121927" cy="1281156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34" name="Рисунок 33" descr="Рисунок1ааа.png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 cstate="email"/>
          <a:stretch>
            <a:fillRect/>
          </a:stretch>
        </p:blipFill>
        <p:spPr>
          <a:xfrm>
            <a:off x="6072198" y="3496952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35" name="Рисунок 34" descr="Рисунок1ааа.png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19" cstate="email"/>
          <a:stretch>
            <a:fillRect/>
          </a:stretch>
        </p:blipFill>
        <p:spPr>
          <a:xfrm>
            <a:off x="7358083" y="3500438"/>
            <a:ext cx="1071570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36" name="Рисунок 35" descr="Рисунок1ааа.png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21" cstate="email"/>
          <a:stretch>
            <a:fillRect/>
          </a:stretch>
        </p:blipFill>
        <p:spPr>
          <a:xfrm>
            <a:off x="4786314" y="4929198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37" name="Рисунок 36" descr="Рисунок1ааа.png">
            <a:hlinkClick r:id="rId22" action="ppaction://hlinksldjump"/>
          </p:cNvPr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6072198" y="4929199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38" name="Рисунок 37" descr="Рисунок1ааа.png">
            <a:hlinkClick r:id="rId24" action="ppaction://hlinksldjump"/>
          </p:cNvPr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>
            <a:off x="7358082" y="4929198"/>
            <a:ext cx="1073373" cy="1285883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39" name="Умножение 38">
            <a:hlinkClick r:id="" action="ppaction://hlinkshowjump?jump=endshow"/>
          </p:cNvPr>
          <p:cNvSpPr/>
          <p:nvPr/>
        </p:nvSpPr>
        <p:spPr>
          <a:xfrm>
            <a:off x="8358214" y="0"/>
            <a:ext cx="642910" cy="71438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Проверь</a:t>
            </a: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" name="Рисунок 42" descr="0_63c75_8927fd41_XL.png"/>
          <p:cNvPicPr>
            <a:picLocks noChangeAspect="1"/>
          </p:cNvPicPr>
          <p:nvPr/>
        </p:nvPicPr>
        <p:blipFill>
          <a:blip r:embed="rId26" cstate="email"/>
          <a:stretch>
            <a:fillRect/>
          </a:stretch>
        </p:blipFill>
        <p:spPr>
          <a:xfrm>
            <a:off x="1142976" y="571480"/>
            <a:ext cx="2999130" cy="460519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9" presetClass="exit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714348" y="642918"/>
            <a:ext cx="3786214" cy="4500594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857224" y="5357826"/>
            <a:ext cx="3528392" cy="720080"/>
            <a:chOff x="857224" y="5429264"/>
            <a:chExt cx="3528392" cy="7200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857224" y="5429264"/>
              <a:ext cx="3528392" cy="720080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000" b="1" dirty="0" smtClean="0">
                  <a:latin typeface="Arial" pitchFamily="34" charset="0"/>
                  <a:cs typeface="Arial" pitchFamily="34" charset="0"/>
                </a:rPr>
                <a:t>заяц</a:t>
              </a:r>
              <a:endParaRPr lang="ru-RU" sz="3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" name="Прямая соединительная линия 3"/>
            <p:cNvCxnSpPr/>
            <p:nvPr/>
          </p:nvCxnSpPr>
          <p:spPr>
            <a:xfrm rot="5400000">
              <a:off x="2464579" y="5536421"/>
              <a:ext cx="142876" cy="7143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2571736" y="6000768"/>
              <a:ext cx="285752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Рисунок 6" descr="Рисунок1ааа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642919"/>
            <a:ext cx="1143007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8" name="Рисунок 7" descr="Рисунок1ааа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72198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9" name="Рисунок 8" descr="Рисунок1ааа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358082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0" name="Рисунок 9" descr="Рисунок1ааа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786314" y="2069937"/>
            <a:ext cx="1143008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1" name="Рисунок 10" descr="Рисунок1ааа.pn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6072198" y="2069936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2" name="Рисунок 11" descr="Рисунок1ааа.pn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7358082" y="2069936"/>
            <a:ext cx="1064496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3" name="Рисунок 12" descr="Рисунок1ааа.png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4786314" y="3501930"/>
            <a:ext cx="1121927" cy="1281156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4" name="Рисунок 13" descr="Рисунок1ааа.png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 cstate="email"/>
          <a:stretch>
            <a:fillRect/>
          </a:stretch>
        </p:blipFill>
        <p:spPr>
          <a:xfrm>
            <a:off x="6072198" y="3496952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5" name="Рисунок 14" descr="Рисунок1ааа.png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19" cstate="email"/>
          <a:stretch>
            <a:fillRect/>
          </a:stretch>
        </p:blipFill>
        <p:spPr>
          <a:xfrm>
            <a:off x="7358083" y="3500438"/>
            <a:ext cx="1071570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6" name="Рисунок 15" descr="Рисунок1ааа.png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21" cstate="email"/>
          <a:stretch>
            <a:fillRect/>
          </a:stretch>
        </p:blipFill>
        <p:spPr>
          <a:xfrm>
            <a:off x="4786314" y="4929198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7" name="Рисунок 16" descr="Рисунок1ааа.png">
            <a:hlinkClick r:id="rId22" action="ppaction://hlinksldjump"/>
          </p:cNvPr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6072198" y="4929199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8" name="Рисунок 17" descr="Рисунок1ааа.png">
            <a:hlinkClick r:id="rId24" action="ppaction://hlinksldjump"/>
          </p:cNvPr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>
            <a:off x="7358082" y="4929198"/>
            <a:ext cx="1073373" cy="1285883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19" name="Умножение 18">
            <a:hlinkClick r:id="" action="ppaction://hlinkshowjump?jump=endshow"/>
          </p:cNvPr>
          <p:cNvSpPr/>
          <p:nvPr/>
        </p:nvSpPr>
        <p:spPr>
          <a:xfrm>
            <a:off x="8358214" y="0"/>
            <a:ext cx="642910" cy="71438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Проверь</a:t>
            </a: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Рисунок 22" descr="26cd00d3cb90f0300dd761eb29680.jpg"/>
          <p:cNvPicPr>
            <a:picLocks noChangeAspect="1"/>
          </p:cNvPicPr>
          <p:nvPr/>
        </p:nvPicPr>
        <p:blipFill>
          <a:blip r:embed="rId26" cstate="email"/>
          <a:stretch>
            <a:fillRect/>
          </a:stretch>
        </p:blipFill>
        <p:spPr>
          <a:xfrm>
            <a:off x="1214414" y="785793"/>
            <a:ext cx="2928958" cy="42510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9" presetClass="exit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714348" y="642918"/>
            <a:ext cx="3786214" cy="4500594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857224" y="5357826"/>
            <a:ext cx="3528392" cy="720080"/>
            <a:chOff x="857224" y="5429264"/>
            <a:chExt cx="3528392" cy="7200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857224" y="5429264"/>
              <a:ext cx="3528392" cy="720080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000" b="1" dirty="0" smtClean="0">
                  <a:latin typeface="Arial" pitchFamily="34" charset="0"/>
                  <a:cs typeface="Arial" pitchFamily="34" charset="0"/>
                </a:rPr>
                <a:t>медведь</a:t>
              </a:r>
              <a:endParaRPr lang="ru-RU" sz="3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" name="Прямая соединительная линия 3"/>
            <p:cNvCxnSpPr/>
            <p:nvPr/>
          </p:nvCxnSpPr>
          <p:spPr>
            <a:xfrm rot="5400000">
              <a:off x="2893207" y="5536421"/>
              <a:ext cx="142876" cy="7143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2000232" y="6000768"/>
              <a:ext cx="285752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Рисунок 6" descr="Рисунок1ааа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642919"/>
            <a:ext cx="1143007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8" name="Рисунок 7" descr="Рисунок1ааа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72198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9" name="Рисунок 8" descr="Рисунок1ааа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358082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0" name="Рисунок 9" descr="Рисунок1ааа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786314" y="2069937"/>
            <a:ext cx="1143008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1" name="Рисунок 10" descr="Рисунок1ааа.pn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6072198" y="2069936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2" name="Рисунок 11" descr="Рисунок1ааа.pn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7358082" y="2069936"/>
            <a:ext cx="1064496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3" name="Рисунок 12" descr="Рисунок1ааа.png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4786314" y="3501930"/>
            <a:ext cx="1121927" cy="1281156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4" name="Рисунок 13" descr="Рисунок1ааа.png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 cstate="email"/>
          <a:stretch>
            <a:fillRect/>
          </a:stretch>
        </p:blipFill>
        <p:spPr>
          <a:xfrm>
            <a:off x="6072198" y="3496952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5" name="Рисунок 14" descr="Рисунок1ааа.png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19" cstate="email"/>
          <a:stretch>
            <a:fillRect/>
          </a:stretch>
        </p:blipFill>
        <p:spPr>
          <a:xfrm>
            <a:off x="7358083" y="3500438"/>
            <a:ext cx="1071570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6" name="Рисунок 15" descr="Рисунок1ааа.png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21" cstate="email"/>
          <a:stretch>
            <a:fillRect/>
          </a:stretch>
        </p:blipFill>
        <p:spPr>
          <a:xfrm>
            <a:off x="4786314" y="4929198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7" name="Рисунок 16" descr="Рисунок1ааа.png">
            <a:hlinkClick r:id="rId22" action="ppaction://hlinksldjump"/>
          </p:cNvPr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6072198" y="4929199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8" name="Рисунок 17" descr="Рисунок1ааа.png">
            <a:hlinkClick r:id="rId24" action="ppaction://hlinksldjump"/>
          </p:cNvPr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>
            <a:off x="7358082" y="4929198"/>
            <a:ext cx="1073373" cy="1285883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19" name="Умножение 18">
            <a:hlinkClick r:id="" action="ppaction://hlinkshowjump?jump=endshow"/>
          </p:cNvPr>
          <p:cNvSpPr/>
          <p:nvPr/>
        </p:nvSpPr>
        <p:spPr>
          <a:xfrm>
            <a:off x="8358214" y="0"/>
            <a:ext cx="642910" cy="71438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Проверь</a:t>
            </a: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Рисунок 23" descr="20120406__20120407_C1_FE07AHBRING~p2.JPG"/>
          <p:cNvPicPr>
            <a:picLocks noChangeAspect="1"/>
          </p:cNvPicPr>
          <p:nvPr/>
        </p:nvPicPr>
        <p:blipFill>
          <a:blip r:embed="rId26" cstate="email"/>
          <a:stretch>
            <a:fillRect/>
          </a:stretch>
        </p:blipFill>
        <p:spPr>
          <a:xfrm>
            <a:off x="1000100" y="785794"/>
            <a:ext cx="3286148" cy="421301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9" presetClass="exit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714348" y="642918"/>
            <a:ext cx="3786214" cy="4500594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857224" y="5357826"/>
            <a:ext cx="3528392" cy="720080"/>
            <a:chOff x="857224" y="5429264"/>
            <a:chExt cx="3528392" cy="7200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857224" y="5429264"/>
              <a:ext cx="3528392" cy="720080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000" b="1" dirty="0" smtClean="0">
                  <a:latin typeface="Arial" pitchFamily="34" charset="0"/>
                  <a:cs typeface="Arial" pitchFamily="34" charset="0"/>
                </a:rPr>
                <a:t>корова</a:t>
              </a:r>
              <a:endParaRPr lang="ru-RU" sz="3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" name="Прямая соединительная линия 3"/>
            <p:cNvCxnSpPr/>
            <p:nvPr/>
          </p:nvCxnSpPr>
          <p:spPr>
            <a:xfrm rot="5400000">
              <a:off x="2750331" y="5536421"/>
              <a:ext cx="142876" cy="7143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2071670" y="6000768"/>
              <a:ext cx="285752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Рисунок 6" descr="Рисунок1ааа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642919"/>
            <a:ext cx="1143007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8" name="Рисунок 7" descr="Рисунок1ааа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72198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9" name="Рисунок 8" descr="Рисунок1ааа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358082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0" name="Рисунок 9" descr="Рисунок1ааа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786314" y="2069937"/>
            <a:ext cx="1143008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1" name="Рисунок 10" descr="Рисунок1ааа.pn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6072198" y="2069936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2" name="Рисунок 11" descr="Рисунок1ааа.pn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7358082" y="2069936"/>
            <a:ext cx="1064496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3" name="Рисунок 12" descr="Рисунок1ааа.png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4786314" y="3501930"/>
            <a:ext cx="1121927" cy="1281156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4" name="Рисунок 13" descr="Рисунок1ааа.png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 cstate="email"/>
          <a:stretch>
            <a:fillRect/>
          </a:stretch>
        </p:blipFill>
        <p:spPr>
          <a:xfrm>
            <a:off x="6072198" y="3496952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5" name="Рисунок 14" descr="Рисунок1ааа.png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19" cstate="email"/>
          <a:stretch>
            <a:fillRect/>
          </a:stretch>
        </p:blipFill>
        <p:spPr>
          <a:xfrm>
            <a:off x="7358083" y="3500438"/>
            <a:ext cx="1071570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6" name="Рисунок 15" descr="Рисунок1ааа.png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21" cstate="email"/>
          <a:stretch>
            <a:fillRect/>
          </a:stretch>
        </p:blipFill>
        <p:spPr>
          <a:xfrm>
            <a:off x="4786314" y="4929198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7" name="Рисунок 16" descr="Рисунок1ааа.png">
            <a:hlinkClick r:id="rId22" action="ppaction://hlinksldjump"/>
          </p:cNvPr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6072198" y="4929199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8" name="Рисунок 17" descr="Рисунок1ааа.png">
            <a:hlinkClick r:id="rId24" action="ppaction://hlinksldjump"/>
          </p:cNvPr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>
            <a:off x="7358082" y="4929198"/>
            <a:ext cx="1073373" cy="1285883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19" name="Умножение 18">
            <a:hlinkClick r:id="" action="ppaction://hlinkshowjump?jump=endshow"/>
          </p:cNvPr>
          <p:cNvSpPr/>
          <p:nvPr/>
        </p:nvSpPr>
        <p:spPr>
          <a:xfrm>
            <a:off x="8358214" y="0"/>
            <a:ext cx="642910" cy="71438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Проверь</a:t>
            </a: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Рисунок 22" descr="Funky-Cow-388x600.jpg"/>
          <p:cNvPicPr>
            <a:picLocks noChangeAspect="1"/>
          </p:cNvPicPr>
          <p:nvPr/>
        </p:nvPicPr>
        <p:blipFill>
          <a:blip r:embed="rId26" cstate="email"/>
          <a:stretch>
            <a:fillRect/>
          </a:stretch>
        </p:blipFill>
        <p:spPr>
          <a:xfrm>
            <a:off x="1285852" y="707727"/>
            <a:ext cx="2801309" cy="433192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9" presetClass="exit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714348" y="642918"/>
            <a:ext cx="3786214" cy="4500594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Рисунок 22" descr="0_ef16b_cf9b01f5_XL.png"/>
          <p:cNvPicPr>
            <a:picLocks noChangeAspect="1"/>
          </p:cNvPicPr>
          <p:nvPr/>
        </p:nvPicPr>
        <p:blipFill>
          <a:blip r:embed="rId2" cstate="email"/>
          <a:srcRect r="10161" b="7044"/>
          <a:stretch>
            <a:fillRect/>
          </a:stretch>
        </p:blipFill>
        <p:spPr>
          <a:xfrm>
            <a:off x="928662" y="571480"/>
            <a:ext cx="3500462" cy="4643470"/>
          </a:xfrm>
          <a:prstGeom prst="rect">
            <a:avLst/>
          </a:prstGeom>
        </p:spPr>
      </p:pic>
      <p:grpSp>
        <p:nvGrpSpPr>
          <p:cNvPr id="2" name="Группа 1"/>
          <p:cNvGrpSpPr/>
          <p:nvPr/>
        </p:nvGrpSpPr>
        <p:grpSpPr>
          <a:xfrm>
            <a:off x="857224" y="5357826"/>
            <a:ext cx="3528392" cy="720080"/>
            <a:chOff x="857224" y="5429264"/>
            <a:chExt cx="3528392" cy="7200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857224" y="5429264"/>
              <a:ext cx="3528392" cy="720080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000" b="1" dirty="0" smtClean="0">
                  <a:latin typeface="Arial" pitchFamily="34" charset="0"/>
                  <a:cs typeface="Arial" pitchFamily="34" charset="0"/>
                </a:rPr>
                <a:t>ворона</a:t>
              </a:r>
              <a:endParaRPr lang="ru-RU" sz="3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" name="Прямая соединительная линия 3"/>
            <p:cNvCxnSpPr/>
            <p:nvPr/>
          </p:nvCxnSpPr>
          <p:spPr>
            <a:xfrm rot="5400000">
              <a:off x="2750331" y="5536421"/>
              <a:ext cx="142876" cy="7143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2071670" y="6000768"/>
              <a:ext cx="285752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Рисунок 6" descr="Рисунок1ааа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6314" y="642919"/>
            <a:ext cx="1143007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8" name="Рисунок 7" descr="Рисунок1ааа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072198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9" name="Рисунок 8" descr="Рисунок1ааа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7358082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0" name="Рисунок 9" descr="Рисунок1ааа.pn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4786314" y="2069937"/>
            <a:ext cx="1143008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1" name="Рисунок 10" descr="Рисунок1ааа.pn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6072198" y="2069936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2" name="Рисунок 11" descr="Рисунок1ааа.pn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7358082" y="2069936"/>
            <a:ext cx="1064496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3" name="Рисунок 12" descr="Рисунок1ааа.png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 cstate="email"/>
          <a:stretch>
            <a:fillRect/>
          </a:stretch>
        </p:blipFill>
        <p:spPr>
          <a:xfrm>
            <a:off x="4786314" y="3501930"/>
            <a:ext cx="1121927" cy="1281156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4" name="Рисунок 13" descr="Рисунок1ааа.png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18" cstate="email"/>
          <a:stretch>
            <a:fillRect/>
          </a:stretch>
        </p:blipFill>
        <p:spPr>
          <a:xfrm>
            <a:off x="6072198" y="3496952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5" name="Рисунок 14" descr="Рисунок1ааа.png">
            <a:hlinkClick r:id="rId19" action="ppaction://hlinksldjump"/>
          </p:cNvPr>
          <p:cNvPicPr>
            <a:picLocks noChangeAspect="1"/>
          </p:cNvPicPr>
          <p:nvPr/>
        </p:nvPicPr>
        <p:blipFill>
          <a:blip r:embed="rId20" cstate="email"/>
          <a:stretch>
            <a:fillRect/>
          </a:stretch>
        </p:blipFill>
        <p:spPr>
          <a:xfrm>
            <a:off x="7358083" y="3500438"/>
            <a:ext cx="1071570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6" name="Рисунок 15" descr="Рисунок1ааа.png">
            <a:hlinkClick r:id="rId21" action="ppaction://hlinksldjump"/>
          </p:cNvPr>
          <p:cNvPicPr>
            <a:picLocks noChangeAspect="1"/>
          </p:cNvPicPr>
          <p:nvPr/>
        </p:nvPicPr>
        <p:blipFill>
          <a:blip r:embed="rId22" cstate="email"/>
          <a:stretch>
            <a:fillRect/>
          </a:stretch>
        </p:blipFill>
        <p:spPr>
          <a:xfrm>
            <a:off x="4786314" y="4929198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7" name="Рисунок 16" descr="Рисунок1ааа.png">
            <a:hlinkClick r:id="rId23" action="ppaction://hlinksldjump"/>
          </p:cNvPr>
          <p:cNvPicPr>
            <a:picLocks noChangeAspect="1"/>
          </p:cNvPicPr>
          <p:nvPr/>
        </p:nvPicPr>
        <p:blipFill>
          <a:blip r:embed="rId24" cstate="email"/>
          <a:stretch>
            <a:fillRect/>
          </a:stretch>
        </p:blipFill>
        <p:spPr>
          <a:xfrm>
            <a:off x="6072198" y="4929199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8" name="Рисунок 17" descr="Рисунок1ааа.png">
            <a:hlinkClick r:id="rId25" action="ppaction://hlinksldjump"/>
          </p:cNvPr>
          <p:cNvPicPr>
            <a:picLocks noChangeAspect="1"/>
          </p:cNvPicPr>
          <p:nvPr/>
        </p:nvPicPr>
        <p:blipFill>
          <a:blip r:embed="rId26" cstate="email"/>
          <a:stretch>
            <a:fillRect/>
          </a:stretch>
        </p:blipFill>
        <p:spPr>
          <a:xfrm>
            <a:off x="7358082" y="4929198"/>
            <a:ext cx="1073373" cy="1285883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19" name="Умножение 18">
            <a:hlinkClick r:id="" action="ppaction://hlinkshowjump?jump=endshow"/>
          </p:cNvPr>
          <p:cNvSpPr/>
          <p:nvPr/>
        </p:nvSpPr>
        <p:spPr>
          <a:xfrm>
            <a:off x="8358214" y="0"/>
            <a:ext cx="642910" cy="71438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Проверь</a:t>
            </a: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9" presetClass="exit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714348" y="642918"/>
            <a:ext cx="3786214" cy="4500594"/>
          </a:xfrm>
          <a:prstGeom prst="rect">
            <a:avLst/>
          </a:prstGeom>
          <a:solidFill>
            <a:schemeClr val="bg1"/>
          </a:solidFill>
          <a:ln w="762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857224" y="5357826"/>
            <a:ext cx="3528392" cy="720080"/>
            <a:chOff x="857224" y="5429264"/>
            <a:chExt cx="3528392" cy="720080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857224" y="5429264"/>
              <a:ext cx="3528392" cy="720080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000" b="1" dirty="0" smtClean="0">
                  <a:latin typeface="Arial" pitchFamily="34" charset="0"/>
                  <a:cs typeface="Arial" pitchFamily="34" charset="0"/>
                </a:rPr>
                <a:t>воробей</a:t>
              </a:r>
              <a:endParaRPr lang="ru-RU" sz="3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" name="Прямая соединительная линия 3"/>
            <p:cNvCxnSpPr/>
            <p:nvPr/>
          </p:nvCxnSpPr>
          <p:spPr>
            <a:xfrm rot="5400000">
              <a:off x="3107521" y="5536421"/>
              <a:ext cx="142876" cy="7143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Прямая соединительная линия 4"/>
            <p:cNvCxnSpPr/>
            <p:nvPr/>
          </p:nvCxnSpPr>
          <p:spPr>
            <a:xfrm>
              <a:off x="2000232" y="6000768"/>
              <a:ext cx="285752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Рисунок 6" descr="Рисунок1ааа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642919"/>
            <a:ext cx="1143007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8" name="Рисунок 7" descr="Рисунок1ааа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72198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9" name="Рисунок 8" descr="Рисунок1ааа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358082" y="642918"/>
            <a:ext cx="1071569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0" name="Рисунок 9" descr="Рисунок1ааа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4786314" y="2069937"/>
            <a:ext cx="1143008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1" name="Рисунок 10" descr="Рисунок1ааа.pn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6072198" y="2069936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2" name="Рисунок 11" descr="Рисунок1ааа.pn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7358082" y="2069936"/>
            <a:ext cx="1064496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3" name="Рисунок 12" descr="Рисунок1ааа.png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email"/>
          <a:stretch>
            <a:fillRect/>
          </a:stretch>
        </p:blipFill>
        <p:spPr>
          <a:xfrm>
            <a:off x="4786314" y="3501930"/>
            <a:ext cx="1121927" cy="1281156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4" name="Рисунок 13" descr="Рисунок1ааа.png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 cstate="email"/>
          <a:stretch>
            <a:fillRect/>
          </a:stretch>
        </p:blipFill>
        <p:spPr>
          <a:xfrm>
            <a:off x="6072198" y="3496952"/>
            <a:ext cx="1071570" cy="1291111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5" name="Рисунок 14" descr="Рисунок1ааа.png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19" cstate="email"/>
          <a:stretch>
            <a:fillRect/>
          </a:stretch>
        </p:blipFill>
        <p:spPr>
          <a:xfrm>
            <a:off x="7358083" y="3500438"/>
            <a:ext cx="1071570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6" name="Рисунок 15" descr="Рисунок1ааа.png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21" cstate="email"/>
          <a:stretch>
            <a:fillRect/>
          </a:stretch>
        </p:blipFill>
        <p:spPr>
          <a:xfrm>
            <a:off x="4786314" y="4929198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7" name="Рисунок 16" descr="Рисунок1ааа.png">
            <a:hlinkClick r:id="rId22" action="ppaction://hlinksldjump"/>
          </p:cNvPr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6072198" y="4929199"/>
            <a:ext cx="1121927" cy="1285884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18" name="Рисунок 17" descr="Рисунок1ааа.png">
            <a:hlinkClick r:id="rId24" action="ppaction://hlinksldjump"/>
          </p:cNvPr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>
            <a:off x="7358082" y="4929198"/>
            <a:ext cx="1073373" cy="1285883"/>
          </a:xfrm>
          <a:prstGeom prst="rect">
            <a:avLst/>
          </a:prstGeom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19" name="Умножение 18">
            <a:hlinkClick r:id="" action="ppaction://hlinkshowjump?jump=endshow"/>
          </p:cNvPr>
          <p:cNvSpPr/>
          <p:nvPr/>
        </p:nvSpPr>
        <p:spPr>
          <a:xfrm>
            <a:off x="8358214" y="0"/>
            <a:ext cx="642910" cy="714380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b="1" dirty="0" smtClean="0">
                <a:latin typeface="Arial" pitchFamily="34" charset="0"/>
                <a:cs typeface="Arial" pitchFamily="34" charset="0"/>
              </a:rPr>
              <a:t>Проверь</a:t>
            </a: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857224" y="5357826"/>
            <a:ext cx="3528392" cy="7200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Рисунок 22" descr="98538928_dainty_spring_element__2_.png"/>
          <p:cNvPicPr>
            <a:picLocks noChangeAspect="1"/>
          </p:cNvPicPr>
          <p:nvPr/>
        </p:nvPicPr>
        <p:blipFill>
          <a:blip r:embed="rId26" cstate="email"/>
          <a:stretch>
            <a:fillRect/>
          </a:stretch>
        </p:blipFill>
        <p:spPr>
          <a:xfrm>
            <a:off x="642910" y="642918"/>
            <a:ext cx="3848106" cy="439424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ntr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9" presetClass="exit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</p:bldLst>
  </p:timing>
</p:sld>
</file>

<file path=ppt/theme/theme1.xml><?xml version="1.0" encoding="utf-8"?>
<a:theme xmlns:a="http://schemas.openxmlformats.org/drawingml/2006/main" name="1_Тема Office">
  <a:themeElements>
    <a:clrScheme name="Другая 24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7030A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203</Words>
  <Application>Microsoft Office PowerPoint</Application>
  <PresentationFormat>Экран (4:3)</PresentationFormat>
  <Paragraphs>61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BeeskneesCTT</vt:lpstr>
      <vt:lpstr>Gungsuh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User</cp:lastModifiedBy>
  <cp:revision>11</cp:revision>
  <dcterms:created xsi:type="dcterms:W3CDTF">2014-03-26T12:53:23Z</dcterms:created>
  <dcterms:modified xsi:type="dcterms:W3CDTF">2015-03-15T16:21:04Z</dcterms:modified>
</cp:coreProperties>
</file>