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7" r:id="rId4"/>
    <p:sldId id="260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  <a:srgbClr val="A9FBA7"/>
    <a:srgbClr val="20E2EC"/>
    <a:srgbClr val="A7EBFB"/>
    <a:srgbClr val="EDE806"/>
    <a:srgbClr val="CFF319"/>
    <a:srgbClr val="3AC0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389" autoAdjust="0"/>
    <p:restoredTop sz="86444" autoAdjust="0"/>
  </p:normalViewPr>
  <p:slideViewPr>
    <p:cSldViewPr>
      <p:cViewPr>
        <p:scale>
          <a:sx n="37" d="100"/>
          <a:sy n="37" d="100"/>
        </p:scale>
        <p:origin x="-1998" y="-5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A773B6-F3FA-4413-83B4-CD9D43B181B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EA70BA-F980-4BF3-B89F-F9659E7C9B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082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A70BA-F980-4BF3-B89F-F9659E7C9B3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A70BA-F980-4BF3-B89F-F9659E7C9B3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gif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kuly-nar.ru/wp-content/uploads/2011/10/%D0%92%D0%B8%D0%BD%D0%B5%D0%B3%D1%80%D0%B5%D1%82-%D1%81-%D1%8F%D0%B1%D0%BB%D0%BE%D0%BA%D0%BE%D0%BC.jpeg" TargetMode="External"/><Relationship Id="rId3" Type="http://schemas.openxmlformats.org/officeDocument/2006/relationships/hyperlink" Target="http://adalin.mospsy.ru/img2/z_18.gif" TargetMode="External"/><Relationship Id="rId7" Type="http://schemas.openxmlformats.org/officeDocument/2006/relationships/hyperlink" Target="http://www.grachki.net/pic/sup_risovaya_muka_luk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900igr.net/Detskie_prezentatsii/Biologija.Eda/1/Thumb/Ovoschi_3.files/slide0005_image009.jpg" TargetMode="External"/><Relationship Id="rId11" Type="http://schemas.openxmlformats.org/officeDocument/2006/relationships/hyperlink" Target="http://tanyakiseleva.ru/stixi-dlya-detej-pro-ovoshh" TargetMode="External"/><Relationship Id="rId5" Type="http://schemas.openxmlformats.org/officeDocument/2006/relationships/hyperlink" Target="http://img3.proshkolu.ru/content/media/pic/std/2000000/1649000/1648881-514128d208deae70.jpg" TargetMode="External"/><Relationship Id="rId10" Type="http://schemas.openxmlformats.org/officeDocument/2006/relationships/hyperlink" Target="http://mediasubs.ru/group/uploads/ob/obschenie-roditelej/image2/Y5ZjMtMTR.jpg" TargetMode="External"/><Relationship Id="rId4" Type="http://schemas.openxmlformats.org/officeDocument/2006/relationships/hyperlink" Target="http://900igr.net/detskie_prezentatsii/biologija.eda/ovoschi_3.files/slide0015_image033.jpg" TargetMode="External"/><Relationship Id="rId9" Type="http://schemas.openxmlformats.org/officeDocument/2006/relationships/hyperlink" Target="http://zagadka.yaxy.ru/zagadki_pro_ovoshi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285728"/>
            <a:ext cx="8358246" cy="607223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Кроссворд</a:t>
            </a:r>
          </a:p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«Осеннее меню»</a:t>
            </a:r>
          </a:p>
          <a:p>
            <a:pPr algn="ctr"/>
            <a:endParaRPr lang="ru-RU" sz="2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для уроков окружающего мира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и внеклассных занятий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в 1-4 классах</a:t>
            </a:r>
          </a:p>
          <a:p>
            <a:pPr algn="ctr"/>
            <a:endParaRPr lang="ru-RU" sz="20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Громова Елена Ивановна,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учитель начальных классов </a:t>
            </a:r>
          </a:p>
          <a:p>
            <a:pPr algn="ctr"/>
            <a:r>
              <a:rPr lang="ru-RU" sz="2400" smtClean="0">
                <a:solidFill>
                  <a:srgbClr val="002060"/>
                </a:solidFill>
              </a:rPr>
              <a:t>ГОУ </a:t>
            </a:r>
            <a:r>
              <a:rPr lang="ru-RU" sz="2400" dirty="0" smtClean="0">
                <a:solidFill>
                  <a:srgbClr val="002060"/>
                </a:solidFill>
              </a:rPr>
              <a:t>«Республиканский центр образования»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г.Сыктывкара  Республики Коми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58214" y="6357958"/>
            <a:ext cx="756000" cy="46800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ведения 6">
            <a:hlinkClick r:id="" action="ppaction://hlinkshowjump?jump=lastslide" highlightClick="1"/>
          </p:cNvPr>
          <p:cNvSpPr/>
          <p:nvPr/>
        </p:nvSpPr>
        <p:spPr>
          <a:xfrm>
            <a:off x="7643834" y="6357958"/>
            <a:ext cx="756000" cy="468000"/>
          </a:xfrm>
          <a:prstGeom prst="actionButtonInformat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58" y="285728"/>
            <a:ext cx="8429684" cy="621510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Инструкция: </a:t>
            </a:r>
            <a:br>
              <a:rPr lang="ru-RU" sz="2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</a:br>
            <a:endParaRPr lang="en-US" sz="2400" b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Поле с кроссвордом - слайд 3.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Начинать отгадывать кроссворд можно с любого слова.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Для того чтобы появился вопрос, следует нажать на синюю стрелку над нужным словом. Появится вопрос.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При повторном нажатии на стрелку появляется ответ и иллюстрация. 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88000" y="6390000"/>
            <a:ext cx="756000" cy="46800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142852"/>
            <a:ext cx="8572560" cy="65722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3068960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chemeClr val="tx1"/>
                </a:solidFill>
              </a:rPr>
              <a:t>н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9124" y="3071810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19872" y="3068960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32040" y="3068960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г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36096" y="3068960"/>
            <a:ext cx="559494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chemeClr val="tx1"/>
                </a:solidFill>
              </a:rPr>
              <a:t>р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12160" y="3068960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16216" y="3068960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15816" y="3068960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16216" y="1556792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chemeClr val="tx1"/>
                </a:solidFill>
              </a:rPr>
              <a:t>п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16216" y="2060848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у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516216" y="2564904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16216" y="548680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516216" y="1052736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516216" y="3573016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915816" y="2564904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915816" y="4077072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915816" y="3573016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ё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915816" y="4581128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915816" y="5085184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11760" y="4077072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chemeClr val="tx1"/>
                </a:solidFill>
              </a:rPr>
              <a:t>р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907704" y="4077072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403648" y="4077072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419872" y="4077072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923928" y="4077072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427984" y="4077072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chemeClr val="tx1"/>
                </a:solidFill>
              </a:rPr>
              <a:t>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436096" y="2564904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436096" y="2060848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436096" y="3573016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436096" y="4077072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436096" y="4581128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chemeClr val="tx1"/>
                </a:solidFill>
              </a:rPr>
              <a:t>ф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436096" y="5085184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436096" y="5589240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436096" y="6093296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chemeClr val="tx1"/>
                </a:solidFill>
              </a:rPr>
              <a:t>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940152" y="5589240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у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444208" y="5589240"/>
            <a:ext cx="504056" cy="48235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7" name="Стрелка вниз 46"/>
          <p:cNvSpPr/>
          <p:nvPr/>
        </p:nvSpPr>
        <p:spPr>
          <a:xfrm>
            <a:off x="2928926" y="2214554"/>
            <a:ext cx="484632" cy="3303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EDE806"/>
                </a:solidFill>
              </a:rPr>
              <a:t>1</a:t>
            </a:r>
            <a:endParaRPr lang="ru-RU" sz="2400" b="1" dirty="0">
              <a:solidFill>
                <a:srgbClr val="EDE806"/>
              </a:solidFill>
            </a:endParaRPr>
          </a:p>
        </p:txBody>
      </p:sp>
      <p:sp>
        <p:nvSpPr>
          <p:cNvPr id="48" name="Стрелка вниз 47"/>
          <p:cNvSpPr/>
          <p:nvPr/>
        </p:nvSpPr>
        <p:spPr>
          <a:xfrm>
            <a:off x="5436096" y="1700808"/>
            <a:ext cx="484632" cy="3303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EDE806"/>
                </a:solidFill>
              </a:rPr>
              <a:t>2</a:t>
            </a:r>
            <a:endParaRPr lang="ru-RU" sz="2400" b="1" dirty="0">
              <a:solidFill>
                <a:srgbClr val="EDE806"/>
              </a:solidFill>
            </a:endParaRPr>
          </a:p>
        </p:txBody>
      </p:sp>
      <p:sp>
        <p:nvSpPr>
          <p:cNvPr id="49" name="Стрелка вниз 48"/>
          <p:cNvSpPr/>
          <p:nvPr/>
        </p:nvSpPr>
        <p:spPr>
          <a:xfrm>
            <a:off x="6516216" y="188640"/>
            <a:ext cx="484632" cy="3303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3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51" name="Стрелка вниз 50"/>
          <p:cNvSpPr/>
          <p:nvPr/>
        </p:nvSpPr>
        <p:spPr>
          <a:xfrm rot="16200000">
            <a:off x="2478628" y="3146108"/>
            <a:ext cx="484632" cy="3303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400" b="1" dirty="0" smtClean="0">
                <a:solidFill>
                  <a:srgbClr val="EDE806"/>
                </a:solidFill>
              </a:rPr>
              <a:t>6</a:t>
            </a:r>
            <a:endParaRPr lang="ru-RU" sz="2400" b="1" dirty="0">
              <a:solidFill>
                <a:srgbClr val="EDE806"/>
              </a:solidFill>
            </a:endParaRPr>
          </a:p>
        </p:txBody>
      </p:sp>
      <p:sp>
        <p:nvSpPr>
          <p:cNvPr id="52" name="Стрелка вниз 51"/>
          <p:cNvSpPr/>
          <p:nvPr/>
        </p:nvSpPr>
        <p:spPr>
          <a:xfrm rot="16200000">
            <a:off x="922952" y="4149090"/>
            <a:ext cx="484632" cy="3303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400" b="1" dirty="0" smtClean="0">
                <a:solidFill>
                  <a:srgbClr val="EDE806"/>
                </a:solidFill>
              </a:rPr>
              <a:t>4</a:t>
            </a:r>
            <a:endParaRPr lang="ru-RU" sz="2400" b="1" dirty="0">
              <a:solidFill>
                <a:srgbClr val="EDE806"/>
              </a:solidFill>
            </a:endParaRPr>
          </a:p>
        </p:txBody>
      </p:sp>
      <p:sp>
        <p:nvSpPr>
          <p:cNvPr id="53" name="Стрелка вниз 52"/>
          <p:cNvSpPr/>
          <p:nvPr/>
        </p:nvSpPr>
        <p:spPr>
          <a:xfrm rot="16200000">
            <a:off x="4994918" y="5649288"/>
            <a:ext cx="484632" cy="330336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400" b="1" dirty="0" smtClean="0">
                <a:solidFill>
                  <a:srgbClr val="EDE806"/>
                </a:solidFill>
              </a:rPr>
              <a:t>5</a:t>
            </a:r>
            <a:endParaRPr lang="ru-RU" sz="2400" b="1" dirty="0">
              <a:solidFill>
                <a:srgbClr val="EDE806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642910" y="500042"/>
            <a:ext cx="4714908" cy="150019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ru-RU" sz="2400" b="1" dirty="0" smtClean="0">
                <a:solidFill>
                  <a:schemeClr val="tx1"/>
                </a:solidFill>
              </a:rPr>
              <a:t>Хотя я сахарной зовусь,</a:t>
            </a:r>
          </a:p>
          <a:p>
            <a:pPr fontAlgn="base"/>
            <a:r>
              <a:rPr lang="ru-RU" sz="2400" b="1" dirty="0" smtClean="0">
                <a:solidFill>
                  <a:schemeClr val="tx1"/>
                </a:solidFill>
              </a:rPr>
              <a:t>Но от дождя я не размокла,</a:t>
            </a:r>
          </a:p>
          <a:p>
            <a:pPr fontAlgn="base"/>
            <a:r>
              <a:rPr lang="ru-RU" sz="2400" b="1" dirty="0" smtClean="0">
                <a:solidFill>
                  <a:schemeClr val="tx1"/>
                </a:solidFill>
              </a:rPr>
              <a:t>Крупна, кругла, сладка на вкус,</a:t>
            </a:r>
          </a:p>
          <a:p>
            <a:pPr fontAlgn="base"/>
            <a:r>
              <a:rPr lang="ru-RU" sz="2400" b="1" dirty="0" smtClean="0">
                <a:solidFill>
                  <a:schemeClr val="tx1"/>
                </a:solidFill>
              </a:rPr>
              <a:t>Узнали вы, кто я? ...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642910" y="428604"/>
            <a:ext cx="4714908" cy="150019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И зелен, и густ на грядке вырос куст.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Покопай немножко: под кустом ...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://adalin.mospsy.ru/img2/z_1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571480"/>
            <a:ext cx="1592006" cy="1857387"/>
          </a:xfrm>
          <a:prstGeom prst="rect">
            <a:avLst/>
          </a:prstGeom>
          <a:noFill/>
        </p:spPr>
      </p:pic>
      <p:pic>
        <p:nvPicPr>
          <p:cNvPr id="56" name="Рисунок 55" descr="slide0015_image03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836320">
            <a:off x="3239323" y="4833091"/>
            <a:ext cx="1714512" cy="1714512"/>
          </a:xfrm>
          <a:prstGeom prst="rect">
            <a:avLst/>
          </a:prstGeom>
        </p:spPr>
      </p:pic>
      <p:sp>
        <p:nvSpPr>
          <p:cNvPr id="57" name="Скругленный прямоугольник 56"/>
          <p:cNvSpPr/>
          <p:nvPr/>
        </p:nvSpPr>
        <p:spPr>
          <a:xfrm>
            <a:off x="714348" y="500042"/>
            <a:ext cx="4643470" cy="150019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0000"/>
                </a:solidFill>
              </a:rPr>
              <a:t>           </a:t>
            </a:r>
            <a:r>
              <a:rPr lang="ru-RU" sz="2400" b="1" dirty="0" smtClean="0">
                <a:solidFill>
                  <a:schemeClr val="tx1"/>
                </a:solidFill>
              </a:rPr>
              <a:t>Как надела сто рубах,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          захрустела </a:t>
            </a:r>
            <a:r>
              <a:rPr lang="ru-RU" sz="2400" b="1" smtClean="0">
                <a:solidFill>
                  <a:schemeClr val="tx1"/>
                </a:solidFill>
              </a:rPr>
              <a:t>на зубах.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100" name="Picture 4" descr="http://img3.proshkolu.ru/content/media/pic/std/2000000/1649000/1648881-514128d208deae7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4429132"/>
            <a:ext cx="1962946" cy="2000264"/>
          </a:xfrm>
          <a:prstGeom prst="rect">
            <a:avLst/>
          </a:prstGeom>
          <a:noFill/>
        </p:spPr>
      </p:pic>
      <p:sp>
        <p:nvSpPr>
          <p:cNvPr id="62" name="Скругленный прямоугольник 61"/>
          <p:cNvSpPr/>
          <p:nvPr/>
        </p:nvSpPr>
        <p:spPr>
          <a:xfrm>
            <a:off x="642910" y="428604"/>
            <a:ext cx="4643470" cy="1571636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      Красный нос в землю врос,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      А зеленый хвост не нужен,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      Нужен только красный нос.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108" name="Picture 12" descr="http://900igr.net/Detskie_prezentatsii/Biologija.Eda/1/Thumb/Ovoschi_3.files/slide0005_image00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3249" y="4532875"/>
            <a:ext cx="1798487" cy="2039397"/>
          </a:xfrm>
          <a:prstGeom prst="rect">
            <a:avLst/>
          </a:prstGeom>
          <a:noFill/>
        </p:spPr>
      </p:pic>
      <p:sp>
        <p:nvSpPr>
          <p:cNvPr id="60" name="Скругленный прямоугольник 59"/>
          <p:cNvSpPr/>
          <p:nvPr/>
        </p:nvSpPr>
        <p:spPr>
          <a:xfrm>
            <a:off x="642910" y="428604"/>
            <a:ext cx="4643470" cy="1571636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      Прежде чем его мы съели,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       Все наплакаться успели.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112" name="Picture 16" descr="http://im7-tub-ru.yandex.net/i?id=523889549-37-72&amp;n=2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2643182"/>
            <a:ext cx="1742653" cy="1785950"/>
          </a:xfrm>
          <a:prstGeom prst="rect">
            <a:avLst/>
          </a:prstGeom>
          <a:noFill/>
        </p:spPr>
      </p:pic>
      <p:sp>
        <p:nvSpPr>
          <p:cNvPr id="59" name="Скругленный прямоугольник 58"/>
          <p:cNvSpPr/>
          <p:nvPr/>
        </p:nvSpPr>
        <p:spPr>
          <a:xfrm>
            <a:off x="642910" y="428604"/>
            <a:ext cx="4714908" cy="185738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Сварим свёклу мы, картошку,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А ещё – морковь с горошком;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Лук нарезанный добавим –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И всё маслицем заправим.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Будем кушать на обед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Очень вкусный …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102" name="Picture 6" descr="http://kuly-nar.ru/wp-content/uploads/2011/10/%D0%92%D0%B8%D0%BD%D0%B5%D0%B3%D1%80%D0%B5%D1%82-%D1%81-%D1%8F%D0%B1%D0%BB%D0%BE%D0%BA%D0%BE%D0%BC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2420888"/>
            <a:ext cx="1944216" cy="1512168"/>
          </a:xfrm>
          <a:prstGeom prst="ellipse">
            <a:avLst/>
          </a:prstGeom>
          <a:noFill/>
        </p:spPr>
      </p:pic>
      <p:sp>
        <p:nvSpPr>
          <p:cNvPr id="64" name="Управляющая кнопка: далее 63">
            <a:hlinkClick r:id="" action="ppaction://hlinkshowjump?jump=nextslide" highlightClick="1"/>
          </p:cNvPr>
          <p:cNvSpPr/>
          <p:nvPr/>
        </p:nvSpPr>
        <p:spPr>
          <a:xfrm>
            <a:off x="8388000" y="6390000"/>
            <a:ext cx="756000" cy="46800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61" grpId="2" animBg="1"/>
      <p:bldP spid="63" grpId="0" animBg="1"/>
      <p:bldP spid="63" grpId="1" animBg="1"/>
      <p:bldP spid="57" grpId="0" animBg="1"/>
      <p:bldP spid="57" grpId="1" animBg="1"/>
      <p:bldP spid="62" grpId="0" animBg="1"/>
      <p:bldP spid="62" grpId="1" animBg="1"/>
      <p:bldP spid="60" grpId="0" animBg="1"/>
      <p:bldP spid="60" grpId="1" animBg="1"/>
      <p:bldP spid="59" grpId="0" animBg="1"/>
      <p:bldP spid="5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158" y="428604"/>
            <a:ext cx="8429684" cy="592935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Ешьте овощи и фрукты, 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b="1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Это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лучшие продукты. 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          Вас спасут от всех болезней. 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       Нет вкусней их и полезней. 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    Подружитесь с овощами, 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 И с салатами, и с щами. 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        Витаминов в них не счесть, 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                                Значит, нужно это есть !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8" name="Picture 4" descr="http://mediasubs.ru/group/uploads/ob/obschenie-roditelej/image2/Y5ZjMtMT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2928958" cy="4071966"/>
          </a:xfrm>
          <a:prstGeom prst="rect">
            <a:avLst/>
          </a:prstGeom>
          <a:noFill/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88000" y="6390000"/>
            <a:ext cx="756000" cy="46800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44860" y="6409698"/>
            <a:ext cx="2143140" cy="4286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hlinkClick r:id="" action="ppaction://hlinkshowjump?jump=endshow"/>
              </a:rPr>
              <a:t>ВЫХОД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64294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3200" b="1" dirty="0" smtClean="0"/>
              <a:t>Использованные источники изображений:</a:t>
            </a:r>
            <a:br>
              <a:rPr lang="ru-RU" sz="3200" b="1" dirty="0" smtClean="0"/>
            </a:b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143116"/>
            <a:ext cx="757242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hlinkClick r:id="rId3"/>
              </a:rPr>
              <a:t>http://adalin.mospsy.ru/img2/z_18.gif</a:t>
            </a:r>
            <a:r>
              <a:rPr lang="ru-RU" sz="2000" b="1" dirty="0" smtClean="0"/>
              <a:t>  - свёкла</a:t>
            </a:r>
          </a:p>
          <a:p>
            <a:pPr algn="ctr"/>
            <a:r>
              <a:rPr lang="en-US" sz="2000" b="1" dirty="0" smtClean="0">
                <a:hlinkClick r:id="rId4"/>
              </a:rPr>
              <a:t>http://900igr.net/detskie_prezentatsii/biologija.eda/ovoschi_3.files/slide0015_image033.jpg</a:t>
            </a:r>
            <a:r>
              <a:rPr lang="ru-RU" sz="2000" b="1" dirty="0" smtClean="0"/>
              <a:t> - картофель</a:t>
            </a:r>
          </a:p>
          <a:p>
            <a:pPr algn="ctr"/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500174"/>
            <a:ext cx="756426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hlinkClick r:id="rId5"/>
              </a:rPr>
              <a:t>http://img3.proshkolu.ru/content/media/pic/std/2000000/1649000/1648881-514128d208deae70.jpg</a:t>
            </a:r>
            <a:r>
              <a:rPr lang="ru-RU" sz="2000" b="1" dirty="0" smtClean="0"/>
              <a:t> - капуста</a:t>
            </a:r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3143248"/>
            <a:ext cx="70009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hlinkClick r:id="rId6"/>
              </a:rPr>
              <a:t>http://900igr.net/Detskie_prezentatsii/Biologija.Eda/1/Thumb/Ovoschi_3.files/slide0005_image009.jpg</a:t>
            </a:r>
            <a:r>
              <a:rPr lang="ru-RU" sz="2000" b="1" dirty="0" smtClean="0"/>
              <a:t> - морковь</a:t>
            </a:r>
          </a:p>
          <a:p>
            <a:endParaRPr lang="ru-RU" sz="2000" b="1" dirty="0" smtClean="0"/>
          </a:p>
          <a:p>
            <a:endParaRPr lang="ru-RU" b="1" dirty="0" smtClean="0"/>
          </a:p>
          <a:p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5357826"/>
            <a:ext cx="724259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hlinkClick r:id="rId7"/>
              </a:rPr>
              <a:t>http://www.grachki.net/pic/sup_risovaya_muka_luk.jpg</a:t>
            </a:r>
            <a:r>
              <a:rPr lang="ru-RU" sz="2000" b="1" dirty="0" smtClean="0"/>
              <a:t> - лук</a:t>
            </a:r>
          </a:p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3857628"/>
            <a:ext cx="77768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hlinkClick r:id="rId8"/>
              </a:rPr>
              <a:t>http://kuly-nar.ru/wp-content/uploads/2011/10/%D0%92%D0%B8%D0%BD%D0%B5%D0%B3%D1%80%D0%B5%D1%82-%D1%81-%D1%8F%D0%B1%D0%BB%D0%BE%D0%BA%D0%BE%D0%BC.jpeg</a:t>
            </a:r>
            <a:r>
              <a:rPr lang="ru-RU" sz="2000" b="1" dirty="0" smtClean="0"/>
              <a:t> - винегрет</a:t>
            </a:r>
            <a:endParaRPr lang="ru-RU" sz="2000" b="1" dirty="0"/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8388000" y="6390000"/>
            <a:ext cx="756000" cy="468000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5805264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hlinkClick r:id="rId9"/>
              </a:rPr>
              <a:t>http://zagadka.yaxy.ru/zagadki_pro_ovoshi.html</a:t>
            </a:r>
            <a:r>
              <a:rPr lang="ru-RU" sz="2000" b="1" dirty="0" smtClean="0"/>
              <a:t> - загадки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857232"/>
            <a:ext cx="7643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hlinkClick r:id="rId10"/>
              </a:rPr>
              <a:t>http://mediasubs.ru/group/uploads/ob/obschenie-roditelej/image2/Y5ZjMtMTR.jpg</a:t>
            </a:r>
            <a:r>
              <a:rPr lang="ru-RU" b="1" dirty="0" smtClean="0"/>
              <a:t>   </a:t>
            </a:r>
            <a:r>
              <a:rPr lang="ru-RU" dirty="0" smtClean="0"/>
              <a:t>- </a:t>
            </a:r>
            <a:r>
              <a:rPr lang="ru-RU" sz="2000" b="1" dirty="0" smtClean="0"/>
              <a:t>овощи</a:t>
            </a:r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00100" y="6211669"/>
            <a:ext cx="7286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hlinkClick r:id="rId11"/>
              </a:rPr>
              <a:t>http://tanyakiseleva.ru/stixi-dlya-detej-pro-ovoshh</a:t>
            </a:r>
            <a:r>
              <a:rPr lang="ru-RU" sz="2000" b="1" dirty="0" smtClean="0"/>
              <a:t> -  стихи</a:t>
            </a:r>
          </a:p>
          <a:p>
            <a:endParaRPr lang="ru-RU" sz="20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227</Words>
  <Application>Microsoft Office PowerPoint</Application>
  <PresentationFormat>Экран (4:3)</PresentationFormat>
  <Paragraphs>92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Использованные источники изображений: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я</cp:lastModifiedBy>
  <cp:revision>136</cp:revision>
  <dcterms:modified xsi:type="dcterms:W3CDTF">2015-03-31T17:21:09Z</dcterms:modified>
</cp:coreProperties>
</file>