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1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90" r:id="rId14"/>
    <p:sldId id="289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95B3D7"/>
    <a:srgbClr val="385D8A"/>
    <a:srgbClr val="4F81BD"/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1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92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381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46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3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63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7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3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91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60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49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1DADD-D4B6-48E0-BDB2-F6622863FB2B}" type="datetimeFigureOut">
              <a:rPr lang="ru-RU" smtClean="0"/>
              <a:t>20.03.2015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CA253-C2E6-4EEF-B6F9-F65FFC78A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21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54.ru/sites/default/files/resize/userfiles/image/fokina_l__p__shablon_shkolnyy-400x300.jpg" TargetMode="External"/><Relationship Id="rId2" Type="http://schemas.openxmlformats.org/officeDocument/2006/relationships/hyperlink" Target="http://st.stranamam.ru/data/cache/2014jan/20/12/10841798_66643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946325" y="6213504"/>
            <a:ext cx="602016" cy="38384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131840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5013176"/>
            <a:ext cx="8382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Потапова Вера Владимировна,</a:t>
            </a:r>
          </a:p>
          <a:p>
            <a:pPr algn="ctr"/>
            <a:r>
              <a:rPr lang="ru-RU" b="1" dirty="0" smtClean="0"/>
              <a:t> учитель русского языка и литературы ГОУ</a:t>
            </a:r>
          </a:p>
          <a:p>
            <a:pPr algn="ctr"/>
            <a:r>
              <a:rPr lang="ru-RU" b="1" dirty="0" smtClean="0"/>
              <a:t>РК «Республиканский центр образования»</a:t>
            </a:r>
          </a:p>
          <a:p>
            <a:pPr algn="ctr"/>
            <a:r>
              <a:rPr lang="ru-RU" b="1" dirty="0" smtClean="0"/>
              <a:t> г. Сыктывкара Республики Коми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196752"/>
            <a:ext cx="879462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Анимированная </a:t>
            </a: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сорбонка</a:t>
            </a:r>
            <a:endParaRPr 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2636912"/>
            <a:ext cx="8272863" cy="135421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Разряды местоимений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 класс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015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Неопределённое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477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Что-то, кого-либо, кое с кем, кое о чём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4776" y="2641249"/>
            <a:ext cx="3320450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5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Отрицательное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477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Ни у кого, ничего, не с кем, никем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3863" y="2617576"/>
            <a:ext cx="3320450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0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+mj-lt"/>
              </a:rPr>
              <a:t>Л</a:t>
            </a:r>
            <a:r>
              <a:rPr lang="ru-RU" sz="2800" dirty="0" smtClean="0">
                <a:latin typeface="+mj-lt"/>
              </a:rPr>
              <a:t>ичное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8896" y="2628670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У меня, со мной, по тебе, за ним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7983" y="2618562"/>
            <a:ext cx="3320450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16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Указательное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477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Тот, этого, таков, столько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6465" y="2607463"/>
            <a:ext cx="3320450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7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Определительное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04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Самого, иной, весь, сам, другого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133" y="2607463"/>
            <a:ext cx="3320450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endshow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0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555776" y="3036340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st.stranamam.ru/data/cache/2014jan/20/12/10841798_66643.jpg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916832"/>
            <a:ext cx="2520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Фон для презентации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2843808" y="1746611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  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://www.edu54.ru/sites/default/files/resize/userfiles/image/fokina_l__p__</a:t>
            </a:r>
            <a:r>
              <a:rPr lang="en-US" dirty="0" smtClean="0">
                <a:hlinkClick r:id="rId3"/>
              </a:rPr>
              <a:t>shablon_shkolnyy-400x300.jpg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611558" y="2797152"/>
            <a:ext cx="2232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Малыш и  </a:t>
            </a:r>
            <a:r>
              <a:rPr lang="ru-RU" dirty="0" err="1" smtClean="0"/>
              <a:t>Карлсон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836712"/>
            <a:ext cx="3500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Интернет-ресурсы:</a:t>
            </a:r>
            <a:endParaRPr lang="ru-RU" sz="3200" dirty="0"/>
          </a:p>
        </p:txBody>
      </p:sp>
      <p:sp>
        <p:nvSpPr>
          <p:cNvPr id="8" name="Управляющая кнопка: назад 7">
            <a:hlinkClick r:id="" action="ppaction://hlinkshowjump?jump=endshow" highlightClick="1"/>
          </p:cNvPr>
          <p:cNvSpPr/>
          <p:nvPr/>
        </p:nvSpPr>
        <p:spPr>
          <a:xfrm>
            <a:off x="8244408" y="6165304"/>
            <a:ext cx="576064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29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58" y="1196752"/>
            <a:ext cx="2818443" cy="196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069962" y="1066182"/>
            <a:ext cx="546247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Ребята!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Давайте поможем Малышу и 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Карлсону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разобраться с разрядами местоимений.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с одним вырезанным скругленным углом 16"/>
          <p:cNvSpPr/>
          <p:nvPr/>
        </p:nvSpPr>
        <p:spPr>
          <a:xfrm>
            <a:off x="971600" y="4221088"/>
            <a:ext cx="6840760" cy="2428063"/>
          </a:xfrm>
          <a:prstGeom prst="snipRound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Определите разряд местоимений,</a:t>
            </a:r>
            <a:r>
              <a:rPr lang="ru-RU" sz="2800" dirty="0">
                <a:solidFill>
                  <a:schemeClr val="tx1"/>
                </a:solidFill>
              </a:rPr>
              <a:t> данных </a:t>
            </a:r>
            <a:r>
              <a:rPr lang="ru-RU" sz="2800" dirty="0" smtClean="0">
                <a:solidFill>
                  <a:schemeClr val="tx1"/>
                </a:solidFill>
              </a:rPr>
              <a:t>на следующих слайдах.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Проверьте себя, для этого нажмите на прямоугольник с заданием.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028384" y="6165304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5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+mj-lt"/>
              </a:rPr>
              <a:t>Возвратное</a:t>
            </a:r>
            <a:endParaRPr lang="ru-RU" sz="24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04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+mj-lt"/>
              </a:rPr>
              <a:t>Собой, у себя, о себе</a:t>
            </a:r>
            <a:endParaRPr lang="ru-RU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286" y="2623495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2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+mj-lt"/>
              </a:rPr>
              <a:t>Личное</a:t>
            </a:r>
            <a:endParaRPr lang="ru-RU" sz="24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1910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+mj-lt"/>
              </a:rPr>
              <a:t>У меня, с тобой, к вам, о нас, у неё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3737" y="2625467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88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Вопросительное , относительное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04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err="1">
                <a:solidFill>
                  <a:prstClr val="black"/>
                </a:solidFill>
              </a:rPr>
              <a:t>Кого,что</a:t>
            </a:r>
            <a:r>
              <a:rPr lang="ru-RU" sz="2800" dirty="0">
                <a:solidFill>
                  <a:prstClr val="black"/>
                </a:solidFill>
              </a:rPr>
              <a:t>, </a:t>
            </a:r>
            <a:r>
              <a:rPr lang="ru-RU" sz="2800" dirty="0" err="1">
                <a:solidFill>
                  <a:prstClr val="black"/>
                </a:solidFill>
              </a:rPr>
              <a:t>которого,чем</a:t>
            </a:r>
            <a:r>
              <a:rPr lang="ru-RU" sz="2800" dirty="0" smtClean="0">
                <a:solidFill>
                  <a:prstClr val="black"/>
                </a:solidFill>
              </a:rPr>
              <a:t>,</a:t>
            </a:r>
          </a:p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каким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9046" y="2607463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2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Неопределённое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04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Кое-кто, некто, какого-либо, сколько-нибудь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797" y="2607463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00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Отрицательное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04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Ни у кого, никакой, нечего, ни за что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9046" y="2572201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3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Притяжательное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04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Своего, наши, вашего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527" y="2595874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6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9046" y="2607463"/>
            <a:ext cx="3335267" cy="164307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+mj-lt"/>
              </a:rPr>
              <a:t>Притяжательное</a:t>
            </a:r>
            <a:endParaRPr lang="ru-RU" sz="2800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1786" y="2607463"/>
            <a:ext cx="3329537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Моего, твоих,  с вашим, со своим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5161" y="2596718"/>
            <a:ext cx="3362786" cy="164307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434" y="142852"/>
            <a:ext cx="597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Разряды местоимений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9"/>
          <a:stretch/>
        </p:blipFill>
        <p:spPr bwMode="auto">
          <a:xfrm>
            <a:off x="4584924" y="2060848"/>
            <a:ext cx="3698848" cy="25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4274108" y="1628800"/>
            <a:ext cx="4320480" cy="3312368"/>
          </a:xfrm>
          <a:prstGeom prst="frame">
            <a:avLst/>
          </a:prstGeom>
          <a:solidFill>
            <a:srgbClr val="FFC0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6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227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www.PHILka.RU</dc:creator>
  <cp:lastModifiedBy>www.PHILka.RU</cp:lastModifiedBy>
  <cp:revision>50</cp:revision>
  <dcterms:created xsi:type="dcterms:W3CDTF">2015-01-11T06:34:03Z</dcterms:created>
  <dcterms:modified xsi:type="dcterms:W3CDTF">2015-03-20T12:54:29Z</dcterms:modified>
</cp:coreProperties>
</file>