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F638B-7907-41C1-88B9-2F9B2152628B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21F7C-37DF-459C-A760-6307FEDDA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21F7C-37DF-459C-A760-6307FEDDA5E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vsdn.ru/images/data/mus/70064_big_1352354006_resize.jpg" TargetMode="External"/><Relationship Id="rId13" Type="http://schemas.openxmlformats.org/officeDocument/2006/relationships/hyperlink" Target="http://malenkayastrana.ucoz.com/b-vorona.gif" TargetMode="External"/><Relationship Id="rId3" Type="http://schemas.openxmlformats.org/officeDocument/2006/relationships/hyperlink" Target="http://www.bibliotekar.ru/encSlov/index2.htm" TargetMode="External"/><Relationship Id="rId7" Type="http://schemas.openxmlformats.org/officeDocument/2006/relationships/hyperlink" Target="http://fs.nashaucheba.ru/tw_files2/urls_3/1398/d-1397662/img2.jpg" TargetMode="External"/><Relationship Id="rId12" Type="http://schemas.openxmlformats.org/officeDocument/2006/relationships/hyperlink" Target="http://img1.liveinternet.ru/images/attach/c/1/55/657/55657274_1267071428_9999.jpg" TargetMode="External"/><Relationship Id="rId17" Type="http://schemas.openxmlformats.org/officeDocument/2006/relationships/hyperlink" Target="http://img.espicture.ru/9/frazeologizm-zarubitym--na-nosu-kartinki-1.jpg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eblogru.com/uploads/posts/2013-02/1361394937_krokodili-slesi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estival.1september.ru/articles/597978/4.jpg" TargetMode="External"/><Relationship Id="rId11" Type="http://schemas.openxmlformats.org/officeDocument/2006/relationships/hyperlink" Target="http://shkola.ostriv.iod.gov.ua/images/publications/4/16120/1374419975.jpg" TargetMode="External"/><Relationship Id="rId5" Type="http://schemas.openxmlformats.org/officeDocument/2006/relationships/hyperlink" Target="http://cs605125.vk.me/v605125043/50d7/kwNKX4TmTuw.jpg" TargetMode="External"/><Relationship Id="rId15" Type="http://schemas.openxmlformats.org/officeDocument/2006/relationships/hyperlink" Target="http://rerefat.ru/tw_files2/urls_1/260/d-259657/259657_html_m47edd987.jpg" TargetMode="External"/><Relationship Id="rId10" Type="http://schemas.openxmlformats.org/officeDocument/2006/relationships/hyperlink" Target="http://festival.1september.ru/articles/560262/img2.jpg" TargetMode="External"/><Relationship Id="rId4" Type="http://schemas.openxmlformats.org/officeDocument/2006/relationships/hyperlink" Target="http://c37874.tmweb.ru/leksika/lekfrazsin_2_o%20(3).jpg" TargetMode="External"/><Relationship Id="rId9" Type="http://schemas.openxmlformats.org/officeDocument/2006/relationships/hyperlink" Target="http://rus.1september.ru/2005/14/13.gif" TargetMode="External"/><Relationship Id="rId14" Type="http://schemas.openxmlformats.org/officeDocument/2006/relationships/hyperlink" Target="http://wiki.tgl.net.ru/images/9/9e/%D0%91%D0%B5%D0%BB%D0%BA%D0%B0_%D0%B2_%D0%BA%D0%BE%D0%BB%D0%B5%D1%81%D0%B5.gi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524000"/>
            <a:ext cx="7772400" cy="1470025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Знаешь ли ты фразеологизмы?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6400" y="3962400"/>
            <a:ext cx="6400800" cy="17526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Учитель-логопед МБОУ «</a:t>
            </a:r>
            <a:r>
              <a:rPr lang="ru-RU" sz="2000" dirty="0" err="1" smtClean="0">
                <a:solidFill>
                  <a:schemeClr val="tx1"/>
                </a:solidFill>
              </a:rPr>
              <a:t>Верховажская</a:t>
            </a:r>
            <a:r>
              <a:rPr lang="ru-RU" sz="2000" dirty="0" smtClean="0">
                <a:solidFill>
                  <a:schemeClr val="tx1"/>
                </a:solidFill>
              </a:rPr>
              <a:t> начальная общеобразовательная школа»</a:t>
            </a:r>
          </a:p>
          <a:p>
            <a:r>
              <a:rPr lang="ru-RU" sz="2000" dirty="0" err="1" smtClean="0">
                <a:solidFill>
                  <a:schemeClr val="tx1"/>
                </a:solidFill>
              </a:rPr>
              <a:t>Пищагина</a:t>
            </a:r>
            <a:r>
              <a:rPr lang="ru-RU" sz="2000" dirty="0" smtClean="0">
                <a:solidFill>
                  <a:schemeClr val="tx1"/>
                </a:solidFill>
              </a:rPr>
              <a:t> Н.А.</a:t>
            </a:r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2015г.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Выйти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из себя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86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733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90800" y="2209800"/>
            <a:ext cx="335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раздвоиться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590800" y="2895600"/>
            <a:ext cx="3657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очень рассердиться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590800" y="3657600"/>
            <a:ext cx="381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очень обрадоваться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Мама\Pictures\выйти из себ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1905000"/>
            <a:ext cx="2057400" cy="32712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Бить баклуши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33600" y="2286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133600" y="3048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133600" y="3810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43200" y="2255223"/>
            <a:ext cx="3124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азбивать чашки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43200" y="2971800"/>
            <a:ext cx="19269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танцевать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3200" y="3733800"/>
            <a:ext cx="2780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бездельничать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Мама\Pictures\бить баклуш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44196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Белая ворона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601" name="Picture 1" descr="C:\Users\Мама\Pictures\белая ворона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2057400"/>
            <a:ext cx="2535913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438400" y="2133600"/>
            <a:ext cx="32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расивая ворона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2971800"/>
            <a:ext cx="29155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мудрая  ворона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4600" y="3581400"/>
            <a:ext cx="34131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отличающийся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от других человек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noProof="0" dirty="0" smtClean="0">
                <a:solidFill>
                  <a:schemeClr val="bg1"/>
                </a:solidFill>
              </a:rPr>
              <a:t>Крутиться как белка в колесе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4600" y="1856601"/>
            <a:ext cx="6096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ыстро делать большой объём работы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2895600"/>
            <a:ext cx="3392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красиво двигаться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3657600"/>
            <a:ext cx="2137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баловаться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C:\Users\Мама\Pictures\Белка_в_колесе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4648200"/>
            <a:ext cx="1724025" cy="17335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 Крокодиловы слёзы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4600" y="2102822"/>
            <a:ext cx="381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так плачет крокодил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2895600"/>
            <a:ext cx="4759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сильно плачущий человек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3657600"/>
            <a:ext cx="5688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 неискренний, лживый человек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C:\Users\Мама\Pictures\крокодиловы слёзы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4342463"/>
            <a:ext cx="2743200" cy="200118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 Держать язык за зубами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4600" y="2102822"/>
            <a:ext cx="3810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говорить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2895600"/>
            <a:ext cx="162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молчать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3657600"/>
            <a:ext cx="2973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 прикусить язык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C:\Users\Мама\Pictures\держать язык за зубами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3EEE8"/>
              </a:clrFrom>
              <a:clrTo>
                <a:srgbClr val="F3EE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4267200"/>
            <a:ext cx="3454400" cy="217901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endshow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Зарубить на носу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050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05000" y="2971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050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4600" y="2102822"/>
            <a:ext cx="5562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интересоваться чем-то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0800" y="2895600"/>
            <a:ext cx="2876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покалечить нос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600" y="3657600"/>
            <a:ext cx="3576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 хорошо запомнить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C:\Users\Мама\Pictures\iзарубить на носу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4419600"/>
            <a:ext cx="2381250" cy="19240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Источники:</a:t>
            </a:r>
            <a:endParaRPr lang="ru-RU" sz="3200" dirty="0"/>
          </a:p>
        </p:txBody>
      </p:sp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7848600" y="5791200"/>
            <a:ext cx="737616" cy="533400"/>
          </a:xfrm>
          <a:prstGeom prst="actionButtonBackPrevio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05200" y="5334000"/>
            <a:ext cx="2743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Шаблон - </a:t>
            </a:r>
            <a:r>
              <a:rPr lang="en-US" dirty="0" err="1" smtClean="0"/>
              <a:t>Pedsovet.su</a:t>
            </a:r>
            <a:r>
              <a:rPr lang="ru-RU" dirty="0" smtClean="0"/>
              <a:t>. Автор: </a:t>
            </a:r>
            <a:r>
              <a:rPr lang="ru-RU" dirty="0" err="1" smtClean="0"/>
              <a:t>Горяйнова</a:t>
            </a:r>
            <a:r>
              <a:rPr lang="ru-RU" dirty="0" smtClean="0"/>
              <a:t> Екатерина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1143000"/>
            <a:ext cx="792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Фёдоров А.И. Фразеологический словарь русского языка.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62000" y="1295400"/>
            <a:ext cx="7696200" cy="102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http://www.bibliotekar.ru/encSlov/index2.htm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Энциклопедический словарь крылатых слов и выражений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1981200"/>
            <a:ext cx="85344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http://c37874.tmweb.ru/leksika/lekfrazsin_2_o%20(3).jpg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капля в море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http://cs605125.vk.me/v605125043/50d7/kwNKX4TmTuw.jpg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развесить уши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http://festival.1september.ru/articles/597978/4.jpg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водить за нос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http://fs.nashaucheba.ru/tw_files2/urls_3/1398/d-1397662/img2.jpg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делать из мухи слона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http://vsdn.ru/images/data/mus/70064_big_1352354006_resize.jpg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за тридевять земель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http://rus.1september.ru/2005/14/13.gif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кот наплакал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http://festival.1september.ru/articles/560262/img2.jpg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вставлять палки в колёса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://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shkola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ostriv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iod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gov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.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ua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images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publications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/4/16120/1374419975.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выйти из себя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http://img1.liveinternet.ru/images/attach/c/1/55/657/55657274_1267071428_9999.jpg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бить баклуши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http://malenkayastrana.ucoz.com/b-vorona.gif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белая ворона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http://wiki.tgl.net.ru/images/9/9e/%D0%91%D0%B5%D0%BB%D0%BA%D0%B0_%D0%B2_%D0%BA%D0%BE%D0%BB%D0%B5%D1%81%D0%B5.gif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крутиться как белка в колесе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http://rerefat.ru/tw_files2/urls_1/260/d-259657/259657_html_m47edd987.jpg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держать язык за зубами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http://weblogru.com/uploads/posts/2013-02/1361394937_krokodili-slesi.jpg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крокодиловы слёзы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http://img.espicture.ru/9/frazeologizm-zarubitym--na-nosu-kartinki-1.jpg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зарубить на носу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http://rus.1september.ru/2005/14/13.gif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кот наплакал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Инструкция по работе с тренажёром:</a:t>
            </a:r>
            <a:endParaRPr lang="ru-RU" sz="3600" dirty="0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924800" y="57912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14400" y="1143000"/>
            <a:ext cx="7543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1.Внимательно прочитайте название фразеологизма.</a:t>
            </a:r>
            <a:endParaRPr kumimoji="0" lang="ru-RU" sz="7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2.Выберите одно из значений,</a:t>
            </a:r>
            <a:endParaRPr kumimoji="0" lang="ru-RU" sz="7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значение верное, то появится картинка по содержанию фразеологизма и услышите звучание колокольчиков,</a:t>
            </a:r>
            <a:endParaRPr kumimoji="0" lang="ru-RU" sz="7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значение неверное, то кнопка окрасится в красный цвет и услышите звук хлыста.</a:t>
            </a:r>
            <a:endParaRPr kumimoji="0" lang="ru-RU" sz="7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3.Для перехода на следующий слайд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используйте стрелку внизу.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7010400" y="5791200"/>
            <a:ext cx="585216" cy="533400"/>
          </a:xfrm>
          <a:prstGeom prst="actionButtonE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  <a:solidFill>
            <a:schemeClr val="accent2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Капля в море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05200" y="114300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057400" y="2057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57400" y="2819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057400" y="35052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43200" y="1981200"/>
            <a:ext cx="167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дождь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43200" y="2667000"/>
            <a:ext cx="289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очень мало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19400" y="3429000"/>
            <a:ext cx="167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сырость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Мама\Pictures\капля в море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EDEDE"/>
              </a:clrFrom>
              <a:clrTo>
                <a:srgbClr val="DEDE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1" y="4210050"/>
            <a:ext cx="3429000" cy="228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Развесить уши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57400" y="2057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057400" y="27432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57400" y="3429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743200" y="1993613"/>
            <a:ext cx="2514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болят уши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743200" y="2679413"/>
            <a:ext cx="441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ничего не слышит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743200" y="3365213"/>
            <a:ext cx="548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внимательно слушать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7" name="Picture 3" descr="C:\Users\Мама\Pictures\развесить уши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4495800"/>
            <a:ext cx="3667125" cy="1838325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77200" y="5791200"/>
            <a:ext cx="533400" cy="533400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Водить за нос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57400" y="2057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57400" y="27432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057400" y="3429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743200" y="1993613"/>
            <a:ext cx="342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прогуливаться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19400" y="2667000"/>
            <a:ext cx="342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обманывать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95600" y="3352800"/>
            <a:ext cx="342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играть с носом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C:\Users\Мама\Pictures\водить за нос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4191000"/>
            <a:ext cx="2971800" cy="210889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Делать из мухи слона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57400" y="2057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57400" y="27432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057400" y="34290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743200" y="1981200"/>
            <a:ext cx="1905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лгать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43200" y="2667000"/>
            <a:ext cx="5257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рисовать муху и слона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19400" y="3352800"/>
            <a:ext cx="335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усложнять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C:\Users\Мама\Pictures\делать из мухи слон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4419600"/>
            <a:ext cx="2895600" cy="192756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За тридевять земель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057400" y="2057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57400" y="2819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057400" y="3581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19400" y="1981200"/>
            <a:ext cx="1981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дачу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19400" y="2743200"/>
            <a:ext cx="1981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 сказку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95600" y="3505200"/>
            <a:ext cx="335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очень далеко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C:\Users\Мама\Pictures\за тридевять земе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429000"/>
            <a:ext cx="1905000" cy="28765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Как кот наплакал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812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81200" y="2895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81200" y="3657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667000" y="2146013"/>
            <a:ext cx="2743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мало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667000" y="2831813"/>
            <a:ext cx="2514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умывается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743200" y="3581400"/>
            <a:ext cx="2514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много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 descr="C:\Users\Мама\Pictures\как кот наплакал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4267200"/>
            <a:ext cx="2971800" cy="218151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001000" y="5867400"/>
            <a:ext cx="609600" cy="509016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Вставлять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палки в колёса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981200" y="22098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981200" y="28956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981200" y="3581400"/>
            <a:ext cx="533400" cy="457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90800" y="2102823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ремонтировать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667000" y="2819400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забавляться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667000" y="3581400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мешать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Мама\Pictures\вставлять палки в колёс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4246372"/>
            <a:ext cx="2971800" cy="215950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350</Words>
  <Application>Microsoft Office PowerPoint</Application>
  <PresentationFormat>Экран (4:3)</PresentationFormat>
  <Paragraphs>90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Знаешь ли ты фразеологизмы?</vt:lpstr>
      <vt:lpstr>Инструкция по работе с тренажёром:</vt:lpstr>
      <vt:lpstr>Капля в море</vt:lpstr>
      <vt:lpstr>Развесить уши</vt:lpstr>
      <vt:lpstr>Водить за нос</vt:lpstr>
      <vt:lpstr>Делать из мухи слона</vt:lpstr>
      <vt:lpstr>За тридевять земель</vt:lpstr>
      <vt:lpstr>Как кот наплакал</vt:lpstr>
      <vt:lpstr>Вставлять палки в колёса</vt:lpstr>
      <vt:lpstr>Выйти из себя</vt:lpstr>
      <vt:lpstr>Бить баклуши</vt:lpstr>
      <vt:lpstr>Белая ворона</vt:lpstr>
      <vt:lpstr>Крутиться как белка в колесе</vt:lpstr>
      <vt:lpstr> Крокодиловы слёзы</vt:lpstr>
      <vt:lpstr> Держать язык за зубами</vt:lpstr>
      <vt:lpstr> Зарубить на носу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Мама</cp:lastModifiedBy>
  <cp:revision>51</cp:revision>
  <dcterms:created xsi:type="dcterms:W3CDTF">2013-10-20T14:43:13Z</dcterms:created>
  <dcterms:modified xsi:type="dcterms:W3CDTF">2015-03-27T16:54:51Z</dcterms:modified>
</cp:coreProperties>
</file>