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8" r:id="rId18"/>
    <p:sldId id="279" r:id="rId19"/>
    <p:sldId id="280" r:id="rId20"/>
    <p:sldId id="281" r:id="rId21"/>
    <p:sldId id="282" r:id="rId22"/>
    <p:sldId id="273" r:id="rId23"/>
    <p:sldId id="274" r:id="rId24"/>
    <p:sldId id="27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D:\&#1042;&#1072;&#1078;&#1085;&#1086;&#1077;\&#1052;&#1072;&#1090;&#1077;&#1084;&#1072;&#1090;&#1080;&#1082;&#1072;\&#1084;&#1072;&#1090;&#1077;&#1084;&#1072;&#1090;&#1080;&#1082;&#1072;%206%20&#1082;&#1083;&#1072;&#1089;&#1089;\&#1044;&#1086;&#1088;&#1086;&#1092;&#1077;&#1077;&#1074;\&#1053;&#1086;&#1074;&#1072;&#1103;%20&#1087;&#1072;&#1087;&#1082;&#1072;\&#1053;&#1086;&#1074;&#1072;&#1103;%20&#1087;&#1072;&#1087;&#1082;&#1072;%20(2)\&#1043;&#1083;&#1103;&#1078;&#1091;%20&#1074;%20&#1086;&#1079;&#1077;&#1088;&#1072;%20&#1089;&#1080;&#1085;&#1080;&#1080;.%20&#1055;&#1077;&#1089;&#1085;&#1103;.mp3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8458200" cy="1222375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Алтайский край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4214818"/>
            <a:ext cx="2838440" cy="1785950"/>
          </a:xfrm>
        </p:spPr>
        <p:txBody>
          <a:bodyPr>
            <a:normAutofit fontScale="92500" lnSpcReduction="20000"/>
          </a:bodyPr>
          <a:lstStyle/>
          <a:p>
            <a:pPr algn="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Автор: Демидова Татьяна Анатольевна,</a:t>
            </a:r>
          </a:p>
          <a:p>
            <a:pPr algn="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  <a:p>
            <a:pPr algn="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МАОУ СОШ № 132</a:t>
            </a:r>
          </a:p>
          <a:p>
            <a:pPr algn="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Барнаул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фото Алт. края\Agro_big_00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414" b="1414"/>
          <a:stretch>
            <a:fillRect/>
          </a:stretch>
        </p:blipFill>
        <p:spPr bwMode="auto">
          <a:xfrm>
            <a:off x="642910" y="616633"/>
            <a:ext cx="7891490" cy="57392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фото Алт. края\altay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493" b="1493"/>
          <a:stretch>
            <a:fillRect/>
          </a:stretch>
        </p:blipFill>
        <p:spPr bwMode="auto">
          <a:xfrm>
            <a:off x="642910" y="616633"/>
            <a:ext cx="7891490" cy="57392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фото Алт. края\aqa.ru-2012122814352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15" b="1515"/>
          <a:stretch>
            <a:fillRect/>
          </a:stretch>
        </p:blipFill>
        <p:spPr bwMode="auto">
          <a:xfrm>
            <a:off x="785786" y="616634"/>
            <a:ext cx="7748614" cy="56353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фото Алт. края\DSC00937_1_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15" b="1515"/>
          <a:stretch>
            <a:fillRect/>
          </a:stretch>
        </p:blipFill>
        <p:spPr bwMode="auto">
          <a:xfrm>
            <a:off x="571472" y="642918"/>
            <a:ext cx="7962928" cy="5791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фото Алт. края\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167" r="4167"/>
          <a:stretch>
            <a:fillRect/>
          </a:stretch>
        </p:blipFill>
        <p:spPr bwMode="auto">
          <a:xfrm>
            <a:off x="857224" y="714356"/>
            <a:ext cx="7105672" cy="51677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D:\фото Алт. края\post54093_img1 (1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15" b="1515"/>
          <a:stretch>
            <a:fillRect/>
          </a:stretch>
        </p:blipFill>
        <p:spPr bwMode="auto">
          <a:xfrm>
            <a:off x="928662" y="616634"/>
            <a:ext cx="7605738" cy="55314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D:\фото Алт. края\ust-beloe-3294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477" b="1477"/>
          <a:stretch>
            <a:fillRect/>
          </a:stretch>
        </p:blipFill>
        <p:spPr bwMode="auto">
          <a:xfrm>
            <a:off x="571472" y="616634"/>
            <a:ext cx="7962928" cy="5791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D:\фото Алт. края\belokuriha_altayskiy_kray._vid_na_gorod_0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211" r="4211"/>
          <a:stretch>
            <a:fillRect/>
          </a:stretch>
        </p:blipFill>
        <p:spPr bwMode="auto">
          <a:xfrm>
            <a:off x="857224" y="571480"/>
            <a:ext cx="7677176" cy="55834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D:\фото Алт. края\26732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15" b="1515"/>
          <a:stretch>
            <a:fillRect/>
          </a:stretch>
        </p:blipFill>
        <p:spPr bwMode="auto">
          <a:xfrm>
            <a:off x="785786" y="616634"/>
            <a:ext cx="7748614" cy="56353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D:\фото Алт. края\pp_602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6579" r="6579"/>
          <a:stretch>
            <a:fillRect/>
          </a:stretch>
        </p:blipFill>
        <p:spPr bwMode="auto">
          <a:xfrm>
            <a:off x="571472" y="616634"/>
            <a:ext cx="7962928" cy="5791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фото Алт. края\1-20-10-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023277" cy="60174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D:\фото Алт. края\i (4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15" b="1515"/>
          <a:stretch>
            <a:fillRect/>
          </a:stretch>
        </p:blipFill>
        <p:spPr bwMode="auto">
          <a:xfrm>
            <a:off x="714348" y="571480"/>
            <a:ext cx="7391424" cy="53755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D:\фото Алт. края\belokuriha_altayskiy_kray._vid_na_gorod_0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211" r="4211"/>
          <a:stretch>
            <a:fillRect/>
          </a:stretch>
        </p:blipFill>
        <p:spPr bwMode="auto">
          <a:xfrm>
            <a:off x="428596" y="616634"/>
            <a:ext cx="8105804" cy="58951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D:\фото Алт. края\77521477_large_Barnaul_River_Por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495" b="1495"/>
          <a:stretch>
            <a:fillRect/>
          </a:stretch>
        </p:blipFill>
        <p:spPr bwMode="auto">
          <a:xfrm>
            <a:off x="428596" y="616634"/>
            <a:ext cx="8105804" cy="58951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D:\фото Алт. края\159856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131" r="4131"/>
          <a:stretch>
            <a:fillRect/>
          </a:stretch>
        </p:blipFill>
        <p:spPr bwMode="auto">
          <a:xfrm>
            <a:off x="928662" y="571480"/>
            <a:ext cx="7605738" cy="55314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D:\фото Алт. края\dbf5057e2695f461663ef1c4dc8f391b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281" r="4281"/>
          <a:stretch>
            <a:fillRect/>
          </a:stretch>
        </p:blipFill>
        <p:spPr bwMode="auto">
          <a:xfrm>
            <a:off x="928662" y="616634"/>
            <a:ext cx="7605738" cy="55314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фото Алт. края\1-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8047089" cy="60353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фото Алт. края\0002-003-Sibir-Altajskij-kraj-Kosikhinskij-rajon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259" r="4259"/>
          <a:stretch>
            <a:fillRect/>
          </a:stretch>
        </p:blipFill>
        <p:spPr bwMode="auto">
          <a:xfrm>
            <a:off x="571472" y="616634"/>
            <a:ext cx="7962928" cy="5791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фото Алт. края\9d1649c2622c214bbf6256e85d996eb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031" b="2031"/>
          <a:stretch>
            <a:fillRect/>
          </a:stretch>
        </p:blipFill>
        <p:spPr bwMode="auto">
          <a:xfrm>
            <a:off x="785786" y="616634"/>
            <a:ext cx="7748614" cy="56353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фото Алт. края\600_110406_1302081406_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515" b="1515"/>
          <a:stretch>
            <a:fillRect/>
          </a:stretch>
        </p:blipFill>
        <p:spPr bwMode="auto">
          <a:xfrm>
            <a:off x="714348" y="616633"/>
            <a:ext cx="7820052" cy="56873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Гляжу в озера синии. Песн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фото Алт. края\4046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167" r="4167"/>
          <a:stretch>
            <a:fillRect/>
          </a:stretch>
        </p:blipFill>
        <p:spPr bwMode="auto">
          <a:xfrm>
            <a:off x="857224" y="642918"/>
            <a:ext cx="7748614" cy="56353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Users\0111\Desktop\fi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924834" cy="55721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фото Алт. края\108235913_large_3085196_115614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167" r="4167"/>
          <a:stretch>
            <a:fillRect/>
          </a:stretch>
        </p:blipFill>
        <p:spPr bwMode="auto">
          <a:xfrm>
            <a:off x="857224" y="616633"/>
            <a:ext cx="7677176" cy="55834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144</TotalTime>
  <Words>17</Words>
  <PresentationFormat>Экран (4:3)</PresentationFormat>
  <Paragraphs>5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Алтайский край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Алтайский край</dc:title>
  <dc:creator>Администратор</dc:creator>
  <cp:lastModifiedBy>0111</cp:lastModifiedBy>
  <cp:revision>14</cp:revision>
  <dcterms:created xsi:type="dcterms:W3CDTF">2014-08-31T13:43:29Z</dcterms:created>
  <dcterms:modified xsi:type="dcterms:W3CDTF">2015-03-09T14:49:25Z</dcterms:modified>
</cp:coreProperties>
</file>