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019" r:id="rId1"/>
  </p:sldMasterIdLst>
  <p:sldIdLst>
    <p:sldId id="256" r:id="rId2"/>
    <p:sldId id="257" r:id="rId3"/>
    <p:sldId id="258" r:id="rId4"/>
    <p:sldId id="262" r:id="rId5"/>
    <p:sldId id="263" r:id="rId6"/>
    <p:sldId id="264" r:id="rId7"/>
    <p:sldId id="265" r:id="rId8"/>
    <p:sldId id="266" r:id="rId9"/>
    <p:sldId id="267" r:id="rId10"/>
    <p:sldId id="259" r:id="rId11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12"/>
      <p:italic r:id="rId13"/>
    </p:embeddedFont>
    <p:embeddedFont>
      <p:font typeface="Caslon" panose="020B0604020202020204"/>
      <p:regular r:id="rId14"/>
      <p:bold r:id="rId15"/>
      <p:italic r:id="rId16"/>
      <p:boldItalic r:id="rId17"/>
    </p:embeddedFont>
    <p:embeddedFont>
      <p:font typeface="Segoe Print" panose="02000600000000000000" pitchFamily="2" charset="0"/>
      <p:regular r:id="rId18"/>
      <p:bold r:id="rId19"/>
    </p:embeddedFont>
    <p:embeddedFont>
      <p:font typeface="Franklin Gothic Book" panose="020B0503020102020204" pitchFamily="34" charset="0"/>
      <p:regular r:id="rId20"/>
      <p:italic r:id="rId21"/>
    </p:embeddedFont>
    <p:embeddedFont>
      <p:font typeface="Brush Script MT" panose="03060802040406070304" pitchFamily="66" charset="0"/>
      <p:italic r:id="rId22"/>
    </p:embeddedFont>
    <p:embeddedFont>
      <p:font typeface="Segoe UI Semibold" panose="020B0702040204020203" pitchFamily="34" charset="0"/>
      <p:bold r:id="rId23"/>
    </p:embeddedFont>
    <p:embeddedFont>
      <p:font typeface="Rage Italic" panose="03070502040507070304" pitchFamily="66" charset="0"/>
      <p:regular r:id="rId24"/>
    </p:embeddedFont>
    <p:embeddedFont>
      <p:font typeface="Constantia" panose="02030602050306030303" pitchFamily="18" charset="0"/>
      <p:regular r:id="rId25"/>
      <p:bold r:id="rId26"/>
      <p:italic r:id="rId27"/>
      <p:boldItalic r:id="rId28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267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5" cy="36004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font" Target="fonts/font15.fntdata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font" Target="fonts/font14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3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font" Target="fonts/font17.fntdata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font" Target="fonts/font16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0A98AF03-7270-45C2-A683-C5E353EF01A5}" type="datetime4">
              <a:rPr lang="en-US" smtClean="0"/>
              <a:pPr/>
              <a:t>January 24, 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8B37D5FE-740C-46F5-801A-FA5477D9711F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3118-8104-460C-8816-6775D30C15B6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A99DF-1769-4E20-B3EB-FBA51EE6F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3118-8104-460C-8816-6775D30C15B6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A99DF-1769-4E20-B3EB-FBA51EE6F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3118-8104-460C-8816-6775D30C15B6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A99DF-1769-4E20-B3EB-FBA51EE6F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B7EAE1-CAAC-4AEF-919E-158692B1E55E}" type="datetime4">
              <a:rPr lang="en-US" smtClean="0"/>
              <a:pPr/>
              <a:t>January 24, 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37D5FE-740C-46F5-801A-FA5477D9711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3118-8104-460C-8816-6775D30C15B6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A99DF-1769-4E20-B3EB-FBA51EE6FD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3118-8104-460C-8816-6775D30C15B6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A99DF-1769-4E20-B3EB-FBA51EE6FD2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3118-8104-460C-8816-6775D30C15B6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A99DF-1769-4E20-B3EB-FBA51EE6F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1D3118-8104-460C-8816-6775D30C15B6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A99DF-1769-4E20-B3EB-FBA51EE6F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781D3118-8104-460C-8816-6775D30C15B6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5A7A99DF-1769-4E20-B3EB-FBA51EE6F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781D3118-8104-460C-8816-6775D30C15B6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5A7A99DF-1769-4E20-B3EB-FBA51EE6F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781D3118-8104-460C-8816-6775D30C15B6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5A7A99DF-1769-4E20-B3EB-FBA51EE6FD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0" r:id="rId1"/>
    <p:sldLayoutId id="2147484021" r:id="rId2"/>
    <p:sldLayoutId id="2147484022" r:id="rId3"/>
    <p:sldLayoutId id="2147484023" r:id="rId4"/>
    <p:sldLayoutId id="2147484024" r:id="rId5"/>
    <p:sldLayoutId id="2147484025" r:id="rId6"/>
    <p:sldLayoutId id="2147484026" r:id="rId7"/>
    <p:sldLayoutId id="2147484027" r:id="rId8"/>
    <p:sldLayoutId id="2147484028" r:id="rId9"/>
    <p:sldLayoutId id="2147484029" r:id="rId10"/>
    <p:sldLayoutId id="2147484030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urismus.ru/images/spasskoe_lutovinovo-01.jpg" TargetMode="External"/><Relationship Id="rId3" Type="http://schemas.openxmlformats.org/officeDocument/2006/relationships/hyperlink" Target="http://img0.liveinternet.ru/images/attach/b/3/27/402/27402709_1213766932_1.jpg" TargetMode="External"/><Relationship Id="rId7" Type="http://schemas.openxmlformats.org/officeDocument/2006/relationships/hyperlink" Target="http://900igr.net/datai/literatura/Ssylka-Pushkina-v-Mikhajlovskoe/0004-008-Po-kharakteru-i-temperamentu-Aleksandr-Sergeevich-ljubil-vesele-tolpu.png" TargetMode="External"/><Relationship Id="rId2" Type="http://schemas.openxmlformats.org/officeDocument/2006/relationships/hyperlink" Target="http://img0.liveinternet.ru/images/attach/b/1/25/467/25467585_tarhanuy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mochaloff.ru/talezh/094.jpg" TargetMode="External"/><Relationship Id="rId5" Type="http://schemas.openxmlformats.org/officeDocument/2006/relationships/hyperlink" Target="http://life-trip.ru/wp-content/uploads/2010/03/yasnaya_polyana_1.jpg" TargetMode="External"/><Relationship Id="rId4" Type="http://schemas.openxmlformats.org/officeDocument/2006/relationships/hyperlink" Target="http://s46.radikal.ru/i114/0905/14/ff5cca3aea2e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594" y="1268729"/>
            <a:ext cx="6480811" cy="2520315"/>
          </a:xfr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UI Semibold" panose="020B0702040204020203" pitchFamily="34" charset="0"/>
              </a:rPr>
              <a:t>Литературные </a:t>
            </a:r>
            <a:b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UI Semibold" panose="020B0702040204020203" pitchFamily="34" charset="0"/>
              </a:rPr>
            </a:b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Segoe UI Semibold" panose="020B0702040204020203" pitchFamily="34" charset="0"/>
              </a:rPr>
              <a:t>места России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Segoe UI Semibold" panose="020B0702040204020203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11956" y="4509135"/>
            <a:ext cx="3600450" cy="1080135"/>
          </a:xfrm>
        </p:spPr>
        <p:txBody>
          <a:bodyPr>
            <a:noAutofit/>
          </a:bodyPr>
          <a:lstStyle/>
          <a:p>
            <a:r>
              <a:rPr lang="ru-RU" sz="1800" dirty="0" smtClean="0"/>
              <a:t>Рукосуева Т.Г., учитель русского языка и литературы               МКОУ </a:t>
            </a:r>
            <a:r>
              <a:rPr lang="ru-RU" sz="1800" dirty="0" err="1" smtClean="0"/>
              <a:t>Тамтачетская</a:t>
            </a:r>
            <a:r>
              <a:rPr lang="ru-RU" sz="1800" dirty="0" smtClean="0"/>
              <a:t> СОШ</a:t>
            </a:r>
            <a:endParaRPr lang="ru-RU" sz="1800" dirty="0"/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72450" y="5949315"/>
            <a:ext cx="720090" cy="720090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" action="ppaction://hlinkshowjump?jump=lastslide" highlightClick="1"/>
          </p:cNvPr>
          <p:cNvSpPr/>
          <p:nvPr/>
        </p:nvSpPr>
        <p:spPr>
          <a:xfrm>
            <a:off x="251460" y="5949315"/>
            <a:ext cx="720090" cy="720090"/>
          </a:xfrm>
          <a:prstGeom prst="actionButtonInformation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962600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595" y="188595"/>
            <a:ext cx="6480810" cy="704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latin typeface="Segoe UI Semibold" panose="020B0702040204020203" pitchFamily="34" charset="0"/>
              <a:hlinkClick r:id="rId2"/>
            </a:endParaRPr>
          </a:p>
          <a:p>
            <a:endParaRPr lang="ru-RU" dirty="0" smtClean="0">
              <a:latin typeface="Segoe UI Semibold" panose="020B0702040204020203" pitchFamily="34" charset="0"/>
              <a:hlinkClick r:id="rId2"/>
            </a:endParaRPr>
          </a:p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Segoe UI Semibold" panose="020B0702040204020203" pitchFamily="34" charset="0"/>
                <a:hlinkClick r:id="rId2"/>
              </a:rPr>
              <a:t>ИСТОЧНИКИ  ИНФОРМАЦИИ</a:t>
            </a:r>
          </a:p>
          <a:p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Segoe UI Semibold" panose="020B0702040204020203" pitchFamily="34" charset="0"/>
              <a:hlinkClick r:id="rId2"/>
            </a:endParaRPr>
          </a:p>
          <a:p>
            <a:endParaRPr lang="ru-RU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Segoe UI Semibold" panose="020B0702040204020203" pitchFamily="34" charset="0"/>
              <a:hlinkClick r:id="rId2"/>
            </a:endParaRPr>
          </a:p>
          <a:p>
            <a:r>
              <a:rPr lang="en-US" dirty="0" smtClean="0">
                <a:latin typeface="Segoe UI Semibold" panose="020B0702040204020203" pitchFamily="34" charset="0"/>
                <a:hlinkClick r:id="rId2"/>
              </a:rPr>
              <a:t>http</a:t>
            </a:r>
            <a:r>
              <a:rPr lang="en-US" dirty="0">
                <a:latin typeface="Segoe UI Semibold" panose="020B0702040204020203" pitchFamily="34" charset="0"/>
                <a:hlinkClick r:id="rId2"/>
              </a:rPr>
              <a:t>://</a:t>
            </a:r>
            <a:r>
              <a:rPr lang="en-US" dirty="0" smtClean="0">
                <a:latin typeface="Segoe UI Semibold" panose="020B0702040204020203" pitchFamily="34" charset="0"/>
                <a:hlinkClick r:id="rId2"/>
              </a:rPr>
              <a:t>img0.liveinternet.ru/images/attach/b/1/25/467/25467585_tarhanuy.jpg</a:t>
            </a:r>
            <a:r>
              <a:rPr lang="ru-RU" dirty="0" smtClean="0">
                <a:latin typeface="Segoe UI Semibold" panose="020B0702040204020203" pitchFamily="34" charset="0"/>
              </a:rPr>
              <a:t> - Тарханы</a:t>
            </a:r>
          </a:p>
          <a:p>
            <a:r>
              <a:rPr lang="en-US" dirty="0">
                <a:latin typeface="Segoe UI Semibold" panose="020B0702040204020203" pitchFamily="34" charset="0"/>
                <a:hlinkClick r:id="rId3"/>
              </a:rPr>
              <a:t>http://</a:t>
            </a:r>
            <a:r>
              <a:rPr lang="en-US" dirty="0" smtClean="0">
                <a:latin typeface="Segoe UI Semibold" panose="020B0702040204020203" pitchFamily="34" charset="0"/>
                <a:hlinkClick r:id="rId3"/>
              </a:rPr>
              <a:t>img0.liveinternet.ru/images/attach/b/3/27/402/27402709_1213766932_1.jpg</a:t>
            </a:r>
            <a:r>
              <a:rPr lang="ru-RU" dirty="0" smtClean="0">
                <a:latin typeface="Segoe UI Semibold" panose="020B0702040204020203" pitchFamily="34" charset="0"/>
              </a:rPr>
              <a:t> - </a:t>
            </a:r>
            <a:r>
              <a:rPr lang="ru-RU" dirty="0" err="1" smtClean="0">
                <a:latin typeface="Segoe UI Semibold" panose="020B0702040204020203" pitchFamily="34" charset="0"/>
              </a:rPr>
              <a:t>Карабиха</a:t>
            </a:r>
            <a:endParaRPr lang="ru-RU" dirty="0" smtClean="0">
              <a:latin typeface="Segoe UI Semibold" panose="020B0702040204020203" pitchFamily="34" charset="0"/>
            </a:endParaRPr>
          </a:p>
          <a:p>
            <a:r>
              <a:rPr lang="en-US" dirty="0">
                <a:latin typeface="Segoe UI Semibold" panose="020B0702040204020203" pitchFamily="34" charset="0"/>
                <a:hlinkClick r:id="rId4"/>
              </a:rPr>
              <a:t>http://</a:t>
            </a:r>
            <a:r>
              <a:rPr lang="en-US" dirty="0" smtClean="0">
                <a:latin typeface="Segoe UI Semibold" panose="020B0702040204020203" pitchFamily="34" charset="0"/>
                <a:hlinkClick r:id="rId4"/>
              </a:rPr>
              <a:t>s46.radikal.ru/i114/0905/14/ff5cca3aea2e.jpg</a:t>
            </a:r>
            <a:r>
              <a:rPr lang="ru-RU" dirty="0" smtClean="0">
                <a:latin typeface="Segoe UI Semibold" panose="020B0702040204020203" pitchFamily="34" charset="0"/>
              </a:rPr>
              <a:t> - </a:t>
            </a:r>
            <a:r>
              <a:rPr lang="ru-RU" dirty="0" err="1" smtClean="0">
                <a:latin typeface="Segoe UI Semibold" panose="020B0702040204020203" pitchFamily="34" charset="0"/>
              </a:rPr>
              <a:t>Щелыково</a:t>
            </a:r>
            <a:endParaRPr lang="ru-RU" dirty="0" smtClean="0">
              <a:latin typeface="Segoe UI Semibold" panose="020B0702040204020203" pitchFamily="34" charset="0"/>
            </a:endParaRPr>
          </a:p>
          <a:p>
            <a:r>
              <a:rPr lang="en-US" dirty="0">
                <a:latin typeface="Segoe UI Semibold" panose="020B0702040204020203" pitchFamily="34" charset="0"/>
                <a:hlinkClick r:id="rId5"/>
              </a:rPr>
              <a:t>http://</a:t>
            </a:r>
            <a:r>
              <a:rPr lang="en-US" dirty="0" smtClean="0">
                <a:latin typeface="Segoe UI Semibold" panose="020B0702040204020203" pitchFamily="34" charset="0"/>
                <a:hlinkClick r:id="rId5"/>
              </a:rPr>
              <a:t>life-trip.ru/wp-content/uploads/2010/03/yasnaya_polyana_1.jpg</a:t>
            </a:r>
            <a:r>
              <a:rPr lang="ru-RU" dirty="0" smtClean="0">
                <a:latin typeface="Segoe UI Semibold" panose="020B0702040204020203" pitchFamily="34" charset="0"/>
              </a:rPr>
              <a:t> -Ясная Поляна</a:t>
            </a:r>
          </a:p>
          <a:p>
            <a:r>
              <a:rPr lang="en-US" dirty="0">
                <a:latin typeface="Segoe UI Semibold" panose="020B0702040204020203" pitchFamily="34" charset="0"/>
                <a:hlinkClick r:id="rId6"/>
              </a:rPr>
              <a:t>http://</a:t>
            </a:r>
            <a:r>
              <a:rPr lang="en-US" dirty="0" smtClean="0">
                <a:latin typeface="Segoe UI Semibold" panose="020B0702040204020203" pitchFamily="34" charset="0"/>
                <a:hlinkClick r:id="rId6"/>
              </a:rPr>
              <a:t>mochaloff.ru/talezh/094.jpg</a:t>
            </a:r>
            <a:r>
              <a:rPr lang="ru-RU" dirty="0" smtClean="0">
                <a:latin typeface="Segoe UI Semibold" panose="020B0702040204020203" pitchFamily="34" charset="0"/>
              </a:rPr>
              <a:t> - Мелихово</a:t>
            </a:r>
          </a:p>
          <a:p>
            <a:r>
              <a:rPr lang="en-US" dirty="0">
                <a:latin typeface="Segoe UI Semibold" panose="020B0702040204020203" pitchFamily="34" charset="0"/>
                <a:hlinkClick r:id="rId7"/>
              </a:rPr>
              <a:t>http://</a:t>
            </a:r>
            <a:r>
              <a:rPr lang="en-US" dirty="0" smtClean="0">
                <a:latin typeface="Segoe UI Semibold" panose="020B0702040204020203" pitchFamily="34" charset="0"/>
                <a:hlinkClick r:id="rId7"/>
              </a:rPr>
              <a:t>900igr.net/datai/literatura/Ssylka-Pushkina-v-Mikhajlovskoe/0004-008-Po-kharakteru-i-temperamentu-Aleksandr-Sergeevich-ljubil-vesele-tolpu.png</a:t>
            </a:r>
            <a:r>
              <a:rPr lang="ru-RU" dirty="0" smtClean="0">
                <a:latin typeface="Segoe UI Semibold" panose="020B0702040204020203" pitchFamily="34" charset="0"/>
              </a:rPr>
              <a:t> -Михайловское</a:t>
            </a:r>
          </a:p>
          <a:p>
            <a:r>
              <a:rPr lang="en-US" dirty="0">
                <a:latin typeface="Segoe UI Semibold" panose="020B0702040204020203" pitchFamily="34" charset="0"/>
                <a:hlinkClick r:id="rId8"/>
              </a:rPr>
              <a:t>http://</a:t>
            </a:r>
            <a:r>
              <a:rPr lang="en-US" dirty="0" smtClean="0">
                <a:latin typeface="Segoe UI Semibold" panose="020B0702040204020203" pitchFamily="34" charset="0"/>
                <a:hlinkClick r:id="rId8"/>
              </a:rPr>
              <a:t>www.turismus.ru/images/spasskoe_lutovinovo-01.jpg</a:t>
            </a:r>
            <a:r>
              <a:rPr lang="ru-RU" dirty="0" smtClean="0">
                <a:latin typeface="Segoe UI Semibold" panose="020B0702040204020203" pitchFamily="34" charset="0"/>
              </a:rPr>
              <a:t> -</a:t>
            </a:r>
            <a:r>
              <a:rPr lang="ru-RU" dirty="0" err="1" smtClean="0">
                <a:latin typeface="Segoe UI Semibold" panose="020B0702040204020203" pitchFamily="34" charset="0"/>
              </a:rPr>
              <a:t>Спасское-Лутовиново</a:t>
            </a:r>
            <a:endParaRPr lang="ru-RU" dirty="0" smtClean="0">
              <a:latin typeface="Segoe UI Semibold" panose="020B0702040204020203" pitchFamily="34" charset="0"/>
            </a:endParaRPr>
          </a:p>
          <a:p>
            <a:endParaRPr lang="ru-RU" dirty="0" smtClean="0">
              <a:latin typeface="Segoe UI Semibold" panose="020B0702040204020203" pitchFamily="34" charset="0"/>
            </a:endParaRPr>
          </a:p>
          <a:p>
            <a:endParaRPr lang="ru-RU" dirty="0" smtClean="0">
              <a:latin typeface="Segoe UI Semibold" panose="020B0702040204020203" pitchFamily="34" charset="0"/>
            </a:endParaRPr>
          </a:p>
          <a:p>
            <a:endParaRPr lang="ru-RU" dirty="0" smtClean="0">
              <a:latin typeface="Segoe UI Semibold" panose="020B0702040204020203" pitchFamily="34" charset="0"/>
            </a:endParaRPr>
          </a:p>
          <a:p>
            <a:endParaRPr lang="ru-RU" dirty="0">
              <a:latin typeface="Segoe UI Semibold" panose="020B0702040204020203" pitchFamily="34" charset="0"/>
            </a:endParaRPr>
          </a:p>
        </p:txBody>
      </p:sp>
      <p:sp>
        <p:nvSpPr>
          <p:cNvPr id="4" name="Управляющая кнопка: возврат 3">
            <a:hlinkClick r:id="" action="ppaction://hlinkshowjump?jump=firstslide" highlightClick="1"/>
          </p:cNvPr>
          <p:cNvSpPr/>
          <p:nvPr/>
        </p:nvSpPr>
        <p:spPr>
          <a:xfrm>
            <a:off x="251460" y="5931813"/>
            <a:ext cx="720090" cy="7200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7459389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1595" y="548640"/>
            <a:ext cx="6480810" cy="5760720"/>
          </a:xfr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ctr"/>
            <a:endParaRPr lang="ru-RU" sz="2800" dirty="0" smtClean="0">
              <a:latin typeface="Calibri Light" panose="020F0302020204030204" pitchFamily="34" charset="0"/>
            </a:endParaRPr>
          </a:p>
          <a:p>
            <a:pPr algn="ctr"/>
            <a:r>
              <a:rPr lang="ru-RU" sz="4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 Light" panose="020F0302020204030204" pitchFamily="34" charset="0"/>
              </a:rPr>
              <a:t>Дорогой  друг! </a:t>
            </a:r>
          </a:p>
          <a:p>
            <a:pPr algn="ctr"/>
            <a:endParaRPr lang="ru-RU" sz="46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 Light" panose="020F0302020204030204" pitchFamily="34" charset="0"/>
            </a:endParaRPr>
          </a:p>
          <a:p>
            <a:pPr algn="just"/>
            <a:r>
              <a:rPr lang="ru-RU" sz="4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 Light" panose="020F0302020204030204" pitchFamily="34" charset="0"/>
              </a:rPr>
              <a:t>Ты хочешь узнать о памятных местах, связанных с жизнью великих русских писателей? </a:t>
            </a:r>
          </a:p>
          <a:p>
            <a:pPr algn="just"/>
            <a:r>
              <a:rPr lang="ru-RU" sz="4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 Light" panose="020F0302020204030204" pitchFamily="34" charset="0"/>
              </a:rPr>
              <a:t>Предлагаю отгадать тебе кроссворд, в котором дано название дома-усадьбы писателя, а ответ – фамилия писателя. </a:t>
            </a:r>
          </a:p>
          <a:p>
            <a:pPr algn="just"/>
            <a:r>
              <a:rPr lang="ru-RU" sz="4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 Light" panose="020F0302020204030204" pitchFamily="34" charset="0"/>
              </a:rPr>
              <a:t>Когда ответ будет готов, нажми на прямоугольник с названием усадьбы.</a:t>
            </a:r>
          </a:p>
          <a:p>
            <a:r>
              <a:rPr lang="ru-RU" sz="4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 Light" panose="020F0302020204030204" pitchFamily="34" charset="0"/>
              </a:rPr>
              <a:t>Желаю удачи!</a:t>
            </a:r>
          </a:p>
          <a:p>
            <a:pPr algn="just"/>
            <a:endParaRPr lang="ru-RU" dirty="0" smtClean="0">
              <a:latin typeface="Calibri Light" panose="020F0302020204030204" pitchFamily="34" charset="0"/>
            </a:endParaRPr>
          </a:p>
          <a:p>
            <a:endParaRPr lang="ru-RU" dirty="0">
              <a:latin typeface="Caslon" pitchFamily="34" charset="0"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172450" y="5949315"/>
            <a:ext cx="720090" cy="720090"/>
          </a:xfrm>
          <a:prstGeom prst="actionButtonForwardNex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7825364"/>
      </p:ext>
    </p:extLst>
  </p:cSld>
  <p:clrMapOvr>
    <a:masterClrMapping/>
  </p:clrMapOvr>
  <p:transition spd="slow"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57" y="451009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4498" y="486918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7627" y="486918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57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12" y="486918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64" y="486918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19" y="486918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774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29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4543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0238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57" y="558165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1999" y="558165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12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186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31822" y="558165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94498" y="450914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777" y="558165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11732" y="558165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68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91642" y="594169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91642" y="558165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91639" y="522160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0151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11957" y="379084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11957" y="34308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10154" y="306896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10151" y="270891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10148" y="234886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70195" y="41482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30241" y="414824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90286" y="41464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50106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91867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1822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91867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851912" y="342900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570195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30241" y="3429000"/>
            <a:ext cx="360045" cy="3600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290286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52137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131822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ш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12182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11729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П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771774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491867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850103" y="234887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и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9" name="Стрелка вправо 48"/>
          <p:cNvSpPr/>
          <p:nvPr/>
        </p:nvSpPr>
        <p:spPr>
          <a:xfrm>
            <a:off x="1671849" y="2348863"/>
            <a:ext cx="716917" cy="360055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latin typeface="Segoe Print" panose="02000600000000000000" pitchFamily="2" charset="0"/>
              <a:cs typeface="Arial" panose="020B0604020202020204" pitchFamily="34" charset="0"/>
            </a:endParaRPr>
          </a:p>
        </p:txBody>
      </p:sp>
      <p:sp>
        <p:nvSpPr>
          <p:cNvPr id="50" name="Загнутый угол 49"/>
          <p:cNvSpPr/>
          <p:nvPr/>
        </p:nvSpPr>
        <p:spPr>
          <a:xfrm>
            <a:off x="251460" y="188595"/>
            <a:ext cx="3240405" cy="180022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Музей-заповедник</a:t>
            </a:r>
          </a:p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«Михайловское»</a:t>
            </a:r>
            <a:endParaRPr lang="ru-RU" sz="2400" b="1" dirty="0">
              <a:latin typeface="Segoe Print" panose="02000600000000000000" pitchFamily="2" charset="0"/>
            </a:endParaRPr>
          </a:p>
        </p:txBody>
      </p:sp>
      <p:sp>
        <p:nvSpPr>
          <p:cNvPr id="51" name="Управляющая кнопка: далее 50">
            <a:hlinkClick r:id="" action="ppaction://hlinkshowjump?jump=nextslide" highlightClick="1"/>
          </p:cNvPr>
          <p:cNvSpPr/>
          <p:nvPr/>
        </p:nvSpPr>
        <p:spPr>
          <a:xfrm>
            <a:off x="8172450" y="5949315"/>
            <a:ext cx="720090" cy="7200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atin typeface="Segoe Print" panose="02000600000000000000" pitchFamily="2" charset="0"/>
            </a:endParaRPr>
          </a:p>
        </p:txBody>
      </p:sp>
      <p:pic>
        <p:nvPicPr>
          <p:cNvPr id="52" name="Рисунок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5" y="188595"/>
            <a:ext cx="3888202" cy="288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1670962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57" y="451009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4498" y="486918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7627" y="486918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57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12" y="486918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64" y="486918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19" y="486918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774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29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4543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0238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57" y="558165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1999" y="558165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12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186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31822" y="558165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94498" y="450914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777" y="558165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11732" y="558165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68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91642" y="594169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91642" y="558165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91639" y="522160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0151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с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11957" y="379084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а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11957" y="34308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р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10154" y="306896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10151" y="270891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10148" y="234886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70195" y="41482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30241" y="414824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90286" y="41464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50106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91867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1822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91867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851912" y="342900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570195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30241" y="3429000"/>
            <a:ext cx="360045" cy="3600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5290286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52137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131822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ш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12182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11729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П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771774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491867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850103" y="234887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и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0" name="Загнутый угол 49"/>
          <p:cNvSpPr/>
          <p:nvPr/>
        </p:nvSpPr>
        <p:spPr>
          <a:xfrm>
            <a:off x="251460" y="188595"/>
            <a:ext cx="3240405" cy="180022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Музей-заповедник</a:t>
            </a:r>
          </a:p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«</a:t>
            </a:r>
            <a:r>
              <a:rPr lang="ru-RU" sz="2400" b="1" dirty="0" err="1" smtClean="0">
                <a:latin typeface="Segoe Print" panose="02000600000000000000" pitchFamily="2" charset="0"/>
              </a:rPr>
              <a:t>Карабиха</a:t>
            </a:r>
            <a:r>
              <a:rPr lang="ru-RU" sz="2400" b="1" dirty="0" smtClean="0">
                <a:latin typeface="Segoe Print" panose="02000600000000000000" pitchFamily="2" charset="0"/>
              </a:rPr>
              <a:t>»</a:t>
            </a:r>
            <a:endParaRPr lang="ru-RU" sz="2400" b="1" dirty="0">
              <a:latin typeface="Segoe Print" panose="02000600000000000000" pitchFamily="2" charset="0"/>
            </a:endParaRPr>
          </a:p>
        </p:txBody>
      </p:sp>
      <p:sp>
        <p:nvSpPr>
          <p:cNvPr id="51" name="Управляющая кнопка: далее 50">
            <a:hlinkClick r:id="" action="ppaction://hlinkshowjump?jump=nextslide" highlightClick="1"/>
          </p:cNvPr>
          <p:cNvSpPr/>
          <p:nvPr/>
        </p:nvSpPr>
        <p:spPr>
          <a:xfrm>
            <a:off x="8172450" y="5949315"/>
            <a:ext cx="720090" cy="7200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atin typeface="Segoe Print" panose="02000600000000000000" pitchFamily="2" charset="0"/>
            </a:endParaRPr>
          </a:p>
        </p:txBody>
      </p:sp>
      <p:sp>
        <p:nvSpPr>
          <p:cNvPr id="52" name="Стрелка вниз 51"/>
          <p:cNvSpPr/>
          <p:nvPr/>
        </p:nvSpPr>
        <p:spPr>
          <a:xfrm>
            <a:off x="4190994" y="1572681"/>
            <a:ext cx="360045" cy="720090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5" y="188595"/>
            <a:ext cx="3967262" cy="2880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0300623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57" y="451009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4498" y="486918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7627" y="486918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57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12" y="486918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64" y="486918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19" y="486918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774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29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4543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0238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57" y="558165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1999" y="558165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12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186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31822" y="558165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94498" y="450914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777" y="558165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11732" y="558165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68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91642" y="594169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91642" y="558165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91639" y="522160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0151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с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11957" y="379084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а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11957" y="34308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р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10154" y="306896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10151" y="270891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10148" y="234886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70195" y="41482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30241" y="414824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90286" y="41464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50106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91867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1822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91867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851912" y="342900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570195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г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30241" y="3429000"/>
            <a:ext cx="360045" cy="3600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latin typeface="Segoe Print" panose="02000600000000000000" pitchFamily="2" charset="0"/>
              </a:rPr>
              <a:t>е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290286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52137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131822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ш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12182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11729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П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771774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491867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850103" y="234887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и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0" name="Загнутый угол 49"/>
          <p:cNvSpPr/>
          <p:nvPr/>
        </p:nvSpPr>
        <p:spPr>
          <a:xfrm>
            <a:off x="251460" y="188595"/>
            <a:ext cx="3240405" cy="180022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Музей-заповедник</a:t>
            </a:r>
          </a:p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«</a:t>
            </a:r>
            <a:r>
              <a:rPr lang="ru-RU" sz="2400" b="1" dirty="0">
                <a:latin typeface="Segoe Print" panose="02000600000000000000" pitchFamily="2" charset="0"/>
              </a:rPr>
              <a:t>С</a:t>
            </a:r>
            <a:r>
              <a:rPr lang="ru-RU" sz="2400" b="1" dirty="0" smtClean="0">
                <a:latin typeface="Segoe Print" panose="02000600000000000000" pitchFamily="2" charset="0"/>
              </a:rPr>
              <a:t>пасское-</a:t>
            </a:r>
            <a:r>
              <a:rPr lang="ru-RU" sz="2400" b="1" dirty="0" err="1" smtClean="0">
                <a:latin typeface="Segoe Print" panose="02000600000000000000" pitchFamily="2" charset="0"/>
              </a:rPr>
              <a:t>Лутовиново</a:t>
            </a:r>
            <a:r>
              <a:rPr lang="ru-RU" sz="2400" b="1" dirty="0" smtClean="0">
                <a:latin typeface="Segoe Print" panose="02000600000000000000" pitchFamily="2" charset="0"/>
              </a:rPr>
              <a:t>»</a:t>
            </a:r>
            <a:endParaRPr lang="ru-RU" sz="2400" b="1" dirty="0">
              <a:latin typeface="Segoe Print" panose="02000600000000000000" pitchFamily="2" charset="0"/>
            </a:endParaRPr>
          </a:p>
        </p:txBody>
      </p:sp>
      <p:sp>
        <p:nvSpPr>
          <p:cNvPr id="51" name="Управляющая кнопка: далее 50">
            <a:hlinkClick r:id="" action="ppaction://hlinkshowjump?jump=nextslide" highlightClick="1"/>
          </p:cNvPr>
          <p:cNvSpPr/>
          <p:nvPr/>
        </p:nvSpPr>
        <p:spPr>
          <a:xfrm>
            <a:off x="8172450" y="5949315"/>
            <a:ext cx="720090" cy="7200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atin typeface="Segoe Print" panose="02000600000000000000" pitchFamily="2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5" y="188595"/>
            <a:ext cx="3960495" cy="2880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3" name="Стрелка вправо 52"/>
          <p:cNvSpPr/>
          <p:nvPr/>
        </p:nvSpPr>
        <p:spPr>
          <a:xfrm>
            <a:off x="2701502" y="3428983"/>
            <a:ext cx="716917" cy="360055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latin typeface="Segoe Print" panose="020006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18741007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57" y="451009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4498" y="486918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7627" y="486918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57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12" y="486918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64" y="486918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19" y="486918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774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29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4543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0238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57" y="558165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1999" y="558165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12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186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31822" y="558165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94498" y="450914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777" y="558165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11732" y="558165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68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91642" y="594169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91642" y="558165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91639" y="522160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0151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с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11957" y="379084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а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11957" y="34308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р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10154" y="306896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10151" y="270891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10148" y="234886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70195" y="41482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30241" y="414824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90286" y="41464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й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50106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л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91867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1822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91867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851912" y="342900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570195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г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30241" y="3429000"/>
            <a:ext cx="360045" cy="3600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latin typeface="Segoe Print" panose="02000600000000000000" pitchFamily="2" charset="0"/>
              </a:rPr>
              <a:t>е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290286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52137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131822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ш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12182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11729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П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771774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491867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850103" y="234887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и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0" name="Загнутый угол 49"/>
          <p:cNvSpPr/>
          <p:nvPr/>
        </p:nvSpPr>
        <p:spPr>
          <a:xfrm>
            <a:off x="251460" y="188595"/>
            <a:ext cx="3240405" cy="180022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Музей-усадьба</a:t>
            </a:r>
          </a:p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«</a:t>
            </a:r>
            <a:r>
              <a:rPr lang="ru-RU" sz="2400" b="1" dirty="0">
                <a:latin typeface="Segoe Print" panose="02000600000000000000" pitchFamily="2" charset="0"/>
              </a:rPr>
              <a:t>Я</a:t>
            </a:r>
            <a:r>
              <a:rPr lang="ru-RU" sz="2400" b="1" dirty="0" smtClean="0">
                <a:latin typeface="Segoe Print" panose="02000600000000000000" pitchFamily="2" charset="0"/>
              </a:rPr>
              <a:t>сная Поляна»</a:t>
            </a:r>
            <a:endParaRPr lang="ru-RU" sz="2400" b="1" dirty="0">
              <a:latin typeface="Segoe Print" panose="02000600000000000000" pitchFamily="2" charset="0"/>
            </a:endParaRPr>
          </a:p>
        </p:txBody>
      </p:sp>
      <p:sp>
        <p:nvSpPr>
          <p:cNvPr id="51" name="Управляющая кнопка: далее 50">
            <a:hlinkClick r:id="" action="ppaction://hlinkshowjump?jump=nextslide" highlightClick="1"/>
          </p:cNvPr>
          <p:cNvSpPr/>
          <p:nvPr/>
        </p:nvSpPr>
        <p:spPr>
          <a:xfrm>
            <a:off x="8172450" y="5949315"/>
            <a:ext cx="720090" cy="7200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atin typeface="Segoe Print" panose="02000600000000000000" pitchFamily="2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00"/>
          <a:stretch>
            <a:fillRect/>
          </a:stretch>
        </p:blipFill>
        <p:spPr>
          <a:xfrm>
            <a:off x="4932045" y="188595"/>
            <a:ext cx="4052069" cy="2880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4" name="Стрелка вправо 53"/>
          <p:cNvSpPr/>
          <p:nvPr/>
        </p:nvSpPr>
        <p:spPr>
          <a:xfrm>
            <a:off x="2234882" y="4138863"/>
            <a:ext cx="716917" cy="358235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latin typeface="Segoe Print" panose="020006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1548494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57" y="451009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4498" y="486918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7627" y="486918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Л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57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12" y="486918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64" y="486918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19" y="486918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774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29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м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4543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р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0238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57" y="558165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1999" y="558165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12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186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31822" y="558165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94498" y="450914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777" y="558165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11732" y="558165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68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91642" y="594169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91642" y="558165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91639" y="522160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0151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с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11957" y="379084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а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11957" y="34308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р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10154" y="306896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10151" y="270891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10148" y="234886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70195" y="41482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30241" y="414824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90286" y="41464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й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50106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л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91867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1822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91867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851912" y="342900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570195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г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30241" y="3429000"/>
            <a:ext cx="360045" cy="3600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latin typeface="Segoe Print" panose="02000600000000000000" pitchFamily="2" charset="0"/>
              </a:rPr>
              <a:t>е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290286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52137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131822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ш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12182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11729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П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771774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491867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850103" y="234887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и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0" name="Загнутый угол 49"/>
          <p:cNvSpPr/>
          <p:nvPr/>
        </p:nvSpPr>
        <p:spPr>
          <a:xfrm>
            <a:off x="251460" y="188594"/>
            <a:ext cx="3240405" cy="180022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Музей-заповедник</a:t>
            </a:r>
          </a:p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«Тарханы»</a:t>
            </a:r>
            <a:endParaRPr lang="ru-RU" sz="2400" b="1" dirty="0">
              <a:latin typeface="Segoe Print" panose="02000600000000000000" pitchFamily="2" charset="0"/>
            </a:endParaRPr>
          </a:p>
        </p:txBody>
      </p:sp>
      <p:sp>
        <p:nvSpPr>
          <p:cNvPr id="51" name="Управляющая кнопка: далее 50">
            <a:hlinkClick r:id="" action="ppaction://hlinkshowjump?jump=nextslide" highlightClick="1"/>
          </p:cNvPr>
          <p:cNvSpPr/>
          <p:nvPr/>
        </p:nvSpPr>
        <p:spPr>
          <a:xfrm>
            <a:off x="8172450" y="5949315"/>
            <a:ext cx="720090" cy="7200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atin typeface="Segoe Print" panose="02000600000000000000" pitchFamily="2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5" y="188595"/>
            <a:ext cx="4052069" cy="2880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5" name="Стрелка вправо 54"/>
          <p:cNvSpPr/>
          <p:nvPr/>
        </p:nvSpPr>
        <p:spPr>
          <a:xfrm>
            <a:off x="461010" y="4869186"/>
            <a:ext cx="716917" cy="358235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latin typeface="Segoe Print" panose="020006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3336382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57" y="451009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4498" y="486918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7627" y="486918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Л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57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12" y="486918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64" y="486918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19" y="486918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774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29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м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4543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р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0238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57" y="558165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1999" y="558165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12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186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31822" y="558165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94498" y="450914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Ч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777" y="558165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11732" y="558165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68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91642" y="594169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91642" y="558165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91639" y="522160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х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0151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с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11957" y="379084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а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11957" y="34308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р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10154" y="306896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10151" y="270891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10148" y="234886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70195" y="41482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30241" y="414824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90286" y="41464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й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50106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л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91867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1822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91867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851912" y="342900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570195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г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30241" y="3429000"/>
            <a:ext cx="360045" cy="3600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latin typeface="Segoe Print" panose="02000600000000000000" pitchFamily="2" charset="0"/>
              </a:rPr>
              <a:t>е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290286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52137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131822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ш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12182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11729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П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771774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491867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850103" y="234887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и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0" name="Загнутый угол 49"/>
          <p:cNvSpPr/>
          <p:nvPr/>
        </p:nvSpPr>
        <p:spPr>
          <a:xfrm>
            <a:off x="251460" y="188595"/>
            <a:ext cx="3240405" cy="180022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Музей-заповедник</a:t>
            </a:r>
          </a:p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«Мелихово»</a:t>
            </a:r>
            <a:endParaRPr lang="ru-RU" sz="2400" b="1" dirty="0">
              <a:latin typeface="Segoe Print" panose="02000600000000000000" pitchFamily="2" charset="0"/>
            </a:endParaRPr>
          </a:p>
        </p:txBody>
      </p:sp>
      <p:sp>
        <p:nvSpPr>
          <p:cNvPr id="51" name="Управляющая кнопка: далее 50">
            <a:hlinkClick r:id="" action="ppaction://hlinkshowjump?jump=nextslide" highlightClick="1"/>
          </p:cNvPr>
          <p:cNvSpPr/>
          <p:nvPr/>
        </p:nvSpPr>
        <p:spPr>
          <a:xfrm>
            <a:off x="8172450" y="5949315"/>
            <a:ext cx="720090" cy="72009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atin typeface="Segoe Print" panose="02000600000000000000" pitchFamily="2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5" y="188595"/>
            <a:ext cx="4052069" cy="2880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3" name="Стрелка вниз 52"/>
          <p:cNvSpPr/>
          <p:nvPr/>
        </p:nvSpPr>
        <p:spPr>
          <a:xfrm>
            <a:off x="1697672" y="3630182"/>
            <a:ext cx="360045" cy="720090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3603855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11957" y="451009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94498" y="486918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7627" y="486918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Л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57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851912" y="486918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1864" y="486918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31819" y="486918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71774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11729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м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054543" y="487013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р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30238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й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211957" y="558165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71999" y="5581652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и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51912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с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49186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131822" y="5581654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694498" y="450914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Ч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771777" y="558165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р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411732" y="558165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51687" y="558165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с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1691642" y="594169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691642" y="558165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91639" y="522160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х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210151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с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211957" y="3790847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а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211957" y="34308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р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210154" y="306896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210151" y="2708916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10148" y="234886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570195" y="41482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30241" y="4148249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290286" y="414645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й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850106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л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91867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о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131822" y="4150895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3491867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Т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851912" y="342900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570195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г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930241" y="3429000"/>
            <a:ext cx="360045" cy="360046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>
                <a:latin typeface="Segoe Print" panose="02000600000000000000" pitchFamily="2" charset="0"/>
              </a:rPr>
              <a:t>е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5290286" y="342899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н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5652137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е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3131822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ш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012182" y="3429003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в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2411729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П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2771774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у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491867" y="2348871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к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3850103" y="2348870"/>
            <a:ext cx="360045" cy="36004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b="1" dirty="0" smtClean="0">
                <a:latin typeface="Segoe Print" panose="02000600000000000000" pitchFamily="2" charset="0"/>
              </a:rPr>
              <a:t>и</a:t>
            </a:r>
            <a:endParaRPr lang="ru-RU" b="1" dirty="0">
              <a:latin typeface="Segoe Print" panose="02000600000000000000" pitchFamily="2" charset="0"/>
            </a:endParaRPr>
          </a:p>
        </p:txBody>
      </p:sp>
      <p:sp>
        <p:nvSpPr>
          <p:cNvPr id="50" name="Загнутый угол 49"/>
          <p:cNvSpPr/>
          <p:nvPr/>
        </p:nvSpPr>
        <p:spPr>
          <a:xfrm>
            <a:off x="251460" y="188595"/>
            <a:ext cx="3240405" cy="1800225"/>
          </a:xfrm>
          <a:prstGeom prst="foldedCorner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Музей-заповедник</a:t>
            </a:r>
          </a:p>
          <a:p>
            <a:pPr algn="ctr"/>
            <a:r>
              <a:rPr lang="ru-RU" sz="2400" b="1" dirty="0" smtClean="0">
                <a:latin typeface="Segoe Print" panose="02000600000000000000" pitchFamily="2" charset="0"/>
              </a:rPr>
              <a:t>«</a:t>
            </a:r>
            <a:r>
              <a:rPr lang="ru-RU" sz="2400" b="1" dirty="0" err="1" smtClean="0">
                <a:latin typeface="Segoe Print" panose="02000600000000000000" pitchFamily="2" charset="0"/>
              </a:rPr>
              <a:t>Щелыково</a:t>
            </a:r>
            <a:r>
              <a:rPr lang="ru-RU" sz="2400" b="1" dirty="0" smtClean="0">
                <a:latin typeface="Segoe Print" panose="02000600000000000000" pitchFamily="2" charset="0"/>
              </a:rPr>
              <a:t>»</a:t>
            </a:r>
            <a:endParaRPr lang="ru-RU" sz="2400" b="1" dirty="0">
              <a:latin typeface="Segoe Print" panose="02000600000000000000" pitchFamily="2" charset="0"/>
            </a:endParaRPr>
          </a:p>
        </p:txBody>
      </p:sp>
      <p:sp>
        <p:nvSpPr>
          <p:cNvPr id="51" name="Управляющая кнопка: в конец 50">
            <a:hlinkClick r:id="" action="ppaction://hlinkshowjump?jump=endshow" highlightClick="1"/>
          </p:cNvPr>
          <p:cNvSpPr/>
          <p:nvPr/>
        </p:nvSpPr>
        <p:spPr>
          <a:xfrm>
            <a:off x="8172450" y="5941696"/>
            <a:ext cx="720090" cy="727709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atin typeface="Segoe Print" panose="02000600000000000000" pitchFamily="2" charset="0"/>
            </a:endParaRPr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5" y="188595"/>
            <a:ext cx="4052069" cy="288036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4" name="Стрелка вправо 53"/>
          <p:cNvSpPr/>
          <p:nvPr/>
        </p:nvSpPr>
        <p:spPr>
          <a:xfrm>
            <a:off x="792568" y="5589868"/>
            <a:ext cx="716917" cy="358235"/>
          </a:xfrm>
          <a:prstGeom prst="rightArrow">
            <a:avLst/>
          </a:prstGeom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>
              <a:latin typeface="Segoe Print" panose="02000600000000000000" pitchFamily="2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6652203"/>
      </p:ext>
    </p:extLst>
  </p:cSld>
  <p:clrMapOvr>
    <a:masterClrMapping/>
  </p:clrMapOvr>
  <p:transition spd="slow"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661</TotalTime>
  <Words>313</Words>
  <Application>Microsoft Office PowerPoint</Application>
  <PresentationFormat>Экран (4:3)</PresentationFormat>
  <Paragraphs>221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20" baseType="lpstr">
      <vt:lpstr>Arial</vt:lpstr>
      <vt:lpstr>Calibri Light</vt:lpstr>
      <vt:lpstr>Caslon</vt:lpstr>
      <vt:lpstr>Segoe Print</vt:lpstr>
      <vt:lpstr>Franklin Gothic Book</vt:lpstr>
      <vt:lpstr>Brush Script MT</vt:lpstr>
      <vt:lpstr>Segoe UI Semibold</vt:lpstr>
      <vt:lpstr>Rage Italic</vt:lpstr>
      <vt:lpstr>Constantia</vt:lpstr>
      <vt:lpstr>Кнопка</vt:lpstr>
      <vt:lpstr>Литературные  места России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ТАНЯ</dc:creator>
  <cp:lastModifiedBy>1</cp:lastModifiedBy>
  <cp:revision>52</cp:revision>
  <dcterms:created xsi:type="dcterms:W3CDTF">2015-01-12T14:27:00Z</dcterms:created>
  <dcterms:modified xsi:type="dcterms:W3CDTF">2015-01-24T07:08:22Z</dcterms:modified>
</cp:coreProperties>
</file>