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59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altaireyewear.ru/wp-content/uploads/2012/11/shesti-300x128.jpg" TargetMode="External"/><Relationship Id="rId2" Type="http://schemas.openxmlformats.org/officeDocument/2006/relationships/hyperlink" Target="http://goloskarpat.info/uploads/images/00/01/44/2012/11/22/02751d8756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tessant.wpengine.netdna-cdn.com/wp-content/uploads/coal-india.jpg" TargetMode="External"/><Relationship Id="rId5" Type="http://schemas.openxmlformats.org/officeDocument/2006/relationships/hyperlink" Target="http://altfast.ru/uploads/posts/2011-08/1313684473_mel.jpg" TargetMode="External"/><Relationship Id="rId4" Type="http://schemas.openxmlformats.org/officeDocument/2006/relationships/hyperlink" Target="http://img.nicewall.ru/preview/wallpaper_24866_1920x1200.jpe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5629"/>
            <a:ext cx="9141883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HoR_DeTSKoJ_MuZyKaLNoJ_SHKoLy_-_PeRVoKLashKa-PeRVoKLaSNiK_SH.Mariya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60232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17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0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19268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800" b="1" dirty="0" smtClean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800" b="1" dirty="0" smtClean="0">
                <a:solidFill>
                  <a:srgbClr val="0070C0"/>
                </a:solidFill>
                <a:ea typeface="Calibri"/>
                <a:cs typeface="Times New Roman"/>
              </a:rPr>
              <a:t>Слово</a:t>
            </a:r>
            <a: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800" b="1" dirty="0" smtClean="0">
                <a:solidFill>
                  <a:srgbClr val="0070C0"/>
                </a:solidFill>
                <a:ea typeface="Calibri"/>
                <a:cs typeface="Times New Roman"/>
              </a:rPr>
              <a:t>Банка</a:t>
            </a:r>
            <a: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800" b="1" dirty="0" smtClean="0">
                <a:solidFill>
                  <a:srgbClr val="0070C0"/>
                </a:solidFill>
                <a:ea typeface="Calibri"/>
                <a:cs typeface="Times New Roman"/>
              </a:rPr>
              <a:t>Актёр</a:t>
            </a:r>
            <a: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800" b="1" dirty="0" smtClean="0">
                <a:solidFill>
                  <a:srgbClr val="0070C0"/>
                </a:solidFill>
                <a:ea typeface="Calibri"/>
                <a:cs typeface="Times New Roman"/>
              </a:rPr>
              <a:t>Уборка</a:t>
            </a:r>
            <a: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800" b="1" dirty="0" smtClean="0">
                <a:solidFill>
                  <a:srgbClr val="0070C0"/>
                </a:solidFill>
                <a:ea typeface="Calibri"/>
                <a:cs typeface="Times New Roman"/>
              </a:rPr>
              <a:t>Клоун</a:t>
            </a:r>
            <a: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  <a:t>Укор </a:t>
            </a:r>
            <a:b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  <a:t>Вес </a:t>
            </a:r>
            <a:b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800" b="1" dirty="0">
                <a:solidFill>
                  <a:srgbClr val="0070C0"/>
                </a:solidFill>
                <a:ea typeface="Calibri"/>
                <a:cs typeface="Times New Roman"/>
              </a:rPr>
              <a:t>Сачок</a:t>
            </a:r>
            <a:r>
              <a:rPr lang="ru-RU" sz="5400" dirty="0">
                <a:solidFill>
                  <a:srgbClr val="0070C0"/>
                </a:solidFill>
                <a:ea typeface="Calibri"/>
                <a:cs typeface="Times New Roman"/>
              </a:rPr>
              <a:t> 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627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 fontScale="90000"/>
          </a:bodyPr>
          <a:lstStyle/>
          <a:p>
            <a:r>
              <a:rPr lang="ru-RU" sz="4900" b="1" u="sng" dirty="0" smtClean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900" b="1" u="sng" dirty="0" smtClean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900" b="1" u="sng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900" b="1" u="sng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900" b="1" u="sng" dirty="0" smtClean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4900" b="1" u="sng" dirty="0" smtClean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900" b="1" u="sng" dirty="0" smtClean="0">
                <a:solidFill>
                  <a:srgbClr val="0070C0"/>
                </a:solidFill>
                <a:ea typeface="Calibri"/>
                <a:cs typeface="Times New Roman"/>
              </a:rPr>
              <a:t>Слово </a:t>
            </a:r>
            <a: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  <a:t>– волос</a:t>
            </a:r>
            <a:b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900" b="1" u="sng" dirty="0">
                <a:solidFill>
                  <a:srgbClr val="0070C0"/>
                </a:solidFill>
                <a:ea typeface="Calibri"/>
                <a:cs typeface="Times New Roman"/>
              </a:rPr>
              <a:t>Банка</a:t>
            </a:r>
            <a: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  <a:t> – кабан</a:t>
            </a:r>
            <a:b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900" b="1" u="sng" dirty="0">
                <a:solidFill>
                  <a:srgbClr val="0070C0"/>
                </a:solidFill>
                <a:ea typeface="Calibri"/>
                <a:cs typeface="Times New Roman"/>
              </a:rPr>
              <a:t>Актер </a:t>
            </a:r>
            <a: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  <a:t>– терка,</a:t>
            </a:r>
            <a:b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900" b="1" u="sng" dirty="0">
                <a:solidFill>
                  <a:srgbClr val="0070C0"/>
                </a:solidFill>
                <a:ea typeface="Calibri"/>
                <a:cs typeface="Times New Roman"/>
              </a:rPr>
              <a:t>Уборка</a:t>
            </a:r>
            <a: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  <a:t> – кобура</a:t>
            </a:r>
            <a:b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900" b="1" u="sng" dirty="0">
                <a:solidFill>
                  <a:srgbClr val="0070C0"/>
                </a:solidFill>
                <a:ea typeface="Calibri"/>
                <a:cs typeface="Times New Roman"/>
              </a:rPr>
              <a:t>Клоун </a:t>
            </a:r>
            <a: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  <a:t>– уклон</a:t>
            </a:r>
            <a:b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900" b="1" u="sng" dirty="0">
                <a:solidFill>
                  <a:srgbClr val="0070C0"/>
                </a:solidFill>
                <a:ea typeface="Calibri"/>
                <a:cs typeface="Times New Roman"/>
              </a:rPr>
              <a:t>Укор </a:t>
            </a:r>
            <a: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  <a:t>– урок</a:t>
            </a:r>
            <a:b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</a:br>
            <a:r>
              <a:rPr lang="ru-RU" sz="4900" b="1" u="sng" dirty="0">
                <a:solidFill>
                  <a:srgbClr val="0070C0"/>
                </a:solidFill>
                <a:ea typeface="Calibri"/>
                <a:cs typeface="Times New Roman"/>
              </a:rPr>
              <a:t>Вес </a:t>
            </a:r>
            <a:r>
              <a:rPr lang="ru-RU" sz="4900" b="1" dirty="0">
                <a:solidFill>
                  <a:srgbClr val="0070C0"/>
                </a:solidFill>
                <a:ea typeface="Calibri"/>
                <a:cs typeface="Times New Roman"/>
              </a:rPr>
              <a:t>– сев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  <a:t/>
            </a:r>
            <a:br>
              <a:rPr lang="ru-RU" dirty="0">
                <a:solidFill>
                  <a:schemeClr val="bg2">
                    <a:lumMod val="10000"/>
                  </a:schemeClr>
                </a:solidFill>
                <a:ea typeface="Calibri"/>
                <a:cs typeface="Times New Roman"/>
              </a:rPr>
            </a:br>
            <a:r>
              <a:rPr lang="ru-RU" u="sng" dirty="0">
                <a:ea typeface="Calibri"/>
                <a:cs typeface="Times New Roman"/>
              </a:rPr>
              <a:t>Сачок </a:t>
            </a:r>
            <a:r>
              <a:rPr lang="ru-RU" dirty="0">
                <a:ea typeface="Calibri"/>
                <a:cs typeface="Times New Roman"/>
              </a:rPr>
              <a:t>– </a:t>
            </a:r>
            <a:r>
              <a:rPr lang="ru-RU" dirty="0" smtClean="0">
                <a:ea typeface="Calibri"/>
                <a:cs typeface="Times New Roman"/>
              </a:rPr>
              <a:t>часок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62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20" y="332656"/>
            <a:ext cx="362651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0"/>
          <a:stretch/>
        </p:blipFill>
        <p:spPr bwMode="auto">
          <a:xfrm>
            <a:off x="3989411" y="456432"/>
            <a:ext cx="4790110" cy="277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77072"/>
            <a:ext cx="5277434" cy="2269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663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Угол-угол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2"/>
          <a:stretch/>
        </p:blipFill>
        <p:spPr bwMode="auto">
          <a:xfrm>
            <a:off x="4626918" y="2708920"/>
            <a:ext cx="4223069" cy="307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4102590" cy="3585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050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Мел-мел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2"/>
          <a:stretch/>
        </p:blipFill>
        <p:spPr bwMode="auto">
          <a:xfrm>
            <a:off x="440548" y="2636912"/>
            <a:ext cx="4320480" cy="2494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89863"/>
            <a:ext cx="3824555" cy="2388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75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Шест-шест</a:t>
            </a:r>
            <a:r>
              <a:rPr lang="ru-RU" dirty="0" smtClean="0">
                <a:solidFill>
                  <a:srgbClr val="FF0000"/>
                </a:solidFill>
              </a:rPr>
              <a:t>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180" y="2852936"/>
            <a:ext cx="2977254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Neizvesten_-_Procshanie_s_Bukvarem._Minu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08304" y="5960825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4688894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474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4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5"/>
          <a:stretch/>
        </p:blipFill>
        <p:spPr bwMode="auto">
          <a:xfrm>
            <a:off x="179512" y="188640"/>
            <a:ext cx="8784976" cy="618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чему учат в школ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4328" y="5373216"/>
            <a:ext cx="609600" cy="609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89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9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21297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US" sz="2200" dirty="0">
                <a:hlinkClick r:id="rId2"/>
              </a:rPr>
              <a:t>http://</a:t>
            </a:r>
            <a:r>
              <a:rPr lang="en-US" sz="2200" dirty="0" smtClean="0">
                <a:hlinkClick r:id="rId2"/>
              </a:rPr>
              <a:t>goloskarpat.info/uploads/images/00/01/44/2012/11/22/02751d8756.jpg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200" dirty="0">
                <a:hlinkClick r:id="rId3"/>
              </a:rPr>
              <a:t>http://</a:t>
            </a:r>
            <a:r>
              <a:rPr lang="en-US" sz="2200" dirty="0" smtClean="0">
                <a:hlinkClick r:id="rId3"/>
              </a:rPr>
              <a:t>altaireyewear.ru/wp-content/uploads/2012/11/shesti-300x128.jpg</a:t>
            </a:r>
            <a:r>
              <a:rPr lang="ru-RU" sz="2200" dirty="0"/>
              <a:t>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en-US" sz="2200" dirty="0">
                <a:hlinkClick r:id="rId4"/>
              </a:rPr>
              <a:t>http://</a:t>
            </a:r>
            <a:r>
              <a:rPr lang="en-US" sz="2200" dirty="0" smtClean="0">
                <a:hlinkClick r:id="rId4"/>
              </a:rPr>
              <a:t>img.nicewall.ru/preview/wallpaper_24866_1920x1200.jpeg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r>
              <a:rPr lang="en-US" sz="2200" dirty="0">
                <a:hlinkClick r:id="rId5"/>
              </a:rPr>
              <a:t>http://</a:t>
            </a:r>
            <a:r>
              <a:rPr lang="en-US" sz="2200" dirty="0" smtClean="0">
                <a:hlinkClick r:id="rId5"/>
              </a:rPr>
              <a:t>altfast.ru/uploads/posts/2011-08/1313684473_mel.jpg</a:t>
            </a:r>
            <a:r>
              <a:rPr lang="ru-RU" sz="2200" dirty="0" smtClean="0"/>
              <a:t> 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en-US" sz="2200" dirty="0">
                <a:hlinkClick r:id="rId2"/>
              </a:rPr>
              <a:t>http://</a:t>
            </a:r>
            <a:r>
              <a:rPr lang="en-US" sz="2200" dirty="0" smtClean="0">
                <a:hlinkClick r:id="rId2"/>
              </a:rPr>
              <a:t>goloskarpat.info/uploads/images/00/01/44/2012/11/22/02751d8756.jpg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en-US" sz="2000" dirty="0">
                <a:hlinkClick r:id="rId6"/>
              </a:rPr>
              <a:t>http://</a:t>
            </a:r>
            <a:r>
              <a:rPr lang="en-US" sz="2000" dirty="0" smtClean="0">
                <a:hlinkClick r:id="rId6"/>
              </a:rPr>
              <a:t>tessant.wpengine.netdna-cdn.com/wp-content/uploads/coal-india.jpg</a:t>
            </a:r>
            <a:r>
              <a:rPr lang="ru-RU" sz="2000" dirty="0" smtClean="0"/>
              <a:t>  </a:t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6271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35</TotalTime>
  <Words>6</Words>
  <Application>Microsoft Office PowerPoint</Application>
  <PresentationFormat>Экран (4:3)</PresentationFormat>
  <Paragraphs>6</Paragraphs>
  <Slides>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Презентация PowerPoint</vt:lpstr>
      <vt:lpstr>  Слово Банка Актёр Уборка Клоун Укор  Вес  Сачок  </vt:lpstr>
      <vt:lpstr>   Слово – волос Банка – кабан Актер – терка, Уборка – кобура Клоун – уклон Укор – урок Вес – сев Сачок – часок </vt:lpstr>
      <vt:lpstr>Презентация PowerPoint</vt:lpstr>
      <vt:lpstr>Угол-уголь</vt:lpstr>
      <vt:lpstr>Мел-мель</vt:lpstr>
      <vt:lpstr>Шест-шесть</vt:lpstr>
      <vt:lpstr>Презентация PowerPoint</vt:lpstr>
      <vt:lpstr>http://goloskarpat.info/uploads/images/00/01/44/2012/11/22/02751d8756.jpg   http://altaireyewear.ru/wp-content/uploads/2012/11/shesti-300x128.jpg   http://img.nicewall.ru/preview/wallpaper_24866_1920x1200.jpeg   http://altfast.ru/uploads/posts/2011-08/1313684473_mel.jpg   http://goloskarpat.info/uploads/images/00/01/44/2012/11/22/02751d8756.jpg  http://tessant.wpengine.netdna-cdn.com/wp-content/uploads/coal-india.jpg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7</cp:revision>
  <dcterms:created xsi:type="dcterms:W3CDTF">2014-12-28T07:08:24Z</dcterms:created>
  <dcterms:modified xsi:type="dcterms:W3CDTF">2015-02-07T11:07:38Z</dcterms:modified>
</cp:coreProperties>
</file>