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5418-0957-4942-8148-DBF0F95F9E5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3AD6-F39C-427B-B0FC-D9864A69D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5418-0957-4942-8148-DBF0F95F9E5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3AD6-F39C-427B-B0FC-D9864A69D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5418-0957-4942-8148-DBF0F95F9E5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3AD6-F39C-427B-B0FC-D9864A69D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5418-0957-4942-8148-DBF0F95F9E5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3AD6-F39C-427B-B0FC-D9864A69D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5418-0957-4942-8148-DBF0F95F9E5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3AD6-F39C-427B-B0FC-D9864A69D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5418-0957-4942-8148-DBF0F95F9E5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3AD6-F39C-427B-B0FC-D9864A69D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5418-0957-4942-8148-DBF0F95F9E5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3AD6-F39C-427B-B0FC-D9864A69D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5418-0957-4942-8148-DBF0F95F9E5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3AD6-F39C-427B-B0FC-D9864A69D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5418-0957-4942-8148-DBF0F95F9E5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3AD6-F39C-427B-B0FC-D9864A69D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5418-0957-4942-8148-DBF0F95F9E5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3AD6-F39C-427B-B0FC-D9864A69D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45418-0957-4942-8148-DBF0F95F9E5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13AD6-F39C-427B-B0FC-D9864A69D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45418-0957-4942-8148-DBF0F95F9E5A}" type="datetimeFigureOut">
              <a:rPr lang="ru-RU" smtClean="0"/>
              <a:pPr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13AD6-F39C-427B-B0FC-D9864A69D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hportal.ru/load/0-0-0-53060-20" TargetMode="External"/><Relationship Id="rId2" Type="http://schemas.openxmlformats.org/officeDocument/2006/relationships/hyperlink" Target="http://pedsovet.su/load/412-1-0-29651-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2.vgorode.ru/2465632/4051087/6.jp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1196752"/>
            <a:ext cx="6982544" cy="1470025"/>
          </a:xfrm>
        </p:spPr>
        <p:txBody>
          <a:bodyPr/>
          <a:lstStyle/>
          <a:p>
            <a:r>
              <a:rPr lang="ru-RU" b="1" i="1" dirty="0" smtClean="0"/>
              <a:t>Интерактивный кроссворд по математике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789040"/>
            <a:ext cx="6400800" cy="1752600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Автор - </a:t>
            </a:r>
            <a:r>
              <a:rPr lang="ru-RU" b="1" dirty="0" err="1" smtClean="0">
                <a:solidFill>
                  <a:schemeClr val="tx1"/>
                </a:solidFill>
              </a:rPr>
              <a:t>Грибанова</a:t>
            </a:r>
            <a:r>
              <a:rPr lang="ru-RU" b="1" dirty="0" smtClean="0">
                <a:solidFill>
                  <a:schemeClr val="tx1"/>
                </a:solidFill>
              </a:rPr>
              <a:t> Анна Николаевна, учитель начальных классов МБОУ «Верховажская нош», с. Верховажье, Вологодской области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5508104" y="5733256"/>
            <a:ext cx="936104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ведения 4">
            <a:hlinkClick r:id="" action="ppaction://hlinkshowjump?jump=lastslide" highlightClick="1"/>
          </p:cNvPr>
          <p:cNvSpPr/>
          <p:nvPr/>
        </p:nvSpPr>
        <p:spPr>
          <a:xfrm>
            <a:off x="3203848" y="5733256"/>
            <a:ext cx="1008112" cy="504056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708920"/>
            <a:ext cx="5544616" cy="3096344"/>
          </a:xfrm>
        </p:spPr>
        <p:txBody>
          <a:bodyPr>
            <a:normAutofit/>
          </a:bodyPr>
          <a:lstStyle/>
          <a:p>
            <a:endParaRPr lang="ru-RU" sz="2800" b="1" dirty="0" smtClean="0">
              <a:solidFill>
                <a:schemeClr val="tx1"/>
              </a:solidFill>
            </a:endParaRPr>
          </a:p>
          <a:p>
            <a:endParaRPr lang="ru-RU" sz="2800" b="1" dirty="0" smtClean="0">
              <a:solidFill>
                <a:schemeClr val="tx1"/>
              </a:solidFill>
            </a:endParaRPr>
          </a:p>
          <a:p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гыук\Desktop\незнайка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5842" y="188640"/>
            <a:ext cx="2226637" cy="2736304"/>
          </a:xfrm>
          <a:prstGeom prst="rect">
            <a:avLst/>
          </a:prstGeom>
          <a:noFill/>
        </p:spPr>
      </p:pic>
      <p:sp>
        <p:nvSpPr>
          <p:cNvPr id="5" name="Управляющая кнопка: далее 4">
            <a:hlinkClick r:id="" action="ppaction://noaction" highlightClick="1"/>
          </p:cNvPr>
          <p:cNvSpPr/>
          <p:nvPr/>
        </p:nvSpPr>
        <p:spPr>
          <a:xfrm>
            <a:off x="4283968" y="1844824"/>
            <a:ext cx="504056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Прямоугольная выноска 5"/>
          <p:cNvSpPr/>
          <p:nvPr/>
        </p:nvSpPr>
        <p:spPr>
          <a:xfrm>
            <a:off x="1115616" y="908720"/>
            <a:ext cx="5472608" cy="4248472"/>
          </a:xfrm>
          <a:prstGeom prst="wedgeRectCallout">
            <a:avLst>
              <a:gd name="adj1" fmla="val 56042"/>
              <a:gd name="adj2" fmla="val -269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Здравствуйте, ребята!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Помогите мне разгадать кроссворд по математике.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</a:rPr>
              <a:t>Переход между слайдами осуществляйте с помощью управляющей кнопки 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Для  появления ответа нажимайте на вопрос.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далее 6">
            <a:hlinkClick r:id="" action="ppaction://noaction" highlightClick="1"/>
          </p:cNvPr>
          <p:cNvSpPr/>
          <p:nvPr/>
        </p:nvSpPr>
        <p:spPr>
          <a:xfrm>
            <a:off x="5796136" y="3429000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5292080" y="5733256"/>
            <a:ext cx="1008112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Прямоугольник 5"/>
          <p:cNvSpPr/>
          <p:nvPr/>
        </p:nvSpPr>
        <p:spPr>
          <a:xfrm>
            <a:off x="2411760" y="1916832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2411760" y="2708920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411760" y="3429000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2411760" y="414908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2411760" y="54868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1" name="Прямоугольник 10"/>
          <p:cNvSpPr/>
          <p:nvPr/>
        </p:nvSpPr>
        <p:spPr>
          <a:xfrm>
            <a:off x="2411760" y="126876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2" name="Прямоугольник 11"/>
          <p:cNvSpPr/>
          <p:nvPr/>
        </p:nvSpPr>
        <p:spPr>
          <a:xfrm>
            <a:off x="2411760" y="486916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3" name="Прямоугольник 12"/>
          <p:cNvSpPr/>
          <p:nvPr/>
        </p:nvSpPr>
        <p:spPr>
          <a:xfrm>
            <a:off x="169168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4" name="Прямоугольник 13"/>
          <p:cNvSpPr/>
          <p:nvPr/>
        </p:nvSpPr>
        <p:spPr>
          <a:xfrm>
            <a:off x="529208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5" name="Прямоугольник 14"/>
          <p:cNvSpPr/>
          <p:nvPr/>
        </p:nvSpPr>
        <p:spPr>
          <a:xfrm>
            <a:off x="457200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6" name="Прямоугольник 15"/>
          <p:cNvSpPr/>
          <p:nvPr/>
        </p:nvSpPr>
        <p:spPr>
          <a:xfrm>
            <a:off x="385192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7" name="Прямоугольник 16"/>
          <p:cNvSpPr/>
          <p:nvPr/>
        </p:nvSpPr>
        <p:spPr>
          <a:xfrm>
            <a:off x="313184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8" name="Прямоугольник 17"/>
          <p:cNvSpPr/>
          <p:nvPr/>
        </p:nvSpPr>
        <p:spPr>
          <a:xfrm>
            <a:off x="6012160" y="2636912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9" name="Прямоугольник 18"/>
          <p:cNvSpPr/>
          <p:nvPr/>
        </p:nvSpPr>
        <p:spPr>
          <a:xfrm>
            <a:off x="6732240" y="2708920"/>
            <a:ext cx="64807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0" name="Прямоугольник 19"/>
          <p:cNvSpPr/>
          <p:nvPr/>
        </p:nvSpPr>
        <p:spPr>
          <a:xfrm>
            <a:off x="6012160" y="1916832"/>
            <a:ext cx="720080" cy="800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1" name="Прямоугольник 20"/>
          <p:cNvSpPr/>
          <p:nvPr/>
        </p:nvSpPr>
        <p:spPr>
          <a:xfrm>
            <a:off x="3851920" y="1268760"/>
            <a:ext cx="720080" cy="728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2" name="Прямоугольник 21"/>
          <p:cNvSpPr/>
          <p:nvPr/>
        </p:nvSpPr>
        <p:spPr>
          <a:xfrm>
            <a:off x="3851920" y="198884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3851920" y="342900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4" name="Прямоугольник 23"/>
          <p:cNvSpPr/>
          <p:nvPr/>
        </p:nvSpPr>
        <p:spPr>
          <a:xfrm>
            <a:off x="6012160" y="1268760"/>
            <a:ext cx="720080" cy="656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5" name="Прямоугольник 24"/>
          <p:cNvSpPr/>
          <p:nvPr/>
        </p:nvSpPr>
        <p:spPr>
          <a:xfrm>
            <a:off x="6012160" y="620688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6" name="Прямоугольник 25"/>
          <p:cNvSpPr/>
          <p:nvPr/>
        </p:nvSpPr>
        <p:spPr>
          <a:xfrm>
            <a:off x="5364088" y="126876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7" name="Прямоугольник 26"/>
          <p:cNvSpPr/>
          <p:nvPr/>
        </p:nvSpPr>
        <p:spPr>
          <a:xfrm>
            <a:off x="673224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8" name="Прямоугольник 27"/>
          <p:cNvSpPr/>
          <p:nvPr/>
        </p:nvSpPr>
        <p:spPr>
          <a:xfrm>
            <a:off x="745232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9" name="Прямоугольник 28"/>
          <p:cNvSpPr/>
          <p:nvPr/>
        </p:nvSpPr>
        <p:spPr>
          <a:xfrm>
            <a:off x="817240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2051720" y="404664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1" name="Прямоугольник 30"/>
          <p:cNvSpPr/>
          <p:nvPr/>
        </p:nvSpPr>
        <p:spPr>
          <a:xfrm>
            <a:off x="4283968" y="4437112"/>
            <a:ext cx="439248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Часть прямой, ограниченная двумя точками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2" name="Управляющая кнопка: далее 31">
            <a:hlinkClick r:id="" action="ppaction://hlinkshowjump?jump=nextslide" highlightClick="1"/>
          </p:cNvPr>
          <p:cNvSpPr/>
          <p:nvPr/>
        </p:nvSpPr>
        <p:spPr>
          <a:xfrm>
            <a:off x="1979712" y="5949280"/>
            <a:ext cx="93610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Прямоугольник 5"/>
          <p:cNvSpPr/>
          <p:nvPr/>
        </p:nvSpPr>
        <p:spPr>
          <a:xfrm>
            <a:off x="2411760" y="1916832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2411760" y="2708920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411760" y="3429000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2411760" y="414908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2411760" y="54868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1" name="Прямоугольник 10"/>
          <p:cNvSpPr/>
          <p:nvPr/>
        </p:nvSpPr>
        <p:spPr>
          <a:xfrm>
            <a:off x="2411760" y="126876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2" name="Прямоугольник 11"/>
          <p:cNvSpPr/>
          <p:nvPr/>
        </p:nvSpPr>
        <p:spPr>
          <a:xfrm>
            <a:off x="2411760" y="486916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3" name="Прямоугольник 12"/>
          <p:cNvSpPr/>
          <p:nvPr/>
        </p:nvSpPr>
        <p:spPr>
          <a:xfrm>
            <a:off x="169168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4" name="Прямоугольник 13"/>
          <p:cNvSpPr/>
          <p:nvPr/>
        </p:nvSpPr>
        <p:spPr>
          <a:xfrm>
            <a:off x="529208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5" name="Прямоугольник 14"/>
          <p:cNvSpPr/>
          <p:nvPr/>
        </p:nvSpPr>
        <p:spPr>
          <a:xfrm>
            <a:off x="457200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6" name="Прямоугольник 15"/>
          <p:cNvSpPr/>
          <p:nvPr/>
        </p:nvSpPr>
        <p:spPr>
          <a:xfrm>
            <a:off x="385192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7" name="Прямоугольник 16"/>
          <p:cNvSpPr/>
          <p:nvPr/>
        </p:nvSpPr>
        <p:spPr>
          <a:xfrm>
            <a:off x="313184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8" name="Прямоугольник 17"/>
          <p:cNvSpPr/>
          <p:nvPr/>
        </p:nvSpPr>
        <p:spPr>
          <a:xfrm>
            <a:off x="6012160" y="2636912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9" name="Прямоугольник 18"/>
          <p:cNvSpPr/>
          <p:nvPr/>
        </p:nvSpPr>
        <p:spPr>
          <a:xfrm>
            <a:off x="673224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0" name="Прямоугольник 19"/>
          <p:cNvSpPr/>
          <p:nvPr/>
        </p:nvSpPr>
        <p:spPr>
          <a:xfrm>
            <a:off x="6012160" y="1916832"/>
            <a:ext cx="720080" cy="800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1" name="Прямоугольник 20"/>
          <p:cNvSpPr/>
          <p:nvPr/>
        </p:nvSpPr>
        <p:spPr>
          <a:xfrm>
            <a:off x="3851920" y="1268760"/>
            <a:ext cx="720080" cy="728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2" name="Прямоугольник 21"/>
          <p:cNvSpPr/>
          <p:nvPr/>
        </p:nvSpPr>
        <p:spPr>
          <a:xfrm>
            <a:off x="3851920" y="198884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3851920" y="342900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4" name="Прямоугольник 23"/>
          <p:cNvSpPr/>
          <p:nvPr/>
        </p:nvSpPr>
        <p:spPr>
          <a:xfrm>
            <a:off x="6012160" y="1268760"/>
            <a:ext cx="720080" cy="656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5" name="Прямоугольник 24"/>
          <p:cNvSpPr/>
          <p:nvPr/>
        </p:nvSpPr>
        <p:spPr>
          <a:xfrm>
            <a:off x="6012160" y="620688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6" name="Прямоугольник 25"/>
          <p:cNvSpPr/>
          <p:nvPr/>
        </p:nvSpPr>
        <p:spPr>
          <a:xfrm>
            <a:off x="5364088" y="126876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7" name="Прямоугольник 26"/>
          <p:cNvSpPr/>
          <p:nvPr/>
        </p:nvSpPr>
        <p:spPr>
          <a:xfrm>
            <a:off x="673224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8" name="Прямоугольник 27"/>
          <p:cNvSpPr/>
          <p:nvPr/>
        </p:nvSpPr>
        <p:spPr>
          <a:xfrm>
            <a:off x="745232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9" name="Прямоугольник 28"/>
          <p:cNvSpPr/>
          <p:nvPr/>
        </p:nvSpPr>
        <p:spPr>
          <a:xfrm>
            <a:off x="817240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2051720" y="404664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1" name="Прямоугольник 30"/>
          <p:cNvSpPr/>
          <p:nvPr/>
        </p:nvSpPr>
        <p:spPr>
          <a:xfrm>
            <a:off x="4283968" y="4437112"/>
            <a:ext cx="439248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Осенний месяц (когда мы идём в школу)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2" name="Управляющая кнопка: далее 31">
            <a:hlinkClick r:id="" action="ppaction://hlinkshowjump?jump=nextslide" highlightClick="1"/>
          </p:cNvPr>
          <p:cNvSpPr/>
          <p:nvPr/>
        </p:nvSpPr>
        <p:spPr>
          <a:xfrm>
            <a:off x="1979712" y="5949280"/>
            <a:ext cx="93610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1187624" y="249289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Прямоугольник 5"/>
          <p:cNvSpPr/>
          <p:nvPr/>
        </p:nvSpPr>
        <p:spPr>
          <a:xfrm>
            <a:off x="2411760" y="1916832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2411760" y="2708920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411760" y="3429000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2411760" y="414908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2411760" y="54868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1" name="Прямоугольник 10"/>
          <p:cNvSpPr/>
          <p:nvPr/>
        </p:nvSpPr>
        <p:spPr>
          <a:xfrm>
            <a:off x="2411760" y="126876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2" name="Прямоугольник 11"/>
          <p:cNvSpPr/>
          <p:nvPr/>
        </p:nvSpPr>
        <p:spPr>
          <a:xfrm>
            <a:off x="2411760" y="486916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3" name="Прямоугольник 12"/>
          <p:cNvSpPr/>
          <p:nvPr/>
        </p:nvSpPr>
        <p:spPr>
          <a:xfrm>
            <a:off x="169168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4" name="Прямоугольник 13"/>
          <p:cNvSpPr/>
          <p:nvPr/>
        </p:nvSpPr>
        <p:spPr>
          <a:xfrm>
            <a:off x="529208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5" name="Прямоугольник 14"/>
          <p:cNvSpPr/>
          <p:nvPr/>
        </p:nvSpPr>
        <p:spPr>
          <a:xfrm>
            <a:off x="457200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6" name="Прямоугольник 15"/>
          <p:cNvSpPr/>
          <p:nvPr/>
        </p:nvSpPr>
        <p:spPr>
          <a:xfrm>
            <a:off x="385192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7" name="Прямоугольник 16"/>
          <p:cNvSpPr/>
          <p:nvPr/>
        </p:nvSpPr>
        <p:spPr>
          <a:xfrm>
            <a:off x="313184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8" name="Прямоугольник 17"/>
          <p:cNvSpPr/>
          <p:nvPr/>
        </p:nvSpPr>
        <p:spPr>
          <a:xfrm>
            <a:off x="6012160" y="2636912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9" name="Прямоугольник 18"/>
          <p:cNvSpPr/>
          <p:nvPr/>
        </p:nvSpPr>
        <p:spPr>
          <a:xfrm>
            <a:off x="673224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0" name="Прямоугольник 19"/>
          <p:cNvSpPr/>
          <p:nvPr/>
        </p:nvSpPr>
        <p:spPr>
          <a:xfrm>
            <a:off x="6012160" y="1916832"/>
            <a:ext cx="720080" cy="800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1" name="Прямоугольник 20"/>
          <p:cNvSpPr/>
          <p:nvPr/>
        </p:nvSpPr>
        <p:spPr>
          <a:xfrm>
            <a:off x="3851920" y="1268760"/>
            <a:ext cx="720080" cy="728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2" name="Прямоугольник 21"/>
          <p:cNvSpPr/>
          <p:nvPr/>
        </p:nvSpPr>
        <p:spPr>
          <a:xfrm>
            <a:off x="3851920" y="198884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3851920" y="342900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4" name="Прямоугольник 23"/>
          <p:cNvSpPr/>
          <p:nvPr/>
        </p:nvSpPr>
        <p:spPr>
          <a:xfrm>
            <a:off x="6012160" y="1268760"/>
            <a:ext cx="720080" cy="656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5" name="Прямоугольник 24"/>
          <p:cNvSpPr/>
          <p:nvPr/>
        </p:nvSpPr>
        <p:spPr>
          <a:xfrm>
            <a:off x="6012160" y="620688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 useBgFill="1">
        <p:nvSpPr>
          <p:cNvPr id="26" name="Прямоугольник 25"/>
          <p:cNvSpPr/>
          <p:nvPr/>
        </p:nvSpPr>
        <p:spPr>
          <a:xfrm>
            <a:off x="5364088" y="126876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7" name="Прямоугольник 26"/>
          <p:cNvSpPr/>
          <p:nvPr/>
        </p:nvSpPr>
        <p:spPr>
          <a:xfrm>
            <a:off x="673224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8" name="Прямоугольник 27"/>
          <p:cNvSpPr/>
          <p:nvPr/>
        </p:nvSpPr>
        <p:spPr>
          <a:xfrm>
            <a:off x="745232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9" name="Прямоугольник 28"/>
          <p:cNvSpPr/>
          <p:nvPr/>
        </p:nvSpPr>
        <p:spPr>
          <a:xfrm>
            <a:off x="817240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2051720" y="404664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1" name="Прямоугольник 30"/>
          <p:cNvSpPr/>
          <p:nvPr/>
        </p:nvSpPr>
        <p:spPr>
          <a:xfrm>
            <a:off x="4283968" y="4437112"/>
            <a:ext cx="439248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Единица измерения длины (равна 100см)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2" name="Управляющая кнопка: далее 31">
            <a:hlinkClick r:id="" action="ppaction://hlinkshowjump?jump=nextslide" highlightClick="1"/>
          </p:cNvPr>
          <p:cNvSpPr/>
          <p:nvPr/>
        </p:nvSpPr>
        <p:spPr>
          <a:xfrm>
            <a:off x="1979712" y="5949280"/>
            <a:ext cx="93610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1187624" y="249289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3563888" y="548680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Прямоугольник 5"/>
          <p:cNvSpPr/>
          <p:nvPr/>
        </p:nvSpPr>
        <p:spPr>
          <a:xfrm>
            <a:off x="2411760" y="1916832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2411760" y="2708920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411760" y="3429000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2411760" y="414908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2411760" y="54868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1" name="Прямоугольник 10"/>
          <p:cNvSpPr/>
          <p:nvPr/>
        </p:nvSpPr>
        <p:spPr>
          <a:xfrm>
            <a:off x="2411760" y="126876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2" name="Прямоугольник 11"/>
          <p:cNvSpPr/>
          <p:nvPr/>
        </p:nvSpPr>
        <p:spPr>
          <a:xfrm>
            <a:off x="2411760" y="486916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3" name="Прямоугольник 12"/>
          <p:cNvSpPr/>
          <p:nvPr/>
        </p:nvSpPr>
        <p:spPr>
          <a:xfrm>
            <a:off x="169168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4" name="Прямоугольник 13"/>
          <p:cNvSpPr/>
          <p:nvPr/>
        </p:nvSpPr>
        <p:spPr>
          <a:xfrm>
            <a:off x="529208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5" name="Прямоугольник 14"/>
          <p:cNvSpPr/>
          <p:nvPr/>
        </p:nvSpPr>
        <p:spPr>
          <a:xfrm>
            <a:off x="457200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6" name="Прямоугольник 15"/>
          <p:cNvSpPr/>
          <p:nvPr/>
        </p:nvSpPr>
        <p:spPr>
          <a:xfrm>
            <a:off x="385192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7" name="Прямоугольник 16"/>
          <p:cNvSpPr/>
          <p:nvPr/>
        </p:nvSpPr>
        <p:spPr>
          <a:xfrm>
            <a:off x="313184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8" name="Прямоугольник 17"/>
          <p:cNvSpPr/>
          <p:nvPr/>
        </p:nvSpPr>
        <p:spPr>
          <a:xfrm>
            <a:off x="6012160" y="2636912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9" name="Прямоугольник 18"/>
          <p:cNvSpPr/>
          <p:nvPr/>
        </p:nvSpPr>
        <p:spPr>
          <a:xfrm>
            <a:off x="673224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0" name="Прямоугольник 19"/>
          <p:cNvSpPr/>
          <p:nvPr/>
        </p:nvSpPr>
        <p:spPr>
          <a:xfrm>
            <a:off x="6012160" y="1916832"/>
            <a:ext cx="720080" cy="800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1" name="Прямоугольник 20"/>
          <p:cNvSpPr/>
          <p:nvPr/>
        </p:nvSpPr>
        <p:spPr>
          <a:xfrm>
            <a:off x="3851920" y="1268760"/>
            <a:ext cx="720080" cy="728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2" name="Прямоугольник 21"/>
          <p:cNvSpPr/>
          <p:nvPr/>
        </p:nvSpPr>
        <p:spPr>
          <a:xfrm>
            <a:off x="3851920" y="198884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3851920" y="342900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4" name="Прямоугольник 23"/>
          <p:cNvSpPr/>
          <p:nvPr/>
        </p:nvSpPr>
        <p:spPr>
          <a:xfrm>
            <a:off x="6012160" y="1268760"/>
            <a:ext cx="720080" cy="656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И</a:t>
            </a:r>
          </a:p>
        </p:txBody>
      </p:sp>
      <p:sp useBgFill="1">
        <p:nvSpPr>
          <p:cNvPr id="25" name="Прямоугольник 24"/>
          <p:cNvSpPr/>
          <p:nvPr/>
        </p:nvSpPr>
        <p:spPr>
          <a:xfrm>
            <a:off x="6012160" y="620688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6" name="Прямоугольник 25"/>
          <p:cNvSpPr/>
          <p:nvPr/>
        </p:nvSpPr>
        <p:spPr>
          <a:xfrm>
            <a:off x="5364088" y="126876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7" name="Прямоугольник 26"/>
          <p:cNvSpPr/>
          <p:nvPr/>
        </p:nvSpPr>
        <p:spPr>
          <a:xfrm>
            <a:off x="673224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8" name="Прямоугольник 27"/>
          <p:cNvSpPr/>
          <p:nvPr/>
        </p:nvSpPr>
        <p:spPr>
          <a:xfrm>
            <a:off x="745232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9" name="Прямоугольник 28"/>
          <p:cNvSpPr/>
          <p:nvPr/>
        </p:nvSpPr>
        <p:spPr>
          <a:xfrm>
            <a:off x="817240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2051720" y="404664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1" name="Прямоугольник 30"/>
          <p:cNvSpPr/>
          <p:nvPr/>
        </p:nvSpPr>
        <p:spPr>
          <a:xfrm>
            <a:off x="4283968" y="4437112"/>
            <a:ext cx="439248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Мера для измерения жидкости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2" name="Управляющая кнопка: далее 31">
            <a:hlinkClick r:id="" action="ppaction://hlinkshowjump?jump=nextslide" highlightClick="1"/>
          </p:cNvPr>
          <p:cNvSpPr/>
          <p:nvPr/>
        </p:nvSpPr>
        <p:spPr>
          <a:xfrm>
            <a:off x="1979712" y="5949280"/>
            <a:ext cx="93610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1187624" y="249289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3563888" y="548680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5580112" y="260648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" name="Прямоугольник 5"/>
          <p:cNvSpPr/>
          <p:nvPr/>
        </p:nvSpPr>
        <p:spPr>
          <a:xfrm>
            <a:off x="2411760" y="1916832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2411760" y="2708920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2411760" y="3429000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2411760" y="414908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2411760" y="54868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1" name="Прямоугольник 10"/>
          <p:cNvSpPr/>
          <p:nvPr/>
        </p:nvSpPr>
        <p:spPr>
          <a:xfrm>
            <a:off x="2411760" y="126876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2" name="Прямоугольник 11"/>
          <p:cNvSpPr/>
          <p:nvPr/>
        </p:nvSpPr>
        <p:spPr>
          <a:xfrm>
            <a:off x="2411760" y="486916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К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3" name="Прямоугольник 12"/>
          <p:cNvSpPr/>
          <p:nvPr/>
        </p:nvSpPr>
        <p:spPr>
          <a:xfrm>
            <a:off x="169168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4" name="Прямоугольник 13"/>
          <p:cNvSpPr/>
          <p:nvPr/>
        </p:nvSpPr>
        <p:spPr>
          <a:xfrm>
            <a:off x="529208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5" name="Прямоугольник 14"/>
          <p:cNvSpPr/>
          <p:nvPr/>
        </p:nvSpPr>
        <p:spPr>
          <a:xfrm>
            <a:off x="457200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6" name="Прямоугольник 15"/>
          <p:cNvSpPr/>
          <p:nvPr/>
        </p:nvSpPr>
        <p:spPr>
          <a:xfrm>
            <a:off x="385192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7" name="Прямоугольник 16"/>
          <p:cNvSpPr/>
          <p:nvPr/>
        </p:nvSpPr>
        <p:spPr>
          <a:xfrm>
            <a:off x="313184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8" name="Прямоугольник 17"/>
          <p:cNvSpPr/>
          <p:nvPr/>
        </p:nvSpPr>
        <p:spPr>
          <a:xfrm>
            <a:off x="6012160" y="2636912"/>
            <a:ext cx="72008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19" name="Прямоугольник 18"/>
          <p:cNvSpPr/>
          <p:nvPr/>
        </p:nvSpPr>
        <p:spPr>
          <a:xfrm>
            <a:off x="6732240" y="270892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0" name="Прямоугольник 19"/>
          <p:cNvSpPr/>
          <p:nvPr/>
        </p:nvSpPr>
        <p:spPr>
          <a:xfrm>
            <a:off x="6012160" y="1916832"/>
            <a:ext cx="720080" cy="8004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1" name="Прямоугольник 20"/>
          <p:cNvSpPr/>
          <p:nvPr/>
        </p:nvSpPr>
        <p:spPr>
          <a:xfrm>
            <a:off x="3851920" y="1268760"/>
            <a:ext cx="720080" cy="7284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2" name="Прямоугольник 21"/>
          <p:cNvSpPr/>
          <p:nvPr/>
        </p:nvSpPr>
        <p:spPr>
          <a:xfrm>
            <a:off x="3851920" y="198884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3" name="Прямоугольник 22"/>
          <p:cNvSpPr/>
          <p:nvPr/>
        </p:nvSpPr>
        <p:spPr>
          <a:xfrm>
            <a:off x="3851920" y="342900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4" name="Прямоугольник 23"/>
          <p:cNvSpPr/>
          <p:nvPr/>
        </p:nvSpPr>
        <p:spPr>
          <a:xfrm>
            <a:off x="6012160" y="1268760"/>
            <a:ext cx="720080" cy="656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И</a:t>
            </a:r>
          </a:p>
        </p:txBody>
      </p:sp>
      <p:sp useBgFill="1">
        <p:nvSpPr>
          <p:cNvPr id="25" name="Прямоугольник 24"/>
          <p:cNvSpPr/>
          <p:nvPr/>
        </p:nvSpPr>
        <p:spPr>
          <a:xfrm>
            <a:off x="6012160" y="620688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6" name="Прямоугольник 25"/>
          <p:cNvSpPr/>
          <p:nvPr/>
        </p:nvSpPr>
        <p:spPr>
          <a:xfrm>
            <a:off x="5364088" y="1268760"/>
            <a:ext cx="64807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М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7" name="Прямоугольник 26"/>
          <p:cNvSpPr/>
          <p:nvPr/>
        </p:nvSpPr>
        <p:spPr>
          <a:xfrm>
            <a:off x="673224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8" name="Прямоугольник 27"/>
          <p:cNvSpPr/>
          <p:nvPr/>
        </p:nvSpPr>
        <p:spPr>
          <a:xfrm>
            <a:off x="7452320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У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 useBgFill="1">
        <p:nvSpPr>
          <p:cNvPr id="29" name="Прямоугольник 28"/>
          <p:cNvSpPr/>
          <p:nvPr/>
        </p:nvSpPr>
        <p:spPr>
          <a:xfrm>
            <a:off x="8100392" y="1268760"/>
            <a:ext cx="72008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0" name="Стрелка вниз 29"/>
          <p:cNvSpPr/>
          <p:nvPr/>
        </p:nvSpPr>
        <p:spPr>
          <a:xfrm>
            <a:off x="2051720" y="404664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31" name="Прямоугольник 30"/>
          <p:cNvSpPr/>
          <p:nvPr/>
        </p:nvSpPr>
        <p:spPr>
          <a:xfrm>
            <a:off x="4283968" y="4437112"/>
            <a:ext cx="439248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Математический символ в виде вертикальной чёрточки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3" name="Стрелка вправо 32"/>
          <p:cNvSpPr/>
          <p:nvPr/>
        </p:nvSpPr>
        <p:spPr>
          <a:xfrm>
            <a:off x="1187624" y="2492896"/>
            <a:ext cx="504056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3563888" y="548680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5580112" y="260648"/>
            <a:ext cx="2880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>
            <a:off x="4716016" y="1628800"/>
            <a:ext cx="57606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Управляющая кнопка: далее 37">
            <a:hlinkClick r:id="" action="ppaction://hlinkshowjump?jump=nextslide" highlightClick="1"/>
          </p:cNvPr>
          <p:cNvSpPr/>
          <p:nvPr/>
        </p:nvSpPr>
        <p:spPr>
          <a:xfrm>
            <a:off x="1763688" y="5949280"/>
            <a:ext cx="93610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08720"/>
            <a:ext cx="7772400" cy="1470025"/>
          </a:xfrm>
        </p:spPr>
        <p:txBody>
          <a:bodyPr/>
          <a:lstStyle/>
          <a:p>
            <a:r>
              <a:rPr lang="ru-RU" dirty="0" smtClean="0"/>
              <a:t>Спасибо за работу!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636912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Молодцы!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1475656" y="5589240"/>
            <a:ext cx="792088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476672"/>
            <a:ext cx="7344816" cy="439248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hlinkClick r:id="rId2"/>
              </a:rPr>
              <a:t>Интернет-ресурсы</a:t>
            </a:r>
          </a:p>
          <a:p>
            <a:pPr>
              <a:buNone/>
            </a:pPr>
            <a:endParaRPr lang="ru-RU" dirty="0" smtClean="0">
              <a:hlinkClick r:id="rId2"/>
            </a:endParaRPr>
          </a:p>
          <a:p>
            <a:pPr>
              <a:buNone/>
            </a:pPr>
            <a:r>
              <a:rPr lang="en-US" u="sng" dirty="0" smtClean="0">
                <a:hlinkClick r:id="rId3"/>
              </a:rPr>
              <a:t>http</a:t>
            </a:r>
            <a:r>
              <a:rPr lang="ru-RU" u="sng" dirty="0" smtClean="0">
                <a:hlinkClick r:id="rId3"/>
              </a:rPr>
              <a:t>://</a:t>
            </a:r>
            <a:r>
              <a:rPr lang="en-US" u="sng" dirty="0" smtClean="0">
                <a:hlinkClick r:id="rId3"/>
              </a:rPr>
              <a:t>www</a:t>
            </a:r>
            <a:r>
              <a:rPr lang="ru-RU" u="sng" dirty="0" smtClean="0">
                <a:hlinkClick r:id="rId3"/>
              </a:rPr>
              <a:t>.</a:t>
            </a:r>
            <a:r>
              <a:rPr lang="en-US" u="sng" dirty="0" err="1" smtClean="0">
                <a:hlinkClick r:id="rId3"/>
              </a:rPr>
              <a:t>uchportal</a:t>
            </a:r>
            <a:r>
              <a:rPr lang="ru-RU" u="sng" dirty="0" smtClean="0">
                <a:hlinkClick r:id="rId3"/>
              </a:rPr>
              <a:t>.</a:t>
            </a:r>
            <a:r>
              <a:rPr lang="en-US" u="sng" dirty="0" err="1" smtClean="0">
                <a:hlinkClick r:id="rId3"/>
              </a:rPr>
              <a:t>ru</a:t>
            </a:r>
            <a:r>
              <a:rPr lang="ru-RU" u="sng" dirty="0" smtClean="0">
                <a:hlinkClick r:id="rId3"/>
              </a:rPr>
              <a:t>/</a:t>
            </a:r>
            <a:r>
              <a:rPr lang="en-US" u="sng" dirty="0" smtClean="0">
                <a:hlinkClick r:id="rId3"/>
              </a:rPr>
              <a:t>load</a:t>
            </a:r>
            <a:r>
              <a:rPr lang="ru-RU" u="sng" dirty="0" smtClean="0">
                <a:hlinkClick r:id="rId3"/>
              </a:rPr>
              <a:t>/0-0-0-53060-20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Фон</a:t>
            </a:r>
          </a:p>
          <a:p>
            <a:pPr>
              <a:buNone/>
            </a:pPr>
            <a:r>
              <a:rPr lang="en-US" dirty="0" smtClean="0">
                <a:hlinkClick r:id="rId4"/>
              </a:rPr>
              <a:t>http://m2.vgorode.ru/2465632/4051087/6.jpe</a:t>
            </a:r>
            <a:r>
              <a:rPr lang="ru-RU" dirty="0" smtClean="0"/>
              <a:t> </a:t>
            </a:r>
            <a:r>
              <a:rPr lang="en-US" dirty="0" smtClean="0"/>
              <a:t>g</a:t>
            </a:r>
            <a:r>
              <a:rPr lang="ru-RU" dirty="0" smtClean="0"/>
              <a:t> - картинка Незнайки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2411760" y="5589240"/>
            <a:ext cx="648072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190</Words>
  <Application>Microsoft Office PowerPoint</Application>
  <PresentationFormat>Экран (4:3)</PresentationFormat>
  <Paragraphs>101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Интерактивный кроссворд по математике</vt:lpstr>
      <vt:lpstr>Слайд 2</vt:lpstr>
      <vt:lpstr>Слайд 3</vt:lpstr>
      <vt:lpstr>Слайд 4</vt:lpstr>
      <vt:lpstr>Слайд 5</vt:lpstr>
      <vt:lpstr>Слайд 6</vt:lpstr>
      <vt:lpstr>Слайд 7</vt:lpstr>
      <vt:lpstr>Спасибо за работу!</vt:lpstr>
      <vt:lpstr>Слайд 9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кроссворд по математике</dc:title>
  <dc:creator>Елена</dc:creator>
  <cp:lastModifiedBy>Елена</cp:lastModifiedBy>
  <cp:revision>8</cp:revision>
  <dcterms:created xsi:type="dcterms:W3CDTF">2015-01-20T16:08:53Z</dcterms:created>
  <dcterms:modified xsi:type="dcterms:W3CDTF">2015-01-21T17:49:36Z</dcterms:modified>
</cp:coreProperties>
</file>