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4" r:id="rId6"/>
    <p:sldId id="265" r:id="rId7"/>
    <p:sldId id="263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18"/>
    <a:srgbClr val="149429"/>
    <a:srgbClr val="1CCE3A"/>
    <a:srgbClr val="1CF0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&amp;Ecy;&amp;kcy;&amp;ocy;&amp;lcy;&amp;ocy;&amp;gcy;&amp;icy;&amp;yacy;"/>
          <p:cNvPicPr>
            <a:picLocks noChangeAspect="1" noChangeArrowheads="1"/>
          </p:cNvPicPr>
          <p:nvPr userDrawn="1"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5143504" y="2357430"/>
            <a:ext cx="4000496" cy="400049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321EC4-B927-4CBF-807E-8B4F36CF001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A322C-D802-4BA2-A7DF-2DDE2D681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AutoShape 6" descr="&amp;Vcy;&amp;scy;&amp;iecy;&amp;mcy; &amp;pcy;&amp;rcy;&amp;icy;&amp;vcy;&amp;iecy;&amp;tcy;!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&amp;Vcy;&amp;scy;&amp;iecy;&amp;mcy; &amp;pcy;&amp;rcy;&amp;icy;&amp;vcy;&amp;iecy;&amp;tcy;!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6" name="Picture 14" descr="&amp;Kcy;&amp;acy;&amp;rcy;&amp;tcy;&amp;ocy;&amp;ncy; &amp;dcy;&amp;lcy;&amp;yacy; &amp;scy;&amp;kcy;&amp;rcy;&amp;acy;&amp;pcy;&amp;bcy;&amp;ucy;&amp;kcy;&amp;icy;&amp;ncy;&amp;gcy;&amp;acy; &amp;scy; &amp;tcy;&amp;iecy;&amp;kcy;&amp;scy;&amp;tcy;&amp;ucy;&amp;rcy;&amp;ocy;&amp;jcy; &amp;khcy;&amp;ocy;&amp;lcy;&amp;scy;&amp;tcy;&amp;acy;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28" name="Picture 16" descr="&amp;Pcy;&amp;iecy;&amp;tcy;&amp;rcy;&amp;ocy;&amp;pcy;&amp;rcy;&amp;ocy;&amp;fcy;&amp;icy;&amp;lcy;&amp;softcy; - &amp;Lcy;&amp;icy;&amp;mcy;&amp;ocy;&amp;ncy; &amp;mcy;&amp;iecy;&amp;tcy;&amp;acy;&amp;lcy;&amp;lcy;&amp;icy;&amp;kcy;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frame">
            <a:avLst>
              <a:gd name="adj1" fmla="val 2399"/>
            </a:avLst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9" name="Picture 16" descr="&amp;Rcy;&amp;acy;&amp;zcy;&amp;rcy;&amp;acy;&amp;bcy;&amp;ocy;&amp;tcy;&amp;kcy;&amp;acy; &amp;icy;&amp;ncy;&amp;scy;&amp;tcy;&amp;rcy;&amp;ucy;&amp;kcy;&amp;tscy;&amp;icy;&amp;icy; &amp;pcy;&amp;ocy; &amp;ocy;&amp;rcy;&amp;gcy;&amp;acy;&amp;ncy;&amp;icy;&amp;zcy;&amp;acy;&amp;tscy;&amp;icy;&amp;icy; &amp;pcy;&amp;rcy;&amp;ocy;&amp;icy;&amp;zcy;&amp;vcy;&amp;ocy;&amp;dcy;&amp;scy;&amp;tcy;&amp;vcy;&amp;iecy;&amp;ncy;&amp;ncy;&amp;ocy;&amp;gcy;&amp;ocy; &amp;ecy;&amp;kcy;&amp;ocy;&amp;lcy;&amp;ocy;&amp;gcy;&amp;icy;&amp;chcy;&amp;iecy;&amp;scy;&amp;kcy;&amp;ocy;&amp;gcy;&amp;ocy; &amp;kcy;&amp;ocy;&amp;ncy;&amp;tcy;&amp;rcy;&amp;ocy;&amp;lcy;&amp;yacy; &amp;zcy;&amp;acy;&amp;kcy;&amp;acy;&amp;zcy;&amp;acy;&amp;tcy;&amp;softcy; &amp;vcy; &amp;Mcy;&amp;icy;&amp;ncy;&amp;scy;&amp;kcy;&amp;iecy; &amp;Bcy;&amp;iecy;&amp;lcy;&amp;acy;&amp;rcy;&amp;ucy;&amp;scy;&amp;softcy; &amp;Scy;&amp;tcy;&amp;ocy;&amp;icy;&amp;mcy;&amp;ocy;&amp;scy;&amp;tcy;&amp;softcy; 500000 BYR,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43380"/>
            <a:ext cx="1191887" cy="2058714"/>
          </a:xfrm>
          <a:prstGeom prst="rect">
            <a:avLst/>
          </a:prstGeom>
          <a:noFill/>
        </p:spPr>
      </p:pic>
      <p:pic>
        <p:nvPicPr>
          <p:cNvPr id="39" name="Picture 48" descr="&amp;Fcy;&amp;ocy;&amp;tcy;&amp;ocy;&amp;scy;&amp;tcy;&amp;ocy;&amp;kcy;: &amp;rcy;&amp;icy;&amp;scy;&amp;ocy;&amp;vcy;&amp;acy;&amp;ncy;&amp;ncy;&amp;ycy;&amp;iecy; &amp;rcy;&amp;ocy;&amp;mcy;&amp;acy;&amp;shcy;&amp;kcy;&amp;icy; PNG JP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5857884" y="5786454"/>
            <a:ext cx="3286116" cy="927845"/>
          </a:xfrm>
          <a:prstGeom prst="rect">
            <a:avLst/>
          </a:prstGeom>
          <a:noFill/>
        </p:spPr>
      </p:pic>
      <p:pic>
        <p:nvPicPr>
          <p:cNvPr id="40" name="Picture 48" descr="&amp;Fcy;&amp;ocy;&amp;tcy;&amp;ocy;&amp;scy;&amp;tcy;&amp;ocy;&amp;kcy;: &amp;rcy;&amp;icy;&amp;scy;&amp;ocy;&amp;vcy;&amp;acy;&amp;ncy;&amp;ncy;&amp;ycy;&amp;iecy; &amp;rcy;&amp;ocy;&amp;mcy;&amp;acy;&amp;shcy;&amp;kcy;&amp;icy; PNG JP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857488" y="5786454"/>
            <a:ext cx="3286116" cy="927845"/>
          </a:xfrm>
          <a:prstGeom prst="rect">
            <a:avLst/>
          </a:prstGeom>
          <a:noFill/>
        </p:spPr>
      </p:pic>
      <p:pic>
        <p:nvPicPr>
          <p:cNvPr id="13360" name="Picture 48" descr="&amp;Fcy;&amp;ocy;&amp;tcy;&amp;ocy;&amp;scy;&amp;tcy;&amp;ocy;&amp;kcy;: &amp;rcy;&amp;icy;&amp;scy;&amp;ocy;&amp;vcy;&amp;acy;&amp;ncy;&amp;ncy;&amp;ycy;&amp;iecy; &amp;rcy;&amp;ocy;&amp;mcy;&amp;acy;&amp;shcy;&amp;kcy;&amp;icy; PNG JP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5786454"/>
            <a:ext cx="3286116" cy="92784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vsemzagadki.narod.ru/zagadki/zagadkipro/zagadki_pro_redisku.html" TargetMode="External"/><Relationship Id="rId13" Type="http://schemas.openxmlformats.org/officeDocument/2006/relationships/hyperlink" Target="http://img0.liveinternet.ru/images/attach/c/9/105/538/105538528_Sok_repuy_i_ego_svoystva.jpg" TargetMode="External"/><Relationship Id="rId18" Type="http://schemas.openxmlformats.org/officeDocument/2006/relationships/hyperlink" Target="http://i043.radikal.ru/0712/30/6b19bb8e117d.jpg" TargetMode="External"/><Relationship Id="rId3" Type="http://schemas.openxmlformats.org/officeDocument/2006/relationships/hyperlink" Target="http://www.parlons-en-ensemble.com/wp-content/uploads/1024966_54525061.jpg" TargetMode="External"/><Relationship Id="rId7" Type="http://schemas.openxmlformats.org/officeDocument/2006/relationships/hyperlink" Target="http://igraemirastem.ru/vozrast/do5/detskie-zagadki-pro-zelen-s-gryadki" TargetMode="External"/><Relationship Id="rId12" Type="http://schemas.openxmlformats.org/officeDocument/2006/relationships/hyperlink" Target="http://metodsovet.su/board/krossword_powerpoint/2_urok/9-1-0-30" TargetMode="External"/><Relationship Id="rId17" Type="http://schemas.openxmlformats.org/officeDocument/2006/relationships/hyperlink" Target="http://www.trkr.ru/upload/img/2012/10/25/svekla-1jpg_%3c=900x%3c=800.jpg" TargetMode="External"/><Relationship Id="rId2" Type="http://schemas.openxmlformats.org/officeDocument/2006/relationships/hyperlink" Target="http://lines.svb28.ru/im_line/8bc5751b36aa55b03faa72cd4305b5eb_1329683174.png" TargetMode="External"/><Relationship Id="rId16" Type="http://schemas.openxmlformats.org/officeDocument/2006/relationships/hyperlink" Target="http://fs.nashaucheba.ru/tw_files2/urls_3/1172/d-1171182/img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belproektm.ru/images/stories/materials/fasady_mdf/cvetovaya_gamma_plenok_pvh/petroprofil/limon_metallik.png" TargetMode="External"/><Relationship Id="rId11" Type="http://schemas.openxmlformats.org/officeDocument/2006/relationships/hyperlink" Target="http://vsemzagadki.narod.ru/zagadki/zagadkipro/zagadki_pro_repu.html" TargetMode="External"/><Relationship Id="rId5" Type="http://schemas.openxmlformats.org/officeDocument/2006/relationships/hyperlink" Target="http://scrapbazar.ru/catalogue/files/122/1_big.jpg" TargetMode="External"/><Relationship Id="rId15" Type="http://schemas.openxmlformats.org/officeDocument/2006/relationships/hyperlink" Target="http://s020.radikal.ru/i708/1305/b6/c5af46e3e839.jpg" TargetMode="External"/><Relationship Id="rId10" Type="http://schemas.openxmlformats.org/officeDocument/2006/relationships/hyperlink" Target="http://vsemzagadki.narod.ru/zagadki/zagadkipro/zagadki_pro_sveklu.html" TargetMode="External"/><Relationship Id="rId4" Type="http://schemas.openxmlformats.org/officeDocument/2006/relationships/hyperlink" Target="http://img-fotki.yandex.ru/get/6004/139440740.7/0_5e357_cf9e1a97_XL" TargetMode="External"/><Relationship Id="rId9" Type="http://schemas.openxmlformats.org/officeDocument/2006/relationships/hyperlink" Target="http://vsemzagadki.narod.ru/zagadki/zagadkipro/zagadki_pro_morkovy.html" TargetMode="External"/><Relationship Id="rId14" Type="http://schemas.openxmlformats.org/officeDocument/2006/relationships/hyperlink" Target="http://www.shokoladnica.com.ua/assets/images/novajapapka3/parsley%20and%20herbs%2086876871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14" y="500042"/>
            <a:ext cx="6572296" cy="107157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52844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noFill/>
                </a:ln>
                <a:solidFill>
                  <a:srgbClr val="14942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  <a:endParaRPr lang="ru-RU" b="1" dirty="0">
              <a:ln w="11430">
                <a:noFill/>
              </a:ln>
              <a:solidFill>
                <a:srgbClr val="14942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1214422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«Корнеплоды»</a:t>
            </a:r>
            <a:endParaRPr lang="ru-RU" sz="44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1494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4857760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Зобнина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 Ирина Евгеньевна,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школы-лицея № 101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149429"/>
                </a:solidFill>
                <a:latin typeface="Times New Roman" pitchFamily="18" charset="0"/>
                <a:cs typeface="Times New Roman" pitchFamily="18" charset="0"/>
              </a:rPr>
              <a:t>г.Караганды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1494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триховая стрелка вправо 5">
            <a:hlinkClick r:id="" action="ppaction://hlinkshowjump?jump=nextslide"/>
          </p:cNvPr>
          <p:cNvSpPr/>
          <p:nvPr/>
        </p:nvSpPr>
        <p:spPr>
          <a:xfrm>
            <a:off x="7786710" y="5643578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1357290" y="5572140"/>
            <a:ext cx="500066" cy="500066"/>
          </a:xfrm>
          <a:prstGeom prst="actionButtonInform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триховая стрелка вправо 1">
            <a:hlinkClick r:id="" action="ppaction://hlinkshowjump?jump=nextslide"/>
          </p:cNvPr>
          <p:cNvSpPr/>
          <p:nvPr/>
        </p:nvSpPr>
        <p:spPr>
          <a:xfrm>
            <a:off x="7858148" y="5429264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00042"/>
            <a:ext cx="7429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Здравствуйте, ребята!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знаю, что вы любите разгадывать кроссворды.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попробуем разгадать их вместе!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Внимательно прочитайте загадку.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Вспомните отгадку.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Наберите на клавиатуре правильный  ответ.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Нажмите кнопку «дальше».</a:t>
            </a:r>
          </a:p>
        </p:txBody>
      </p:sp>
      <p:pic>
        <p:nvPicPr>
          <p:cNvPr id="7170" name="Picture 2" descr="http://i043.radikal.ru/0712/30/6b19bb8e117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143248"/>
            <a:ext cx="3226974" cy="32861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507206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8644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121442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786446" y="85723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78644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4363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21520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5801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35768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71487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42925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07206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07206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40719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072066" y="371475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Нашивка 61"/>
          <p:cNvSpPr/>
          <p:nvPr/>
        </p:nvSpPr>
        <p:spPr>
          <a:xfrm>
            <a:off x="4714876" y="571480"/>
            <a:ext cx="285752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29124" y="50004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85720" y="285728"/>
            <a:ext cx="4143404" cy="221457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Кругла, а не месяц,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Желта, а не масло,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 хвостом, а не мышь.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Штриховая стрелка вправо 65">
            <a:hlinkClick r:id="" action="ppaction://hlinkshowjump?jump=nextslide"/>
          </p:cNvPr>
          <p:cNvSpPr/>
          <p:nvPr/>
        </p:nvSpPr>
        <p:spPr>
          <a:xfrm>
            <a:off x="7858148" y="5429264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171448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21454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1461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321467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371474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421481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71487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521494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571500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621507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671514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721520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192879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агетная рамка 75"/>
          <p:cNvSpPr/>
          <p:nvPr/>
        </p:nvSpPr>
        <p:spPr>
          <a:xfrm>
            <a:off x="242886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агетная рамка 76"/>
          <p:cNvSpPr/>
          <p:nvPr/>
        </p:nvSpPr>
        <p:spPr>
          <a:xfrm>
            <a:off x="292892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агетная рамка 77"/>
          <p:cNvSpPr/>
          <p:nvPr/>
        </p:nvSpPr>
        <p:spPr>
          <a:xfrm>
            <a:off x="342899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392905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агетная рамка 79"/>
          <p:cNvSpPr/>
          <p:nvPr/>
        </p:nvSpPr>
        <p:spPr>
          <a:xfrm>
            <a:off x="442912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агетная рамка 80"/>
          <p:cNvSpPr/>
          <p:nvPr/>
        </p:nvSpPr>
        <p:spPr>
          <a:xfrm>
            <a:off x="492919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агетная рамка 81"/>
          <p:cNvSpPr/>
          <p:nvPr/>
        </p:nvSpPr>
        <p:spPr>
          <a:xfrm>
            <a:off x="542925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592932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агетная рамка 83"/>
          <p:cNvSpPr/>
          <p:nvPr/>
        </p:nvSpPr>
        <p:spPr>
          <a:xfrm>
            <a:off x="642938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692945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214310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агетная рамка 86"/>
          <p:cNvSpPr/>
          <p:nvPr/>
        </p:nvSpPr>
        <p:spPr>
          <a:xfrm>
            <a:off x="264317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314324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364330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414337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464343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514350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564357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614363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664370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357158" y="2857496"/>
            <a:ext cx="221457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g0.liveinternet.ru/images/attach/c/9/105/538/105538528_Sok_repuy_i_ego_svoy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143116"/>
            <a:ext cx="2143140" cy="22788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61" grpId="0" animBg="1"/>
      <p:bldP spid="65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507206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8644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121442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86446" y="85723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8644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4363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21520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5801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35768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71487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2925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07206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07206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40719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072066" y="371475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62" name="Нашивка 61"/>
          <p:cNvSpPr/>
          <p:nvPr/>
        </p:nvSpPr>
        <p:spPr>
          <a:xfrm rot="5400000">
            <a:off x="5822165" y="250009"/>
            <a:ext cx="285752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72132" y="1428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85720" y="285728"/>
            <a:ext cx="4143404" cy="221457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 сельдерея соседка</a:t>
            </a:r>
          </a:p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Милая зелёная кокетка,</a:t>
            </a:r>
          </a:p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Остроносая старушка,</a:t>
            </a:r>
          </a:p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 зовут её – … 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Штриховая стрелка вправо 65">
            <a:hlinkClick r:id="" action="ppaction://hlinkshowjump?jump=nextslide"/>
          </p:cNvPr>
          <p:cNvSpPr/>
          <p:nvPr/>
        </p:nvSpPr>
        <p:spPr>
          <a:xfrm>
            <a:off x="7858148" y="5429264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171448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21454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1461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321467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371474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421481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71487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521494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571500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621507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671514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721520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192879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агетная рамка 75"/>
          <p:cNvSpPr/>
          <p:nvPr/>
        </p:nvSpPr>
        <p:spPr>
          <a:xfrm>
            <a:off x="242886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агетная рамка 76"/>
          <p:cNvSpPr/>
          <p:nvPr/>
        </p:nvSpPr>
        <p:spPr>
          <a:xfrm>
            <a:off x="292892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агетная рамка 77"/>
          <p:cNvSpPr/>
          <p:nvPr/>
        </p:nvSpPr>
        <p:spPr>
          <a:xfrm>
            <a:off x="342899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392905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агетная рамка 79"/>
          <p:cNvSpPr/>
          <p:nvPr/>
        </p:nvSpPr>
        <p:spPr>
          <a:xfrm>
            <a:off x="442912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агетная рамка 80"/>
          <p:cNvSpPr/>
          <p:nvPr/>
        </p:nvSpPr>
        <p:spPr>
          <a:xfrm>
            <a:off x="492919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агетная рамка 81"/>
          <p:cNvSpPr/>
          <p:nvPr/>
        </p:nvSpPr>
        <p:spPr>
          <a:xfrm>
            <a:off x="542925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592932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агетная рамка 83"/>
          <p:cNvSpPr/>
          <p:nvPr/>
        </p:nvSpPr>
        <p:spPr>
          <a:xfrm>
            <a:off x="642938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692945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214310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агетная рамка 86"/>
          <p:cNvSpPr/>
          <p:nvPr/>
        </p:nvSpPr>
        <p:spPr>
          <a:xfrm>
            <a:off x="264317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314324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364330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414337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464343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514350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564357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614363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664370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357158" y="2857496"/>
            <a:ext cx="221457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shokoladnica.com.ua/assets/images/novajapapka3/parsley%20and%20herbs%208687687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2143115"/>
            <a:ext cx="1857388" cy="228601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61" grpId="0" animBg="1"/>
      <p:bldP spid="65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4" grpId="0" animBg="1"/>
      <p:bldP spid="85" grpId="0" animBg="1"/>
      <p:bldP spid="86" grpId="0" animBg="1"/>
      <p:bldP spid="87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507206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8644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121442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86446" y="85723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8644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4363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21520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5801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35768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71487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2925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07206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07206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40719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072066" y="371475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62" name="Нашивка 61"/>
          <p:cNvSpPr/>
          <p:nvPr/>
        </p:nvSpPr>
        <p:spPr>
          <a:xfrm>
            <a:off x="5500694" y="1643050"/>
            <a:ext cx="285752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286380" y="150017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85720" y="285728"/>
            <a:ext cx="4143404" cy="221457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Красная мышка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 белым хвостом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 норке сидит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 зеленым листом.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Штриховая стрелка вправо 65">
            <a:hlinkClick r:id="" action="ppaction://hlinkshowjump?jump=nextslide"/>
          </p:cNvPr>
          <p:cNvSpPr/>
          <p:nvPr/>
        </p:nvSpPr>
        <p:spPr>
          <a:xfrm>
            <a:off x="7858148" y="5429264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171448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21454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1461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321467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371474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421481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71487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521494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571500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621507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671514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721520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192879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агетная рамка 75"/>
          <p:cNvSpPr/>
          <p:nvPr/>
        </p:nvSpPr>
        <p:spPr>
          <a:xfrm>
            <a:off x="242886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агетная рамка 76"/>
          <p:cNvSpPr/>
          <p:nvPr/>
        </p:nvSpPr>
        <p:spPr>
          <a:xfrm>
            <a:off x="292892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агетная рамка 77"/>
          <p:cNvSpPr/>
          <p:nvPr/>
        </p:nvSpPr>
        <p:spPr>
          <a:xfrm>
            <a:off x="342899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392905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агетная рамка 79"/>
          <p:cNvSpPr/>
          <p:nvPr/>
        </p:nvSpPr>
        <p:spPr>
          <a:xfrm>
            <a:off x="442912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агетная рамка 80"/>
          <p:cNvSpPr/>
          <p:nvPr/>
        </p:nvSpPr>
        <p:spPr>
          <a:xfrm>
            <a:off x="492919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агетная рамка 81"/>
          <p:cNvSpPr/>
          <p:nvPr/>
        </p:nvSpPr>
        <p:spPr>
          <a:xfrm>
            <a:off x="542925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592932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агетная рамка 83"/>
          <p:cNvSpPr/>
          <p:nvPr/>
        </p:nvSpPr>
        <p:spPr>
          <a:xfrm>
            <a:off x="642938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692945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214310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агетная рамка 86"/>
          <p:cNvSpPr/>
          <p:nvPr/>
        </p:nvSpPr>
        <p:spPr>
          <a:xfrm>
            <a:off x="264317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314324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364330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414337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464343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514350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564357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614363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664370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357158" y="2857496"/>
            <a:ext cx="221457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020.radikal.ru/i708/1305/b6/c5af46e3e8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2143116"/>
            <a:ext cx="2542206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</p:childTnLst>
        </p:cTn>
      </p:par>
    </p:tnLst>
    <p:bldLst>
      <p:bldP spid="67" grpId="0" animBg="1"/>
      <p:bldP spid="101" grpId="0" animBg="1"/>
      <p:bldP spid="102" grpId="0" animBg="1"/>
      <p:bldP spid="61" grpId="0" animBg="1"/>
      <p:bldP spid="69" grpId="0" animBg="1"/>
      <p:bldP spid="70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507206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8644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121442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86446" y="85723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8644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4363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21520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5801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35768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71487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2925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07206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07206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40719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72066" y="371475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Нашивка 61"/>
          <p:cNvSpPr/>
          <p:nvPr/>
        </p:nvSpPr>
        <p:spPr>
          <a:xfrm rot="5400000">
            <a:off x="5107785" y="1678769"/>
            <a:ext cx="285752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303C18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57752" y="15716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85720" y="285728"/>
            <a:ext cx="4143404" cy="221457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За кудрявый хохолок</a:t>
            </a:r>
            <a:b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Лису из норки поволок. </a:t>
            </a:r>
            <a:b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На ощупь — очень гладкая. </a:t>
            </a:r>
            <a:b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На вкус — как сахар сладкая.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Штриховая стрелка вправо 65">
            <a:hlinkClick r:id="" action="ppaction://hlinkshowjump?jump=nextslide"/>
          </p:cNvPr>
          <p:cNvSpPr/>
          <p:nvPr/>
        </p:nvSpPr>
        <p:spPr>
          <a:xfrm>
            <a:off x="7858148" y="5429264"/>
            <a:ext cx="1071570" cy="57150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171448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21454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1461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321467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371474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421481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71487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521494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571500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621507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671514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721520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192879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агетная рамка 75"/>
          <p:cNvSpPr/>
          <p:nvPr/>
        </p:nvSpPr>
        <p:spPr>
          <a:xfrm>
            <a:off x="242886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агетная рамка 76"/>
          <p:cNvSpPr/>
          <p:nvPr/>
        </p:nvSpPr>
        <p:spPr>
          <a:xfrm>
            <a:off x="292892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агетная рамка 77"/>
          <p:cNvSpPr/>
          <p:nvPr/>
        </p:nvSpPr>
        <p:spPr>
          <a:xfrm>
            <a:off x="342899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392905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агетная рамка 79"/>
          <p:cNvSpPr/>
          <p:nvPr/>
        </p:nvSpPr>
        <p:spPr>
          <a:xfrm>
            <a:off x="442912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агетная рамка 80"/>
          <p:cNvSpPr/>
          <p:nvPr/>
        </p:nvSpPr>
        <p:spPr>
          <a:xfrm>
            <a:off x="492919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агетная рамка 81"/>
          <p:cNvSpPr/>
          <p:nvPr/>
        </p:nvSpPr>
        <p:spPr>
          <a:xfrm>
            <a:off x="542925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592932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агетная рамка 83"/>
          <p:cNvSpPr/>
          <p:nvPr/>
        </p:nvSpPr>
        <p:spPr>
          <a:xfrm>
            <a:off x="642938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692945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214310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агетная рамка 86"/>
          <p:cNvSpPr/>
          <p:nvPr/>
        </p:nvSpPr>
        <p:spPr>
          <a:xfrm>
            <a:off x="264317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314324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364330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414337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464343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514350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564357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614363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664370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357158" y="2857496"/>
            <a:ext cx="221457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fs.nashaucheba.ru/tw_files2/urls_3/1172/d-1171182/img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1" y="2071678"/>
            <a:ext cx="2571769" cy="192882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</p:childTnLst>
        </p:cTn>
      </p:par>
    </p:tnLst>
    <p:bldLst>
      <p:bldP spid="67" grpId="0" animBg="1"/>
      <p:bldP spid="101" grpId="0" animBg="1"/>
      <p:bldP spid="61" grpId="0" animBg="1"/>
      <p:bldP spid="65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7" grpId="0" animBg="1"/>
      <p:bldP spid="7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 animBg="1"/>
      <p:bldP spid="94" grpId="0" animBg="1"/>
      <p:bldP spid="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507206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86446" y="5000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121442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86446" y="85723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8644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4363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21520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5801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157161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35768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71487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29256" y="300037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92880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072066" y="228599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072066" y="264318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407194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72066" y="371475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Нашивка 61"/>
          <p:cNvSpPr/>
          <p:nvPr/>
        </p:nvSpPr>
        <p:spPr>
          <a:xfrm>
            <a:off x="3714744" y="3071810"/>
            <a:ext cx="285752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00430" y="30003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85720" y="285728"/>
            <a:ext cx="4214842" cy="221457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Если хочешь винегрет -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 огород за ней сходи,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 неё красивый цвет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 снаружи, и внутри!</a:t>
            </a:r>
            <a:b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Багетная рамка 66"/>
          <p:cNvSpPr/>
          <p:nvPr/>
        </p:nvSpPr>
        <p:spPr>
          <a:xfrm>
            <a:off x="171448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21454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1461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321467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371474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421481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71487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5214942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5715008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6215074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6715140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7215206" y="4643446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192879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агетная рамка 75"/>
          <p:cNvSpPr/>
          <p:nvPr/>
        </p:nvSpPr>
        <p:spPr>
          <a:xfrm>
            <a:off x="242886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агетная рамка 76"/>
          <p:cNvSpPr/>
          <p:nvPr/>
        </p:nvSpPr>
        <p:spPr>
          <a:xfrm>
            <a:off x="292892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агетная рамка 77"/>
          <p:cNvSpPr/>
          <p:nvPr/>
        </p:nvSpPr>
        <p:spPr>
          <a:xfrm>
            <a:off x="342899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392905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агетная рамка 79"/>
          <p:cNvSpPr/>
          <p:nvPr/>
        </p:nvSpPr>
        <p:spPr>
          <a:xfrm>
            <a:off x="442912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агетная рамка 80"/>
          <p:cNvSpPr/>
          <p:nvPr/>
        </p:nvSpPr>
        <p:spPr>
          <a:xfrm>
            <a:off x="4929190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агетная рамка 81"/>
          <p:cNvSpPr/>
          <p:nvPr/>
        </p:nvSpPr>
        <p:spPr>
          <a:xfrm>
            <a:off x="5429256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5929322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агетная рамка 83"/>
          <p:cNvSpPr/>
          <p:nvPr/>
        </p:nvSpPr>
        <p:spPr>
          <a:xfrm>
            <a:off x="6429388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6929454" y="5143512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214310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агетная рамка 86"/>
          <p:cNvSpPr/>
          <p:nvPr/>
        </p:nvSpPr>
        <p:spPr>
          <a:xfrm>
            <a:off x="264317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314324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364330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414337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4643438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5143504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5643570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6143636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6643702" y="5643578"/>
            <a:ext cx="428628" cy="428628"/>
          </a:xfrm>
          <a:prstGeom prst="beve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Управляющая кнопка: домой 95">
            <a:hlinkClick r:id="" action="ppaction://hlinkshowjump?jump=endshow" highlightClick="1"/>
          </p:cNvPr>
          <p:cNvSpPr/>
          <p:nvPr/>
        </p:nvSpPr>
        <p:spPr>
          <a:xfrm>
            <a:off x="8286776" y="5715016"/>
            <a:ext cx="571504" cy="470912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357158" y="2857496"/>
            <a:ext cx="221457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03C18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dirty="0">
              <a:solidFill>
                <a:srgbClr val="303C1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trkr.ru/upload/img/2012/10/25/svekla-1jpg_%3C=900x%3C=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071678"/>
            <a:ext cx="2480111" cy="16430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67" grpId="0" animBg="1"/>
      <p:bldP spid="101" grpId="0" animBg="1"/>
      <p:bldP spid="61" grpId="0" animBg="1"/>
      <p:bldP spid="65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500570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Ссылки на интернет-ресурсы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http://lines.svb28.ru/im_line/8bc5751b36aa55b03faa72cd4305b5eb_1329683174.png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http://www.parlons-en-ensemble.com/wp-content/uploads/1024966_54525061.jpg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http://img-fotki.yandex.ru/get/6004/139440740.7/0_5e357_cf9e1a97_XL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http://scrapbazar.ru/catalogue/files/122/1_big.jpg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http://mebelproektm.ru/images/stories/materials/fasady_mdf/cvetovaya_gamma_plenok_pvh/petroprofil/limon_metallik.png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14480" y="3429000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B050"/>
                </a:solidFill>
                <a:latin typeface="Monotype Corsiva" pitchFamily="66" charset="0"/>
              </a:rPr>
              <a:t>Шаблон выполнен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  <a:latin typeface="Monotype Corsiva" pitchFamily="66" charset="0"/>
              </a:rPr>
              <a:t>учителем иностранного языка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  <a:latin typeface="Monotype Corsiva" pitchFamily="66" charset="0"/>
              </a:rPr>
              <a:t>МОУ СОШ №1 г. Камешково</a:t>
            </a:r>
          </a:p>
          <a:p>
            <a:pPr algn="ctr"/>
            <a:r>
              <a:rPr lang="ru-RU" sz="1400" b="1" dirty="0" err="1" smtClean="0">
                <a:solidFill>
                  <a:srgbClr val="00B050"/>
                </a:solidFill>
                <a:latin typeface="Monotype Corsiva" pitchFamily="66" charset="0"/>
              </a:rPr>
              <a:t>Шахториной</a:t>
            </a:r>
            <a:r>
              <a:rPr lang="ru-RU" sz="1400" b="1" dirty="0" smtClean="0">
                <a:solidFill>
                  <a:srgbClr val="00B050"/>
                </a:solidFill>
                <a:latin typeface="Monotype Corsiva" pitchFamily="66" charset="0"/>
              </a:rPr>
              <a:t> О. В.</a:t>
            </a:r>
            <a:endParaRPr lang="ru-RU" sz="14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642918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endParaRPr lang="ru-RU" sz="1200" dirty="0" smtClean="0">
              <a:latin typeface="Times New Roman" pitchFamily="18" charset="0"/>
              <a:cs typeface="Times New Roman" pitchFamily="18" charset="0"/>
              <a:hlinkClick r:id="rId7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ttp://igraemirastem.ru/vozrast/do5/detskie-zagadki-pro-zelen-s-gryadki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- петрушка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http://vsemzagadki.narod.ru/zagadki/zagadkipro/zagadki_pro_redisku.html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-редис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http://vsemzagadki.narod.ru/zagadki/zagadkipro/zagadki_pro_morkovy.html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морковь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http://vsemzagadki.narod.ru/zagadki/zagadkipro/zagadki_pro_sveklu.html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свёкла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http://vsemzagadki.narod.ru/zagadki/zagadkipro/zagadki_pro_repu.html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репа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http://metodsovet.su/board/krossword_powerpoint/2_urok/9-1-0-30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- мастер –класс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Изображения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http://img0.liveinternet.ru/images/attach/c/9/105/538/105538528_Sok_repuy_i_ego_svoystva.jpg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-репа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http://www.shokoladnica.com.ua/assets/images/novajapapka3/parsley%20and%20herbs%20868768716.jpg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петрушка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http://s020.radikal.ru/i708/1305/b6/c5af46e3e839.jpg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редис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http://fs.nashaucheba.ru/tw_files2/urls_3/1172/d-1171182/img8.jpg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морковь 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http://www.trkr.ru/upload/img/2012/10/25/svekla-1jpg_%3C=900x%3C=800.jpg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свёкла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http://i043.radikal.ru/0712/30/6b19bb8e117d.jpg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огородник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285728"/>
            <a:ext cx="347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Ссылки на источники: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firstslide" highlightClick="1"/>
          </p:cNvPr>
          <p:cNvSpPr/>
          <p:nvPr/>
        </p:nvSpPr>
        <p:spPr>
          <a:xfrm>
            <a:off x="8429652" y="5786454"/>
            <a:ext cx="428628" cy="428628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443</Words>
  <Application>Microsoft Office PowerPoint</Application>
  <PresentationFormat>Экран (4:3)</PresentationFormat>
  <Paragraphs>300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76</cp:revision>
  <dcterms:created xsi:type="dcterms:W3CDTF">2014-12-16T13:34:59Z</dcterms:created>
  <dcterms:modified xsi:type="dcterms:W3CDTF">2015-01-20T02:56:54Z</dcterms:modified>
</cp:coreProperties>
</file>