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6" r:id="rId3"/>
    <p:sldId id="256" r:id="rId4"/>
    <p:sldId id="258" r:id="rId5"/>
    <p:sldId id="259" r:id="rId6"/>
    <p:sldId id="261" r:id="rId7"/>
    <p:sldId id="263" r:id="rId8"/>
    <p:sldId id="262" r:id="rId9"/>
    <p:sldId id="264" r:id="rId10"/>
    <p:sldId id="265" r:id="rId11"/>
    <p:sldId id="260" r:id="rId12"/>
  </p:sldIdLst>
  <p:sldSz cx="12192000" cy="6858000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D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5F00-86C5-4D81-B8B3-1F6F5713077F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71C-F275-4BFD-927B-DCA103B77E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380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5F00-86C5-4D81-B8B3-1F6F5713077F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71C-F275-4BFD-927B-DCA103B77E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963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5F00-86C5-4D81-B8B3-1F6F5713077F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71C-F275-4BFD-927B-DCA103B77E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48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5F00-86C5-4D81-B8B3-1F6F5713077F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71C-F275-4BFD-927B-DCA103B77E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228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5F00-86C5-4D81-B8B3-1F6F5713077F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71C-F275-4BFD-927B-DCA103B77E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49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5F00-86C5-4D81-B8B3-1F6F5713077F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71C-F275-4BFD-927B-DCA103B77E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90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5F00-86C5-4D81-B8B3-1F6F5713077F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71C-F275-4BFD-927B-DCA103B77E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082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5F00-86C5-4D81-B8B3-1F6F5713077F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71C-F275-4BFD-927B-DCA103B77E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860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5F00-86C5-4D81-B8B3-1F6F5713077F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71C-F275-4BFD-927B-DCA103B77E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95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5F00-86C5-4D81-B8B3-1F6F5713077F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71C-F275-4BFD-927B-DCA103B77E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22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55F00-86C5-4D81-B8B3-1F6F5713077F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71C-F275-4BFD-927B-DCA103B77E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540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55F00-86C5-4D81-B8B3-1F6F5713077F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BE71C-F275-4BFD-927B-DCA103B77E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49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mg0.liveinternet.ru/images/attach/c/9/106/399/106399760_EUaBR0qCNk8.jpg" TargetMode="External"/><Relationship Id="rId13" Type="http://schemas.openxmlformats.org/officeDocument/2006/relationships/hyperlink" Target="http://new.vkguy.co.uk/preview.php?pic=026148-10_P.jpg" TargetMode="External"/><Relationship Id="rId3" Type="http://schemas.openxmlformats.org/officeDocument/2006/relationships/hyperlink" Target="https://upload.wikimedia.org/wikipedia/commons/a/a8/Stand_of_great_highland_bagpipes.jpg" TargetMode="External"/><Relationship Id="rId7" Type="http://schemas.openxmlformats.org/officeDocument/2006/relationships/hyperlink" Target="http://airway.net/wp-content/uploads/2009/11/edinburg.jpg" TargetMode="External"/><Relationship Id="rId12" Type="http://schemas.openxmlformats.org/officeDocument/2006/relationships/hyperlink" Target="http://y.delfi.lt/norm/58613/1966733_lQJhB5.jpeg" TargetMode="External"/><Relationship Id="rId2" Type="http://schemas.openxmlformats.org/officeDocument/2006/relationships/hyperlink" Target="http://s018.radikal.ru/i521/1201/43/e8a78ed7b249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mukachevo.net/Content/img/news/p_60944_1_gallerybig.jpg" TargetMode="External"/><Relationship Id="rId11" Type="http://schemas.openxmlformats.org/officeDocument/2006/relationships/hyperlink" Target="http://fuza.ru/uploads/posts/2009-07/1247439802_scotlond_25.jpg" TargetMode="External"/><Relationship Id="rId5" Type="http://schemas.openxmlformats.org/officeDocument/2006/relationships/hyperlink" Target="https://upload.wikimedia.org/wikipedia/commons/thumb/9/93/Royal_Coat_of_Arms_of_the_Kingdom_of_Scotland.svg/1024px-Royal_Coat_of_Arms_of_the_Kingdom_of_Scotland.svg.png&#1075;&#1077;&#1088;&#1073;" TargetMode="External"/><Relationship Id="rId15" Type="http://schemas.openxmlformats.org/officeDocument/2006/relationships/hyperlink" Target="http://www.rootsweb.ancestry.com/~wasvgs/Foreign%20Search/Images/scotland_map.gif-" TargetMode="External"/><Relationship Id="rId10" Type="http://schemas.openxmlformats.org/officeDocument/2006/relationships/hyperlink" Target="http://yahooeu.ru/uploads/posts/2012-06/1340944102_vid-na-edinburgskiy-zamok.jpg" TargetMode="External"/><Relationship Id="rId4" Type="http://schemas.openxmlformats.org/officeDocument/2006/relationships/hyperlink" Target="https://upload.wikimedia.org/wikipedia/commons/thumb/1/10/Flag_of_Scotland.svg/1000px-Flag_of_Scotland.svg.png" TargetMode="External"/><Relationship Id="rId9" Type="http://schemas.openxmlformats.org/officeDocument/2006/relationships/hyperlink" Target="http://www.bestourism.com/img/items/big/1172/4330.jpg" TargetMode="External"/><Relationship Id="rId14" Type="http://schemas.openxmlformats.org/officeDocument/2006/relationships/hyperlink" Target="http://www.cactuskiev.com.ua/fileadmin/uploads/story/Flora/Foto_12.CHertopolokh__Carduus_nutans___sem_Astrovye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4126" y="126027"/>
            <a:ext cx="11681255" cy="655731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62317" y="4755775"/>
            <a:ext cx="34681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Автор: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 Федотова Ирина Владимировна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учитель английского языка 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ГБОУ школа 638 Пушкинского района Санкт-Петербурга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72093" y="2244632"/>
            <a:ext cx="38684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ИНТЕРАКТИВНЫЙ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</a:rPr>
              <a:t>КРОССВОРД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</a:rPr>
              <a:t>«ШОТЛАНДИЯ»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25" y="564485"/>
            <a:ext cx="4108295" cy="24649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747" y="258187"/>
            <a:ext cx="3525900" cy="3412273"/>
          </a:xfrm>
          <a:prstGeom prst="rect">
            <a:avLst/>
          </a:prstGeom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9994006" y="5937161"/>
            <a:ext cx="850005" cy="463639"/>
          </a:xfrm>
          <a:prstGeom prst="actionButtonForwardNex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сведения 8">
            <a:hlinkClick r:id="rId4" action="ppaction://hlinksldjump" highlightClick="1"/>
          </p:cNvPr>
          <p:cNvSpPr/>
          <p:nvPr/>
        </p:nvSpPr>
        <p:spPr>
          <a:xfrm>
            <a:off x="1795485" y="5908376"/>
            <a:ext cx="795176" cy="521208"/>
          </a:xfrm>
          <a:prstGeom prst="actionButtonInformation">
            <a:avLst/>
          </a:prstGeom>
          <a:solidFill>
            <a:schemeClr val="accent1">
              <a:lumMod val="40000"/>
              <a:lumOff val="60000"/>
            </a:schemeClr>
          </a:solidFill>
          <a:ln w="412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107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4125" y="126027"/>
            <a:ext cx="11681255" cy="655731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34249" y="4258962"/>
            <a:ext cx="3468129" cy="142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399421" y="1867437"/>
            <a:ext cx="5450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YOU!!!</a:t>
            </a:r>
            <a:endParaRPr lang="ru-RU" sz="66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Управляющая кнопка: возврат 1">
            <a:hlinkClick r:id="" action="ppaction://hlinkshowjump?jump=endshow" highlightClick="1"/>
          </p:cNvPr>
          <p:cNvSpPr/>
          <p:nvPr/>
        </p:nvSpPr>
        <p:spPr>
          <a:xfrm>
            <a:off x="10560676" y="5550794"/>
            <a:ext cx="515155" cy="656823"/>
          </a:xfrm>
          <a:prstGeom prst="actionButtonReturn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60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33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510745" y="300681"/>
            <a:ext cx="11681255" cy="655731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34249" y="4258962"/>
            <a:ext cx="3468129" cy="142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3773" y="1238593"/>
            <a:ext cx="6301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2082113" y="736472"/>
            <a:ext cx="7772400" cy="502121"/>
          </a:xfrm>
        </p:spPr>
        <p:txBody>
          <a:bodyPr>
            <a:normAutofit/>
          </a:bodyPr>
          <a:lstStyle/>
          <a:p>
            <a:r>
              <a:rPr lang="ru-RU" altLang="ru-RU" sz="2800" b="1" dirty="0" smtClean="0">
                <a:solidFill>
                  <a:srgbClr val="C00000"/>
                </a:solidFill>
              </a:rPr>
              <a:t>Интернет-ресурсы: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36921" y="1540588"/>
            <a:ext cx="40761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s018.radikal.ru/i521/1201/43/e8a78ed7b249.jpg</a:t>
            </a:r>
            <a:r>
              <a:rPr lang="ru-RU" sz="1200" dirty="0" smtClean="0"/>
              <a:t>  -килт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36921" y="1844807"/>
            <a:ext cx="83986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upload.wikimedia.org/wikipedia/commons/a/a8/Stand_of_great_highland_bagpipes.jpg</a:t>
            </a:r>
            <a:r>
              <a:rPr lang="ru-RU" sz="1400" dirty="0" smtClean="0"/>
              <a:t> - волынка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036921" y="2249041"/>
            <a:ext cx="96569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upload.wikimedia.org/wikipedia/commons/thumb/1/10/Flag_of_Scotland.svg/1000px-Flag_of_Scotland.svg.png</a:t>
            </a:r>
            <a:r>
              <a:rPr lang="ru-RU" sz="1400" dirty="0" smtClean="0"/>
              <a:t> -флаг</a:t>
            </a: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66481" y="2647802"/>
            <a:ext cx="959783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https://</a:t>
            </a:r>
            <a:r>
              <a:rPr lang="en-US" sz="1400" dirty="0" smtClean="0">
                <a:hlinkClick r:id="rId5"/>
              </a:rPr>
              <a:t>upload.wikimedia.org/wikipedia/commons/thumb/9/93/Royal_Coat_of_Arms_of_the_Kingdom_of_Scotland.svg/1024px-Royal_Coat_of_Arms_of_the_Kingdom_of_Scotland.svg.png</a:t>
            </a:r>
            <a:r>
              <a:rPr lang="ru-RU" sz="1400" dirty="0" smtClean="0">
                <a:hlinkClick r:id="rId5"/>
              </a:rPr>
              <a:t>герб</a:t>
            </a:r>
            <a:r>
              <a:rPr lang="ru-RU" sz="1400" dirty="0" smtClean="0"/>
              <a:t> </a:t>
            </a:r>
          </a:p>
          <a:p>
            <a:endParaRPr lang="ru-RU" sz="1400" dirty="0">
              <a:hlinkClick r:id="rId6"/>
            </a:endParaRPr>
          </a:p>
          <a:p>
            <a:r>
              <a:rPr lang="en-US" sz="1400" dirty="0" smtClean="0">
                <a:hlinkClick r:id="rId6"/>
              </a:rPr>
              <a:t>http</a:t>
            </a:r>
            <a:r>
              <a:rPr lang="en-US" sz="1400" dirty="0">
                <a:hlinkClick r:id="rId6"/>
              </a:rPr>
              <a:t>://www.mukachevo.net/Content/img/news/p_60944_1_gallerybig.jpg</a:t>
            </a:r>
            <a:r>
              <a:rPr lang="en-US" sz="1400" dirty="0"/>
              <a:t> -</a:t>
            </a:r>
            <a:r>
              <a:rPr lang="ru-RU" sz="1400" dirty="0"/>
              <a:t>  </a:t>
            </a:r>
            <a:r>
              <a:rPr lang="ru-RU" sz="1400" dirty="0" err="1"/>
              <a:t>Несси</a:t>
            </a:r>
            <a:r>
              <a:rPr lang="ru-RU" sz="1400" dirty="0"/>
              <a:t> </a:t>
            </a:r>
            <a:endParaRPr lang="en-US" sz="1400" dirty="0" smtClean="0"/>
          </a:p>
          <a:p>
            <a:r>
              <a:rPr lang="en-US" sz="1400" dirty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airway.net/wp-content/uploads/2009/11/edinburg.jpg</a:t>
            </a:r>
            <a:r>
              <a:rPr lang="en-US" sz="1400" dirty="0" smtClean="0"/>
              <a:t> </a:t>
            </a:r>
            <a:endParaRPr lang="en-US" sz="1400" dirty="0"/>
          </a:p>
          <a:p>
            <a:r>
              <a:rPr lang="en-US" sz="1400" dirty="0">
                <a:hlinkClick r:id="rId8"/>
              </a:rPr>
              <a:t>http://</a:t>
            </a:r>
            <a:r>
              <a:rPr lang="en-US" sz="1400" dirty="0" smtClean="0">
                <a:hlinkClick r:id="rId8"/>
              </a:rPr>
              <a:t>img0.liveinternet.ru/images/attach/c/9/106/399/106399760_EUaBR0qCNk8.jpg</a:t>
            </a:r>
            <a:r>
              <a:rPr lang="en-US" sz="1400" dirty="0" smtClean="0"/>
              <a:t> - </a:t>
            </a:r>
            <a:r>
              <a:rPr lang="en-US" sz="1400" dirty="0" err="1" smtClean="0"/>
              <a:t>Calton</a:t>
            </a:r>
            <a:r>
              <a:rPr lang="en-US" sz="1400" dirty="0" smtClean="0"/>
              <a:t> Apartments</a:t>
            </a:r>
          </a:p>
          <a:p>
            <a:r>
              <a:rPr lang="en-US" sz="1400" dirty="0">
                <a:hlinkClick r:id="rId9"/>
              </a:rPr>
              <a:t>http://</a:t>
            </a:r>
            <a:r>
              <a:rPr lang="en-US" sz="1400" dirty="0" smtClean="0">
                <a:hlinkClick r:id="rId9"/>
              </a:rPr>
              <a:t>www.bestourism.com/img/items/big/1172/4330.jpg</a:t>
            </a:r>
            <a:r>
              <a:rPr lang="en-US" sz="1400" dirty="0" smtClean="0"/>
              <a:t> - </a:t>
            </a:r>
            <a:r>
              <a:rPr lang="ru-RU" sz="1400" dirty="0" err="1" smtClean="0"/>
              <a:t>Эдинбургский</a:t>
            </a:r>
            <a:r>
              <a:rPr lang="ru-RU" sz="1400" dirty="0" smtClean="0"/>
              <a:t> замок</a:t>
            </a:r>
          </a:p>
          <a:p>
            <a:r>
              <a:rPr lang="en-US" sz="1400" dirty="0">
                <a:hlinkClick r:id="rId10"/>
              </a:rPr>
              <a:t>http://</a:t>
            </a:r>
            <a:r>
              <a:rPr lang="en-US" sz="1400" dirty="0" smtClean="0">
                <a:hlinkClick r:id="rId10"/>
              </a:rPr>
              <a:t>yahooeu.ru/uploads/posts/2012-06/1340944102_vid-na-edinburgskiy-zamok.jpg</a:t>
            </a:r>
            <a:endParaRPr lang="ru-RU" sz="1400" dirty="0" smtClean="0"/>
          </a:p>
          <a:p>
            <a:r>
              <a:rPr lang="en-US" sz="1400" dirty="0">
                <a:hlinkClick r:id="rId11"/>
              </a:rPr>
              <a:t>http://</a:t>
            </a:r>
            <a:r>
              <a:rPr lang="en-US" sz="1400" dirty="0" smtClean="0">
                <a:hlinkClick r:id="rId11"/>
              </a:rPr>
              <a:t>fuza.ru/uploads/posts/2009-07/1247439802_scotlond_25.jpg</a:t>
            </a:r>
            <a:r>
              <a:rPr lang="ru-RU" sz="1400" dirty="0" smtClean="0"/>
              <a:t> -</a:t>
            </a:r>
            <a:r>
              <a:rPr lang="en-US" sz="1400" dirty="0" smtClean="0"/>
              <a:t>Duke Street </a:t>
            </a:r>
          </a:p>
          <a:p>
            <a:r>
              <a:rPr lang="en-US" sz="1400" dirty="0">
                <a:hlinkClick r:id="rId12"/>
              </a:rPr>
              <a:t>http://</a:t>
            </a:r>
            <a:r>
              <a:rPr lang="en-US" sz="1400" dirty="0" smtClean="0">
                <a:hlinkClick r:id="rId12"/>
              </a:rPr>
              <a:t>y.delfi.lt/norm/58613/1966733_lQJhB5.jpeg</a:t>
            </a:r>
            <a:r>
              <a:rPr lang="en-US" sz="1400" dirty="0" smtClean="0"/>
              <a:t> - </a:t>
            </a:r>
            <a:r>
              <a:rPr lang="ru-RU" sz="1400" dirty="0" err="1" smtClean="0"/>
              <a:t>Эдинбургский</a:t>
            </a:r>
            <a:r>
              <a:rPr lang="ru-RU" sz="1400" dirty="0" smtClean="0"/>
              <a:t> университет</a:t>
            </a:r>
            <a:endParaRPr lang="en-US" sz="1400" dirty="0" smtClean="0"/>
          </a:p>
          <a:p>
            <a:r>
              <a:rPr lang="en-US" sz="1400" dirty="0">
                <a:hlinkClick r:id="rId13"/>
              </a:rPr>
              <a:t>http://</a:t>
            </a:r>
            <a:r>
              <a:rPr lang="en-US" sz="1400" dirty="0" smtClean="0">
                <a:hlinkClick r:id="rId13"/>
              </a:rPr>
              <a:t>new.vkguy.co.uk/preview.php?pic=026148-10_P.jpg</a:t>
            </a:r>
            <a:r>
              <a:rPr lang="en-US" sz="1400" dirty="0" smtClean="0"/>
              <a:t> - Lock Lomond</a:t>
            </a:r>
          </a:p>
          <a:p>
            <a:r>
              <a:rPr lang="en-US" sz="1400" dirty="0" smtClean="0">
                <a:hlinkClick r:id="rId14"/>
              </a:rPr>
              <a:t>http</a:t>
            </a:r>
            <a:r>
              <a:rPr lang="en-US" sz="1400" dirty="0">
                <a:hlinkClick r:id="rId14"/>
              </a:rPr>
              <a:t>://www.cactuskiev.com.ua/fileadmin/uploads/story/Flora/Foto_12.CHertopolokh__Carduus_nutans___</a:t>
            </a:r>
            <a:r>
              <a:rPr lang="en-US" sz="1400" dirty="0" smtClean="0">
                <a:hlinkClick r:id="rId14"/>
              </a:rPr>
              <a:t>sem_Astrovye.jpg</a:t>
            </a:r>
            <a:endParaRPr lang="en-US" sz="1400" dirty="0" smtClean="0"/>
          </a:p>
          <a:p>
            <a:r>
              <a:rPr lang="en-US" sz="1400" dirty="0">
                <a:hlinkClick r:id="rId15"/>
              </a:rPr>
              <a:t>http://www.rootsweb.ancestry.com/~</a:t>
            </a:r>
            <a:r>
              <a:rPr lang="en-US" sz="1400" dirty="0" smtClean="0">
                <a:hlinkClick r:id="rId15"/>
              </a:rPr>
              <a:t>wasvgs/Foreign%20Search/Images/scotland_map.gif-</a:t>
            </a:r>
            <a:r>
              <a:rPr lang="en-US" sz="1400" dirty="0" smtClean="0"/>
              <a:t> </a:t>
            </a:r>
            <a:r>
              <a:rPr lang="ru-RU" sz="1400" dirty="0" smtClean="0"/>
              <a:t>карта </a:t>
            </a:r>
            <a:r>
              <a:rPr lang="ru-RU" sz="1400" dirty="0" err="1" smtClean="0"/>
              <a:t>Шотландиии</a:t>
            </a:r>
            <a:endParaRPr lang="en-US" sz="1400" dirty="0" smtClean="0"/>
          </a:p>
          <a:p>
            <a:endParaRPr lang="en-US" sz="1400" dirty="0" smtClean="0"/>
          </a:p>
          <a:p>
            <a:endParaRPr lang="ru-RU" sz="1400" dirty="0"/>
          </a:p>
        </p:txBody>
      </p:sp>
      <p:sp>
        <p:nvSpPr>
          <p:cNvPr id="2" name="Управляющая кнопка: домой 1">
            <a:hlinkClick r:id="" action="ppaction://hlinkshowjump?jump=firstslide" highlightClick="1"/>
          </p:cNvPr>
          <p:cNvSpPr/>
          <p:nvPr/>
        </p:nvSpPr>
        <p:spPr>
          <a:xfrm>
            <a:off x="1806498" y="6155473"/>
            <a:ext cx="401443" cy="501805"/>
          </a:xfrm>
          <a:prstGeom prst="actionButtonHom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4126" y="126027"/>
            <a:ext cx="11681255" cy="655731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34249" y="4258962"/>
            <a:ext cx="3468129" cy="1425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07594" y="360608"/>
            <a:ext cx="5885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Рекомендации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61375" y="1262130"/>
            <a:ext cx="6761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Для того, чтобы узнать вопрос нажми на номер !</a:t>
            </a:r>
            <a:endParaRPr lang="ru-RU" sz="2400" b="1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61375" y="2096676"/>
            <a:ext cx="6761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Для того, чтобы узнать правильный ответ нажми </a:t>
            </a:r>
            <a:endParaRPr lang="ru-RU" sz="2400" b="1" dirty="0">
              <a:solidFill>
                <a:srgbClr val="00B0F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422783" y="2039434"/>
            <a:ext cx="2481837" cy="5136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Answer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61375" y="3093800"/>
            <a:ext cx="7688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Для того, чтобы перейти к следующему слайду нажми </a:t>
            </a:r>
            <a:endParaRPr lang="ru-RU" sz="2400" b="1" dirty="0">
              <a:solidFill>
                <a:srgbClr val="00B0F0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9380367" y="2980804"/>
            <a:ext cx="1614617" cy="687655"/>
          </a:xfrm>
          <a:prstGeom prst="rightArrow">
            <a:avLst/>
          </a:prstGeom>
          <a:solidFill>
            <a:srgbClr val="AFDDF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NEXT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10032642" y="5684108"/>
            <a:ext cx="962342" cy="343205"/>
          </a:xfrm>
          <a:prstGeom prst="actionButtonForwardNex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сведения 13">
            <a:hlinkClick r:id="" action="ppaction://noaction" highlightClick="1"/>
          </p:cNvPr>
          <p:cNvSpPr/>
          <p:nvPr/>
        </p:nvSpPr>
        <p:spPr>
          <a:xfrm>
            <a:off x="9535688" y="4028060"/>
            <a:ext cx="795176" cy="521208"/>
          </a:xfrm>
          <a:prstGeom prst="actionButtonInformation">
            <a:avLst/>
          </a:prstGeom>
          <a:solidFill>
            <a:schemeClr val="accent1">
              <a:lumMod val="40000"/>
              <a:lumOff val="60000"/>
            </a:schemeClr>
          </a:solidFill>
          <a:ln w="412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326524" y="4095482"/>
            <a:ext cx="7959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Для того, чтобы просмотреть интернет – ресурсы нажми</a:t>
            </a:r>
            <a:endParaRPr lang="ru-RU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98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кругленный прямоугольник 30"/>
          <p:cNvSpPr/>
          <p:nvPr/>
        </p:nvSpPr>
        <p:spPr>
          <a:xfrm>
            <a:off x="407090" y="66255"/>
            <a:ext cx="11681255" cy="655731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372134" y="733525"/>
            <a:ext cx="3534033" cy="21995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capital of Scotland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690271" y="37069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031929" y="37070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376246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724834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071485" y="374816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17887" y="37069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757985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099961" y="37929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441938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724834" y="735672"/>
            <a:ext cx="347212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732243" y="109652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2732243" y="145738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732243" y="182468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739092" y="217890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3071484" y="145075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417886" y="145075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760267" y="145738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109545" y="145075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455898" y="145075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795139" y="145075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5141492" y="144867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3417313" y="1102637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3417313" y="179886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417313" y="2154136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4446445" y="109444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4455314" y="179886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4462746" y="215940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462746" y="251156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462746" y="2873347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467369" y="322757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4472709" y="357569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4131707" y="251892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4802571" y="251839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5138377" y="252293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3456029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3788919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4127647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4802570" y="358285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5138376" y="357569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5484958" y="357569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Стрелка вправо 79">
            <a:hlinkClick r:id="" action="ppaction://hlinkshowjump?jump=nextslide"/>
          </p:cNvPr>
          <p:cNvSpPr/>
          <p:nvPr/>
        </p:nvSpPr>
        <p:spPr>
          <a:xfrm>
            <a:off x="9325232" y="5065235"/>
            <a:ext cx="1614617" cy="687655"/>
          </a:xfrm>
          <a:prstGeom prst="rightArrow">
            <a:avLst/>
          </a:prstGeom>
          <a:solidFill>
            <a:srgbClr val="AFDDFD"/>
          </a:solidFill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NEXT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3" name="Багетная рамка 82"/>
          <p:cNvSpPr/>
          <p:nvPr/>
        </p:nvSpPr>
        <p:spPr>
          <a:xfrm>
            <a:off x="3197587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5" name="Багетная рамка 84"/>
          <p:cNvSpPr/>
          <p:nvPr/>
        </p:nvSpPr>
        <p:spPr>
          <a:xfrm>
            <a:off x="3892397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6" name="Багетная рамка 85"/>
          <p:cNvSpPr/>
          <p:nvPr/>
        </p:nvSpPr>
        <p:spPr>
          <a:xfrm>
            <a:off x="4593784" y="4910566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8" name="Багетная рамка 87"/>
          <p:cNvSpPr/>
          <p:nvPr/>
        </p:nvSpPr>
        <p:spPr>
          <a:xfrm>
            <a:off x="5334838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9" name="Багетная рамка 88"/>
          <p:cNvSpPr/>
          <p:nvPr/>
        </p:nvSpPr>
        <p:spPr>
          <a:xfrm>
            <a:off x="6011261" y="4911065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0" name="Багетная рамка 89"/>
          <p:cNvSpPr/>
          <p:nvPr/>
        </p:nvSpPr>
        <p:spPr>
          <a:xfrm>
            <a:off x="6684510" y="491257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1" name="Багетная рамка 90"/>
          <p:cNvSpPr/>
          <p:nvPr/>
        </p:nvSpPr>
        <p:spPr>
          <a:xfrm>
            <a:off x="2320575" y="543637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2" name="Багетная рамка 91"/>
          <p:cNvSpPr/>
          <p:nvPr/>
        </p:nvSpPr>
        <p:spPr>
          <a:xfrm>
            <a:off x="2990917" y="5440847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H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3" name="Багетная рамка 92"/>
          <p:cNvSpPr/>
          <p:nvPr/>
        </p:nvSpPr>
        <p:spPr>
          <a:xfrm>
            <a:off x="3678910" y="5451362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4" name="Багетная рамка 93"/>
          <p:cNvSpPr/>
          <p:nvPr/>
        </p:nvSpPr>
        <p:spPr>
          <a:xfrm>
            <a:off x="4385307" y="543994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J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5" name="Багетная рамка 94"/>
          <p:cNvSpPr/>
          <p:nvPr/>
        </p:nvSpPr>
        <p:spPr>
          <a:xfrm>
            <a:off x="5080985" y="5452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K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6" name="Багетная рамка 95"/>
          <p:cNvSpPr/>
          <p:nvPr/>
        </p:nvSpPr>
        <p:spPr>
          <a:xfrm>
            <a:off x="5781504" y="545136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7" name="Багетная рамка 96"/>
          <p:cNvSpPr/>
          <p:nvPr/>
        </p:nvSpPr>
        <p:spPr>
          <a:xfrm>
            <a:off x="6484768" y="545136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M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8" name="Багетная рамка 97"/>
          <p:cNvSpPr/>
          <p:nvPr/>
        </p:nvSpPr>
        <p:spPr>
          <a:xfrm>
            <a:off x="7139901" y="546205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9" name="Багетная рамка 98"/>
          <p:cNvSpPr/>
          <p:nvPr/>
        </p:nvSpPr>
        <p:spPr>
          <a:xfrm>
            <a:off x="7835412" y="545136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O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0" name="Багетная рамка 99"/>
          <p:cNvSpPr/>
          <p:nvPr/>
        </p:nvSpPr>
        <p:spPr>
          <a:xfrm>
            <a:off x="1355977" y="599253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1" name="Багетная рамка 100"/>
          <p:cNvSpPr/>
          <p:nvPr/>
        </p:nvSpPr>
        <p:spPr>
          <a:xfrm>
            <a:off x="2065819" y="599176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Q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2" name="Багетная рамка 101"/>
          <p:cNvSpPr/>
          <p:nvPr/>
        </p:nvSpPr>
        <p:spPr>
          <a:xfrm>
            <a:off x="2765842" y="598177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3" name="Багетная рамка 102"/>
          <p:cNvSpPr/>
          <p:nvPr/>
        </p:nvSpPr>
        <p:spPr>
          <a:xfrm>
            <a:off x="3465833" y="5985400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4" name="Багетная рамка 103"/>
          <p:cNvSpPr/>
          <p:nvPr/>
        </p:nvSpPr>
        <p:spPr>
          <a:xfrm>
            <a:off x="4174651" y="598373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5" name="Багетная рамка 104"/>
          <p:cNvSpPr/>
          <p:nvPr/>
        </p:nvSpPr>
        <p:spPr>
          <a:xfrm>
            <a:off x="4861152" y="5983732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6" name="Багетная рамка 105"/>
          <p:cNvSpPr/>
          <p:nvPr/>
        </p:nvSpPr>
        <p:spPr>
          <a:xfrm>
            <a:off x="5561217" y="598373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V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7" name="Багетная рамка 106"/>
          <p:cNvSpPr/>
          <p:nvPr/>
        </p:nvSpPr>
        <p:spPr>
          <a:xfrm>
            <a:off x="6261292" y="599541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8" name="Багетная рамка 107"/>
          <p:cNvSpPr/>
          <p:nvPr/>
        </p:nvSpPr>
        <p:spPr>
          <a:xfrm>
            <a:off x="6954529" y="5978726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X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9" name="Багетная рамка 108"/>
          <p:cNvSpPr/>
          <p:nvPr/>
        </p:nvSpPr>
        <p:spPr>
          <a:xfrm>
            <a:off x="7634284" y="598539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Y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0" name="Багетная рамка 109"/>
          <p:cNvSpPr/>
          <p:nvPr/>
        </p:nvSpPr>
        <p:spPr>
          <a:xfrm>
            <a:off x="8314039" y="599253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Z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037968" y="379298"/>
            <a:ext cx="576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698740" y="316978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039509" y="319377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373623" y="306115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722141" y="300458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4048506" y="312285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428407" y="309941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7866495" y="3423424"/>
            <a:ext cx="2481837" cy="5136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Answer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129" y="207582"/>
            <a:ext cx="5756930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71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 tmFilter="0, 0; .2, .5; .8, .5; 1, 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250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25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 tmFilter="0, 0; .2, .5; .8, .5; 1, 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50" autoRev="1" fill="hold"/>
                                        <p:tgtEl>
                                          <p:spTgt spid="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83" grpId="0" animBg="1"/>
      <p:bldP spid="85" grpId="0" animBg="1"/>
      <p:bldP spid="86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кругленный прямоугольник 30"/>
          <p:cNvSpPr/>
          <p:nvPr/>
        </p:nvSpPr>
        <p:spPr>
          <a:xfrm>
            <a:off x="197474" y="0"/>
            <a:ext cx="11681255" cy="66833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541316" y="771606"/>
            <a:ext cx="3534033" cy="21995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How do the people call the monster?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690271" y="37069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031929" y="37070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376246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724834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071485" y="374816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17887" y="37069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757985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099961" y="37929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441938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724834" y="735672"/>
            <a:ext cx="347212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732243" y="109652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2732243" y="145738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732243" y="182468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739092" y="217890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3071484" y="145075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417886" y="145075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760267" y="145738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109545" y="145075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455898" y="145075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795139" y="145075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5141492" y="144867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3417313" y="1102637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3417313" y="179886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417313" y="2154136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4446445" y="109444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4455314" y="179886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4462746" y="215940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462746" y="251156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462746" y="2873347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467369" y="322757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4472709" y="357569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4131707" y="251892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4802571" y="251839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5138377" y="252293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3456029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3788919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4127647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4802570" y="358285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5138376" y="357569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5484958" y="357569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Стрелка вправо 79">
            <a:hlinkClick r:id="rId3" action="ppaction://hlinksldjump"/>
          </p:cNvPr>
          <p:cNvSpPr/>
          <p:nvPr/>
        </p:nvSpPr>
        <p:spPr>
          <a:xfrm>
            <a:off x="9315519" y="5107534"/>
            <a:ext cx="1614617" cy="687655"/>
          </a:xfrm>
          <a:prstGeom prst="rightArrow">
            <a:avLst/>
          </a:prstGeom>
          <a:solidFill>
            <a:srgbClr val="AFDDF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NEXT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3" name="Багетная рамка 82"/>
          <p:cNvSpPr/>
          <p:nvPr/>
        </p:nvSpPr>
        <p:spPr>
          <a:xfrm>
            <a:off x="3237680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5" name="Багетная рамка 84"/>
          <p:cNvSpPr/>
          <p:nvPr/>
        </p:nvSpPr>
        <p:spPr>
          <a:xfrm>
            <a:off x="3932490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6" name="Багетная рамка 85"/>
          <p:cNvSpPr/>
          <p:nvPr/>
        </p:nvSpPr>
        <p:spPr>
          <a:xfrm>
            <a:off x="4633877" y="492381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8" name="Багетная рамка 87"/>
          <p:cNvSpPr/>
          <p:nvPr/>
        </p:nvSpPr>
        <p:spPr>
          <a:xfrm>
            <a:off x="5334838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9" name="Багетная рамка 88"/>
          <p:cNvSpPr/>
          <p:nvPr/>
        </p:nvSpPr>
        <p:spPr>
          <a:xfrm>
            <a:off x="6038102" y="4911065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0" name="Багетная рамка 89"/>
          <p:cNvSpPr/>
          <p:nvPr/>
        </p:nvSpPr>
        <p:spPr>
          <a:xfrm>
            <a:off x="6724603" y="491257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1" name="Багетная рамка 90"/>
          <p:cNvSpPr/>
          <p:nvPr/>
        </p:nvSpPr>
        <p:spPr>
          <a:xfrm>
            <a:off x="2320575" y="543637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2" name="Багетная рамка 91"/>
          <p:cNvSpPr/>
          <p:nvPr/>
        </p:nvSpPr>
        <p:spPr>
          <a:xfrm>
            <a:off x="2990917" y="5440847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H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3" name="Багетная рамка 92"/>
          <p:cNvSpPr/>
          <p:nvPr/>
        </p:nvSpPr>
        <p:spPr>
          <a:xfrm>
            <a:off x="3678910" y="5451362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4" name="Багетная рамка 93"/>
          <p:cNvSpPr/>
          <p:nvPr/>
        </p:nvSpPr>
        <p:spPr>
          <a:xfrm>
            <a:off x="4385307" y="543994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J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5" name="Багетная рамка 94"/>
          <p:cNvSpPr/>
          <p:nvPr/>
        </p:nvSpPr>
        <p:spPr>
          <a:xfrm>
            <a:off x="5080985" y="5452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K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6" name="Багетная рамка 95"/>
          <p:cNvSpPr/>
          <p:nvPr/>
        </p:nvSpPr>
        <p:spPr>
          <a:xfrm>
            <a:off x="5781504" y="545136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7" name="Багетная рамка 96"/>
          <p:cNvSpPr/>
          <p:nvPr/>
        </p:nvSpPr>
        <p:spPr>
          <a:xfrm>
            <a:off x="6484768" y="545136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M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8" name="Багетная рамка 97"/>
          <p:cNvSpPr/>
          <p:nvPr/>
        </p:nvSpPr>
        <p:spPr>
          <a:xfrm>
            <a:off x="7179994" y="546205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9" name="Багетная рамка 98"/>
          <p:cNvSpPr/>
          <p:nvPr/>
        </p:nvSpPr>
        <p:spPr>
          <a:xfrm>
            <a:off x="7866495" y="546499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O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0" name="Багетная рамка 99"/>
          <p:cNvSpPr/>
          <p:nvPr/>
        </p:nvSpPr>
        <p:spPr>
          <a:xfrm>
            <a:off x="1355977" y="599253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1" name="Багетная рамка 100"/>
          <p:cNvSpPr/>
          <p:nvPr/>
        </p:nvSpPr>
        <p:spPr>
          <a:xfrm>
            <a:off x="2065819" y="599176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Q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2" name="Багетная рамка 101"/>
          <p:cNvSpPr/>
          <p:nvPr/>
        </p:nvSpPr>
        <p:spPr>
          <a:xfrm>
            <a:off x="2765842" y="598177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3" name="Багетная рамка 102"/>
          <p:cNvSpPr/>
          <p:nvPr/>
        </p:nvSpPr>
        <p:spPr>
          <a:xfrm>
            <a:off x="3465833" y="5985400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4" name="Багетная рамка 103"/>
          <p:cNvSpPr/>
          <p:nvPr/>
        </p:nvSpPr>
        <p:spPr>
          <a:xfrm>
            <a:off x="4174651" y="598373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5" name="Багетная рамка 104"/>
          <p:cNvSpPr/>
          <p:nvPr/>
        </p:nvSpPr>
        <p:spPr>
          <a:xfrm>
            <a:off x="4861152" y="5983732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6" name="Багетная рамка 105"/>
          <p:cNvSpPr/>
          <p:nvPr/>
        </p:nvSpPr>
        <p:spPr>
          <a:xfrm>
            <a:off x="5561217" y="598373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V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7" name="Багетная рамка 106"/>
          <p:cNvSpPr/>
          <p:nvPr/>
        </p:nvSpPr>
        <p:spPr>
          <a:xfrm>
            <a:off x="6261292" y="599541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8" name="Багетная рамка 107"/>
          <p:cNvSpPr/>
          <p:nvPr/>
        </p:nvSpPr>
        <p:spPr>
          <a:xfrm>
            <a:off x="6954529" y="5978726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X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9" name="Багетная рамка 108"/>
          <p:cNvSpPr/>
          <p:nvPr/>
        </p:nvSpPr>
        <p:spPr>
          <a:xfrm>
            <a:off x="7634284" y="598539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Y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0" name="Багетная рамка 109"/>
          <p:cNvSpPr/>
          <p:nvPr/>
        </p:nvSpPr>
        <p:spPr>
          <a:xfrm>
            <a:off x="8314039" y="599253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Z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037968" y="379298"/>
            <a:ext cx="576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698740" y="316978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039509" y="319377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373623" y="306115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722141" y="300458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4048506" y="312285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428407" y="309941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3286" y="63696"/>
            <a:ext cx="574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08510" y="699516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810944" y="1059583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13197" y="141154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819901" y="177587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802320" y="2121705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66495" y="3423424"/>
            <a:ext cx="2481837" cy="5136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Answer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935" y="152808"/>
            <a:ext cx="4866093" cy="312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46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</p:childTnLst>
        </p:cTn>
      </p:par>
    </p:tnLst>
    <p:bldLst>
      <p:bldP spid="33" grpId="0" animBg="1"/>
      <p:bldP spid="83" grpId="0" animBg="1"/>
      <p:bldP spid="85" grpId="0" animBg="1"/>
      <p:bldP spid="86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кругленный прямоугольник 30"/>
          <p:cNvSpPr/>
          <p:nvPr/>
        </p:nvSpPr>
        <p:spPr>
          <a:xfrm>
            <a:off x="156604" y="0"/>
            <a:ext cx="11681255" cy="66833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372134" y="733525"/>
            <a:ext cx="3534033" cy="21995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69850" h="38100" prst="cross"/>
            </a:sp3d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most northern part of Great Britain?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690271" y="37069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031929" y="37070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376246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724834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071485" y="374816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17887" y="37069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757985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099961" y="37929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441938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724834" y="735672"/>
            <a:ext cx="347212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732243" y="109652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2732243" y="145738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732243" y="182468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739092" y="217890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3071484" y="145075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417886" y="145075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760267" y="145738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109545" y="145075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455898" y="145075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795139" y="145075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5141492" y="144867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3417313" y="1102637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3417313" y="179886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417313" y="2154136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4446445" y="109444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4455314" y="179886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4462746" y="215940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462746" y="251156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462746" y="2873347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467369" y="322757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4472709" y="357569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4131707" y="251892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4802571" y="251839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5138377" y="252293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3456029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3788919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4127647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4802570" y="358285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5138376" y="357569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5484958" y="357569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Стрелка вправо 79">
            <a:hlinkClick r:id="rId3" action="ppaction://hlinksldjump"/>
          </p:cNvPr>
          <p:cNvSpPr/>
          <p:nvPr/>
        </p:nvSpPr>
        <p:spPr>
          <a:xfrm>
            <a:off x="9325232" y="5065235"/>
            <a:ext cx="1614617" cy="687655"/>
          </a:xfrm>
          <a:prstGeom prst="rightArrow">
            <a:avLst/>
          </a:prstGeom>
          <a:solidFill>
            <a:srgbClr val="AFDDF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NEXT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3" name="Багетная рамка 82"/>
          <p:cNvSpPr/>
          <p:nvPr/>
        </p:nvSpPr>
        <p:spPr>
          <a:xfrm>
            <a:off x="3237680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5" name="Багетная рамка 84"/>
          <p:cNvSpPr/>
          <p:nvPr/>
        </p:nvSpPr>
        <p:spPr>
          <a:xfrm>
            <a:off x="3945742" y="491979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6" name="Багетная рамка 85"/>
          <p:cNvSpPr/>
          <p:nvPr/>
        </p:nvSpPr>
        <p:spPr>
          <a:xfrm>
            <a:off x="4647130" y="4910566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8" name="Багетная рамка 87"/>
          <p:cNvSpPr/>
          <p:nvPr/>
        </p:nvSpPr>
        <p:spPr>
          <a:xfrm>
            <a:off x="5321586" y="491979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9" name="Багетная рамка 88"/>
          <p:cNvSpPr/>
          <p:nvPr/>
        </p:nvSpPr>
        <p:spPr>
          <a:xfrm>
            <a:off x="6038102" y="4911065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0" name="Багетная рамка 89"/>
          <p:cNvSpPr/>
          <p:nvPr/>
        </p:nvSpPr>
        <p:spPr>
          <a:xfrm>
            <a:off x="6724603" y="491257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1" name="Багетная рамка 90"/>
          <p:cNvSpPr/>
          <p:nvPr/>
        </p:nvSpPr>
        <p:spPr>
          <a:xfrm>
            <a:off x="2320575" y="543637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2" name="Багетная рамка 91"/>
          <p:cNvSpPr/>
          <p:nvPr/>
        </p:nvSpPr>
        <p:spPr>
          <a:xfrm>
            <a:off x="2990917" y="5440847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H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3" name="Багетная рамка 92"/>
          <p:cNvSpPr/>
          <p:nvPr/>
        </p:nvSpPr>
        <p:spPr>
          <a:xfrm>
            <a:off x="3678910" y="5451362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4" name="Багетная рамка 93"/>
          <p:cNvSpPr/>
          <p:nvPr/>
        </p:nvSpPr>
        <p:spPr>
          <a:xfrm>
            <a:off x="4385307" y="543994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J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5" name="Багетная рамка 94"/>
          <p:cNvSpPr/>
          <p:nvPr/>
        </p:nvSpPr>
        <p:spPr>
          <a:xfrm>
            <a:off x="5080985" y="5452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K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6" name="Багетная рамка 95"/>
          <p:cNvSpPr/>
          <p:nvPr/>
        </p:nvSpPr>
        <p:spPr>
          <a:xfrm>
            <a:off x="5781504" y="545136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7" name="Багетная рамка 96"/>
          <p:cNvSpPr/>
          <p:nvPr/>
        </p:nvSpPr>
        <p:spPr>
          <a:xfrm>
            <a:off x="6484768" y="545136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M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8" name="Багетная рамка 97"/>
          <p:cNvSpPr/>
          <p:nvPr/>
        </p:nvSpPr>
        <p:spPr>
          <a:xfrm>
            <a:off x="7179994" y="546205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9" name="Багетная рамка 98"/>
          <p:cNvSpPr/>
          <p:nvPr/>
        </p:nvSpPr>
        <p:spPr>
          <a:xfrm>
            <a:off x="7874383" y="545059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O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0" name="Багетная рамка 99"/>
          <p:cNvSpPr/>
          <p:nvPr/>
        </p:nvSpPr>
        <p:spPr>
          <a:xfrm>
            <a:off x="1355977" y="599253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1" name="Багетная рамка 100"/>
          <p:cNvSpPr/>
          <p:nvPr/>
        </p:nvSpPr>
        <p:spPr>
          <a:xfrm>
            <a:off x="2065819" y="599176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Q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2" name="Багетная рамка 101"/>
          <p:cNvSpPr/>
          <p:nvPr/>
        </p:nvSpPr>
        <p:spPr>
          <a:xfrm>
            <a:off x="2765842" y="598177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3" name="Багетная рамка 102"/>
          <p:cNvSpPr/>
          <p:nvPr/>
        </p:nvSpPr>
        <p:spPr>
          <a:xfrm>
            <a:off x="3465833" y="5985400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4" name="Багетная рамка 103"/>
          <p:cNvSpPr/>
          <p:nvPr/>
        </p:nvSpPr>
        <p:spPr>
          <a:xfrm>
            <a:off x="4174651" y="598373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5" name="Багетная рамка 104"/>
          <p:cNvSpPr/>
          <p:nvPr/>
        </p:nvSpPr>
        <p:spPr>
          <a:xfrm>
            <a:off x="4861152" y="5983732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6" name="Багетная рамка 105"/>
          <p:cNvSpPr/>
          <p:nvPr/>
        </p:nvSpPr>
        <p:spPr>
          <a:xfrm>
            <a:off x="5561217" y="598373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V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7" name="Багетная рамка 106"/>
          <p:cNvSpPr/>
          <p:nvPr/>
        </p:nvSpPr>
        <p:spPr>
          <a:xfrm>
            <a:off x="6261292" y="599541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8" name="Багетная рамка 107"/>
          <p:cNvSpPr/>
          <p:nvPr/>
        </p:nvSpPr>
        <p:spPr>
          <a:xfrm>
            <a:off x="6954529" y="5978726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X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9" name="Багетная рамка 108"/>
          <p:cNvSpPr/>
          <p:nvPr/>
        </p:nvSpPr>
        <p:spPr>
          <a:xfrm>
            <a:off x="7634284" y="598539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Y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0" name="Багетная рамка 109"/>
          <p:cNvSpPr/>
          <p:nvPr/>
        </p:nvSpPr>
        <p:spPr>
          <a:xfrm>
            <a:off x="8314039" y="599253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Z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092966" y="346624"/>
            <a:ext cx="576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b="1" dirty="0" smtClean="0">
                <a:solidFill>
                  <a:srgbClr val="00B0F0"/>
                </a:solidFill>
              </a:rPr>
              <a:t>1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698740" y="316978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039509" y="319377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373623" y="306115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722141" y="300458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4048506" y="312285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428407" y="309941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66964" y="49244"/>
            <a:ext cx="165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2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08510" y="699516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810944" y="1059583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13197" y="141154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819901" y="177587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802320" y="2121705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80550" y="1463944"/>
            <a:ext cx="477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3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107562" y="1411543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493782" y="140366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880058" y="1394949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190220" y="1397686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575791" y="139703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871334" y="139758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5180898" y="139495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7879373" y="3758275"/>
            <a:ext cx="2481837" cy="5136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Answer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838" y="132052"/>
            <a:ext cx="3631842" cy="350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00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</p:childTnLst>
        </p:cTn>
      </p:par>
    </p:tnLst>
    <p:bldLst>
      <p:bldP spid="33" grpId="0" animBg="1"/>
      <p:bldP spid="83" grpId="0" animBg="1"/>
      <p:bldP spid="85" grpId="0" animBg="1"/>
      <p:bldP spid="86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2" grpId="0"/>
      <p:bldP spid="114" grpId="0"/>
      <p:bldP spid="1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кругленный прямоугольник 30"/>
          <p:cNvSpPr/>
          <p:nvPr/>
        </p:nvSpPr>
        <p:spPr>
          <a:xfrm>
            <a:off x="63839" y="63696"/>
            <a:ext cx="11681255" cy="66833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372134" y="733525"/>
            <a:ext cx="3534033" cy="21995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69850" h="38100" prst="cross"/>
            </a:sp3d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people in Scotland call “lake”? 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690271" y="37069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031929" y="37070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376246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724834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071485" y="374816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17887" y="37069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757985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099961" y="37929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441938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724834" y="735672"/>
            <a:ext cx="347212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732243" y="109652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2732243" y="145738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732243" y="182468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739092" y="217890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3071484" y="145075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417886" y="145075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760267" y="145738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109545" y="145075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455898" y="145075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795139" y="145075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5141492" y="144867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3417126" y="1103246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3417313" y="179886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417313" y="2154136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4446445" y="109444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4455314" y="179886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4462746" y="215940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462746" y="251156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462746" y="2873347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467369" y="322757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4472709" y="357569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4131707" y="251892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4802571" y="251839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5138377" y="252293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3456029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3788919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4127647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4802570" y="358285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5138376" y="357569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5484958" y="357569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Стрелка вправо 79">
            <a:hlinkClick r:id="rId3" action="ppaction://hlinksldjump"/>
          </p:cNvPr>
          <p:cNvSpPr/>
          <p:nvPr/>
        </p:nvSpPr>
        <p:spPr>
          <a:xfrm>
            <a:off x="9325232" y="5065235"/>
            <a:ext cx="1614617" cy="687655"/>
          </a:xfrm>
          <a:prstGeom prst="rightArrow">
            <a:avLst/>
          </a:prstGeom>
          <a:solidFill>
            <a:srgbClr val="AFDDF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NEXT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3" name="Багетная рамка 82"/>
          <p:cNvSpPr/>
          <p:nvPr/>
        </p:nvSpPr>
        <p:spPr>
          <a:xfrm>
            <a:off x="3237680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5" name="Багетная рамка 84"/>
          <p:cNvSpPr/>
          <p:nvPr/>
        </p:nvSpPr>
        <p:spPr>
          <a:xfrm>
            <a:off x="3932490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6" name="Багетная рамка 85"/>
          <p:cNvSpPr/>
          <p:nvPr/>
        </p:nvSpPr>
        <p:spPr>
          <a:xfrm>
            <a:off x="4633877" y="492381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8" name="Багетная рамка 87"/>
          <p:cNvSpPr/>
          <p:nvPr/>
        </p:nvSpPr>
        <p:spPr>
          <a:xfrm>
            <a:off x="5255325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9" name="Багетная рамка 88"/>
          <p:cNvSpPr/>
          <p:nvPr/>
        </p:nvSpPr>
        <p:spPr>
          <a:xfrm>
            <a:off x="5958589" y="4911065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0" name="Багетная рамка 89"/>
          <p:cNvSpPr/>
          <p:nvPr/>
        </p:nvSpPr>
        <p:spPr>
          <a:xfrm>
            <a:off x="6645090" y="491257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1" name="Багетная рамка 90"/>
          <p:cNvSpPr/>
          <p:nvPr/>
        </p:nvSpPr>
        <p:spPr>
          <a:xfrm>
            <a:off x="2294071" y="546287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2" name="Багетная рамка 91"/>
          <p:cNvSpPr/>
          <p:nvPr/>
        </p:nvSpPr>
        <p:spPr>
          <a:xfrm>
            <a:off x="2990917" y="5440847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H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3" name="Багетная рамка 92"/>
          <p:cNvSpPr/>
          <p:nvPr/>
        </p:nvSpPr>
        <p:spPr>
          <a:xfrm>
            <a:off x="3678910" y="5451362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4" name="Багетная рамка 93"/>
          <p:cNvSpPr/>
          <p:nvPr/>
        </p:nvSpPr>
        <p:spPr>
          <a:xfrm>
            <a:off x="4358802" y="545319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J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5" name="Багетная рамка 94"/>
          <p:cNvSpPr/>
          <p:nvPr/>
        </p:nvSpPr>
        <p:spPr>
          <a:xfrm>
            <a:off x="5080985" y="5452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K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6" name="Багетная рамка 95"/>
          <p:cNvSpPr/>
          <p:nvPr/>
        </p:nvSpPr>
        <p:spPr>
          <a:xfrm>
            <a:off x="5781504" y="545136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7" name="Багетная рамка 96"/>
          <p:cNvSpPr/>
          <p:nvPr/>
        </p:nvSpPr>
        <p:spPr>
          <a:xfrm>
            <a:off x="6484768" y="545136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M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8" name="Багетная рамка 97"/>
          <p:cNvSpPr/>
          <p:nvPr/>
        </p:nvSpPr>
        <p:spPr>
          <a:xfrm>
            <a:off x="7179994" y="546205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9" name="Багетная рамка 98"/>
          <p:cNvSpPr/>
          <p:nvPr/>
        </p:nvSpPr>
        <p:spPr>
          <a:xfrm>
            <a:off x="7875505" y="5491120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O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0" name="Багетная рамка 99"/>
          <p:cNvSpPr/>
          <p:nvPr/>
        </p:nvSpPr>
        <p:spPr>
          <a:xfrm>
            <a:off x="1355977" y="599253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1" name="Багетная рамка 100"/>
          <p:cNvSpPr/>
          <p:nvPr/>
        </p:nvSpPr>
        <p:spPr>
          <a:xfrm>
            <a:off x="2065819" y="599176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Q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2" name="Багетная рамка 101"/>
          <p:cNvSpPr/>
          <p:nvPr/>
        </p:nvSpPr>
        <p:spPr>
          <a:xfrm>
            <a:off x="2765842" y="598177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3" name="Багетная рамка 102"/>
          <p:cNvSpPr/>
          <p:nvPr/>
        </p:nvSpPr>
        <p:spPr>
          <a:xfrm>
            <a:off x="3465833" y="5985400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4" name="Багетная рамка 103"/>
          <p:cNvSpPr/>
          <p:nvPr/>
        </p:nvSpPr>
        <p:spPr>
          <a:xfrm>
            <a:off x="4174651" y="598373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5" name="Багетная рамка 104"/>
          <p:cNvSpPr/>
          <p:nvPr/>
        </p:nvSpPr>
        <p:spPr>
          <a:xfrm>
            <a:off x="4861152" y="5983732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6" name="Багетная рамка 105"/>
          <p:cNvSpPr/>
          <p:nvPr/>
        </p:nvSpPr>
        <p:spPr>
          <a:xfrm>
            <a:off x="5561217" y="598373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V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7" name="Багетная рамка 106"/>
          <p:cNvSpPr/>
          <p:nvPr/>
        </p:nvSpPr>
        <p:spPr>
          <a:xfrm>
            <a:off x="6261292" y="599541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8" name="Багетная рамка 107"/>
          <p:cNvSpPr/>
          <p:nvPr/>
        </p:nvSpPr>
        <p:spPr>
          <a:xfrm>
            <a:off x="6954529" y="5978726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X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9" name="Багетная рамка 108"/>
          <p:cNvSpPr/>
          <p:nvPr/>
        </p:nvSpPr>
        <p:spPr>
          <a:xfrm>
            <a:off x="7634284" y="598539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Y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0" name="Багетная рамка 109"/>
          <p:cNvSpPr/>
          <p:nvPr/>
        </p:nvSpPr>
        <p:spPr>
          <a:xfrm>
            <a:off x="8314039" y="599253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Z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014830" y="346624"/>
            <a:ext cx="576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b="1" dirty="0" smtClean="0">
                <a:solidFill>
                  <a:srgbClr val="00B0F0"/>
                </a:solidFill>
              </a:rPr>
              <a:t>1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698740" y="316978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039509" y="319377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373623" y="306115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722141" y="300458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4048506" y="312285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428407" y="309941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3287" y="63696"/>
            <a:ext cx="165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2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08510" y="699516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810944" y="1059583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13197" y="141154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819901" y="177587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802320" y="2121705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80550" y="1463944"/>
            <a:ext cx="477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3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107562" y="1411543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467237" y="140366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877741" y="1424317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203104" y="1424318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524981" y="139703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871334" y="139758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5180898" y="139495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97299" y="778643"/>
            <a:ext cx="360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4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452902" y="106693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452343" y="1760069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503485" y="2108906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K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7866495" y="3423424"/>
            <a:ext cx="2481837" cy="5136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Answer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114" y="164069"/>
            <a:ext cx="4346712" cy="31171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17616" y="2748021"/>
            <a:ext cx="1921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LOCK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83" grpId="0" animBg="1"/>
      <p:bldP spid="85" grpId="0" animBg="1"/>
      <p:bldP spid="86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28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кругленный прямоугольник 30">
            <a:hlinkClick r:id="rId3" action="ppaction://hlinksldjump"/>
          </p:cNvPr>
          <p:cNvSpPr/>
          <p:nvPr/>
        </p:nvSpPr>
        <p:spPr>
          <a:xfrm>
            <a:off x="63839" y="63696"/>
            <a:ext cx="11681255" cy="66833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372134" y="733525"/>
            <a:ext cx="3534033" cy="21995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69850" h="38100" prst="cross"/>
            </a:sp3d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 famous Scottish instrument?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690271" y="37069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031929" y="37070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376246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724834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071485" y="374816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17887" y="37069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757985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099961" y="37929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441938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724834" y="735672"/>
            <a:ext cx="347212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732243" y="109652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2732243" y="145738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732243" y="182468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739092" y="217890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3071484" y="145075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417886" y="145075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760267" y="145738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109545" y="145075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455898" y="145075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795139" y="145075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5141492" y="144867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3391860" y="110283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3417313" y="179886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417313" y="2154136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4446445" y="109444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4455314" y="179886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4462746" y="215940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462746" y="251156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462746" y="2873347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467369" y="322757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4472709" y="357569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4131707" y="251892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4802571" y="251839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5138377" y="252293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3456029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3788919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4127647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4802570" y="358285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5138376" y="357569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5484958" y="357569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Стрелка вправо 79">
            <a:hlinkClick r:id="rId3" action="ppaction://hlinksldjump"/>
          </p:cNvPr>
          <p:cNvSpPr/>
          <p:nvPr/>
        </p:nvSpPr>
        <p:spPr>
          <a:xfrm>
            <a:off x="9325232" y="5065235"/>
            <a:ext cx="1614617" cy="687655"/>
          </a:xfrm>
          <a:prstGeom prst="rightArrow">
            <a:avLst/>
          </a:prstGeom>
          <a:solidFill>
            <a:srgbClr val="AFDDF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NEXT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3" name="Багетная рамка 82"/>
          <p:cNvSpPr/>
          <p:nvPr/>
        </p:nvSpPr>
        <p:spPr>
          <a:xfrm>
            <a:off x="3237680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5" name="Багетная рамка 84"/>
          <p:cNvSpPr/>
          <p:nvPr/>
        </p:nvSpPr>
        <p:spPr>
          <a:xfrm>
            <a:off x="3932490" y="493048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6" name="Багетная рамка 85"/>
          <p:cNvSpPr/>
          <p:nvPr/>
        </p:nvSpPr>
        <p:spPr>
          <a:xfrm>
            <a:off x="4633877" y="492381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8" name="Багетная рамка 87"/>
          <p:cNvSpPr/>
          <p:nvPr/>
        </p:nvSpPr>
        <p:spPr>
          <a:xfrm>
            <a:off x="5334838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9" name="Багетная рамка 88"/>
          <p:cNvSpPr/>
          <p:nvPr/>
        </p:nvSpPr>
        <p:spPr>
          <a:xfrm>
            <a:off x="6038102" y="4911065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0" name="Багетная рамка 89"/>
          <p:cNvSpPr/>
          <p:nvPr/>
        </p:nvSpPr>
        <p:spPr>
          <a:xfrm>
            <a:off x="6724603" y="491257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1" name="Багетная рамка 90"/>
          <p:cNvSpPr/>
          <p:nvPr/>
        </p:nvSpPr>
        <p:spPr>
          <a:xfrm>
            <a:off x="2320575" y="543637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2" name="Багетная рамка 91"/>
          <p:cNvSpPr/>
          <p:nvPr/>
        </p:nvSpPr>
        <p:spPr>
          <a:xfrm>
            <a:off x="2990917" y="5440847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H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3" name="Багетная рамка 92"/>
          <p:cNvSpPr/>
          <p:nvPr/>
        </p:nvSpPr>
        <p:spPr>
          <a:xfrm>
            <a:off x="3678910" y="5451362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4" name="Багетная рамка 93"/>
          <p:cNvSpPr/>
          <p:nvPr/>
        </p:nvSpPr>
        <p:spPr>
          <a:xfrm>
            <a:off x="4385307" y="543994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J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5" name="Багетная рамка 94"/>
          <p:cNvSpPr/>
          <p:nvPr/>
        </p:nvSpPr>
        <p:spPr>
          <a:xfrm>
            <a:off x="5080985" y="5452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K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6" name="Багетная рамка 95"/>
          <p:cNvSpPr/>
          <p:nvPr/>
        </p:nvSpPr>
        <p:spPr>
          <a:xfrm>
            <a:off x="5781504" y="545136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7" name="Багетная рамка 96"/>
          <p:cNvSpPr/>
          <p:nvPr/>
        </p:nvSpPr>
        <p:spPr>
          <a:xfrm>
            <a:off x="6484768" y="545136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M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8" name="Багетная рамка 97"/>
          <p:cNvSpPr/>
          <p:nvPr/>
        </p:nvSpPr>
        <p:spPr>
          <a:xfrm>
            <a:off x="7179994" y="546205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9" name="Багетная рамка 98"/>
          <p:cNvSpPr/>
          <p:nvPr/>
        </p:nvSpPr>
        <p:spPr>
          <a:xfrm>
            <a:off x="7875505" y="545136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O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0" name="Багетная рамка 99"/>
          <p:cNvSpPr/>
          <p:nvPr/>
        </p:nvSpPr>
        <p:spPr>
          <a:xfrm>
            <a:off x="1355977" y="599253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1" name="Багетная рамка 100"/>
          <p:cNvSpPr/>
          <p:nvPr/>
        </p:nvSpPr>
        <p:spPr>
          <a:xfrm>
            <a:off x="2065819" y="599176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Q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2" name="Багетная рамка 101"/>
          <p:cNvSpPr/>
          <p:nvPr/>
        </p:nvSpPr>
        <p:spPr>
          <a:xfrm>
            <a:off x="2765842" y="598177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3" name="Багетная рамка 102"/>
          <p:cNvSpPr/>
          <p:nvPr/>
        </p:nvSpPr>
        <p:spPr>
          <a:xfrm>
            <a:off x="3465833" y="5985400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4" name="Багетная рамка 103"/>
          <p:cNvSpPr/>
          <p:nvPr/>
        </p:nvSpPr>
        <p:spPr>
          <a:xfrm>
            <a:off x="4174651" y="598373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5" name="Багетная рамка 104"/>
          <p:cNvSpPr/>
          <p:nvPr/>
        </p:nvSpPr>
        <p:spPr>
          <a:xfrm>
            <a:off x="4861152" y="5983732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6" name="Багетная рамка 105"/>
          <p:cNvSpPr/>
          <p:nvPr/>
        </p:nvSpPr>
        <p:spPr>
          <a:xfrm>
            <a:off x="5561217" y="598373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V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7" name="Багетная рамка 106"/>
          <p:cNvSpPr/>
          <p:nvPr/>
        </p:nvSpPr>
        <p:spPr>
          <a:xfrm>
            <a:off x="6261292" y="599541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8" name="Багетная рамка 107"/>
          <p:cNvSpPr/>
          <p:nvPr/>
        </p:nvSpPr>
        <p:spPr>
          <a:xfrm>
            <a:off x="6954529" y="5978726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X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9" name="Багетная рамка 108"/>
          <p:cNvSpPr/>
          <p:nvPr/>
        </p:nvSpPr>
        <p:spPr>
          <a:xfrm>
            <a:off x="7634284" y="598539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Y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0" name="Багетная рамка 109"/>
          <p:cNvSpPr/>
          <p:nvPr/>
        </p:nvSpPr>
        <p:spPr>
          <a:xfrm>
            <a:off x="8314039" y="599253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Z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014830" y="346624"/>
            <a:ext cx="576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b="1" dirty="0" smtClean="0">
                <a:solidFill>
                  <a:srgbClr val="00B0F0"/>
                </a:solidFill>
              </a:rPr>
              <a:t>1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698740" y="316978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039509" y="319377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373623" y="306115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722141" y="300458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4048506" y="312285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428407" y="309941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3287" y="63696"/>
            <a:ext cx="165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2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08510" y="699516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810944" y="1059583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13197" y="141154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819901" y="177587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802320" y="2121705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80550" y="1463944"/>
            <a:ext cx="477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3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107562" y="1411543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467237" y="140366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877741" y="1424317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203104" y="1424318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524981" y="139703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871334" y="139758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5180898" y="139495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97299" y="778643"/>
            <a:ext cx="360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4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452902" y="106693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452343" y="1760069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503485" y="2108906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K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537268" y="1047595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574351" y="353142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550977" y="3196182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4573836" y="2875416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577552" y="2455759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4548897" y="2155399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4547840" y="178101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8407" y="778643"/>
            <a:ext cx="374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5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7866495" y="4112537"/>
            <a:ext cx="2481837" cy="5136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Answer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208" y="0"/>
            <a:ext cx="3525079" cy="386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24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>
                      <p:stCondLst>
                        <p:cond delay="0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</p:childTnLst>
        </p:cTn>
      </p:par>
    </p:tnLst>
    <p:bldLst>
      <p:bldP spid="33" grpId="0" animBg="1"/>
      <p:bldP spid="83" grpId="0" animBg="1"/>
      <p:bldP spid="85" grpId="0" animBg="1"/>
      <p:bldP spid="86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29" grpId="0"/>
      <p:bldP spid="130" grpId="0"/>
      <p:bldP spid="131" grpId="0"/>
      <p:bldP spid="133" grpId="0"/>
      <p:bldP spid="134" grpId="0"/>
      <p:bldP spid="1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кругленный прямоугольник 30"/>
          <p:cNvSpPr/>
          <p:nvPr/>
        </p:nvSpPr>
        <p:spPr>
          <a:xfrm>
            <a:off x="0" y="85341"/>
            <a:ext cx="11681255" cy="66833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116416" y="773282"/>
            <a:ext cx="3127141" cy="17843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69850" h="38100" prst="cross"/>
            </a:sp3d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do Scottish men still wear?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690271" y="37069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031929" y="37070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376246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724834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071485" y="374816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17887" y="37069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757985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099961" y="37929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441938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724834" y="735672"/>
            <a:ext cx="347212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732243" y="109652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2732243" y="145738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732243" y="182468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739092" y="217890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3071484" y="145075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417886" y="145075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760267" y="145738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109545" y="145075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455898" y="145075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795139" y="145075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5141492" y="144867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3391860" y="110283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3417313" y="179886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417313" y="2154136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4446445" y="109444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4455314" y="179886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4462746" y="215940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462746" y="251156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462746" y="2873347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467369" y="322757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4472709" y="357569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4131707" y="251892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4802571" y="251839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5138377" y="252293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3456029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3788919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4127647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4802570" y="358285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5138376" y="357569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5484958" y="357569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Стрелка вправо 79">
            <a:hlinkClick r:id="rId3" action="ppaction://hlinksldjump"/>
          </p:cNvPr>
          <p:cNvSpPr/>
          <p:nvPr/>
        </p:nvSpPr>
        <p:spPr>
          <a:xfrm>
            <a:off x="9325232" y="5065235"/>
            <a:ext cx="1614617" cy="687655"/>
          </a:xfrm>
          <a:prstGeom prst="rightArrow">
            <a:avLst/>
          </a:prstGeom>
          <a:solidFill>
            <a:srgbClr val="AFDDF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NEXT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3" name="Багетная рамка 82"/>
          <p:cNvSpPr/>
          <p:nvPr/>
        </p:nvSpPr>
        <p:spPr>
          <a:xfrm>
            <a:off x="3237680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5" name="Багетная рамка 84"/>
          <p:cNvSpPr/>
          <p:nvPr/>
        </p:nvSpPr>
        <p:spPr>
          <a:xfrm>
            <a:off x="3932490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6" name="Багетная рамка 85"/>
          <p:cNvSpPr/>
          <p:nvPr/>
        </p:nvSpPr>
        <p:spPr>
          <a:xfrm>
            <a:off x="4646567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8" name="Багетная рамка 87"/>
          <p:cNvSpPr/>
          <p:nvPr/>
        </p:nvSpPr>
        <p:spPr>
          <a:xfrm>
            <a:off x="5334838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9" name="Багетная рамка 88"/>
          <p:cNvSpPr/>
          <p:nvPr/>
        </p:nvSpPr>
        <p:spPr>
          <a:xfrm>
            <a:off x="6038102" y="4911065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0" name="Багетная рамка 89"/>
          <p:cNvSpPr/>
          <p:nvPr/>
        </p:nvSpPr>
        <p:spPr>
          <a:xfrm>
            <a:off x="6724603" y="491257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1" name="Багетная рамка 90"/>
          <p:cNvSpPr/>
          <p:nvPr/>
        </p:nvSpPr>
        <p:spPr>
          <a:xfrm>
            <a:off x="2320575" y="543637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2" name="Багетная рамка 91"/>
          <p:cNvSpPr/>
          <p:nvPr/>
        </p:nvSpPr>
        <p:spPr>
          <a:xfrm>
            <a:off x="2990917" y="5440847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H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3" name="Багетная рамка 92"/>
          <p:cNvSpPr/>
          <p:nvPr/>
        </p:nvSpPr>
        <p:spPr>
          <a:xfrm>
            <a:off x="3678910" y="5451362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4" name="Багетная рамка 93"/>
          <p:cNvSpPr/>
          <p:nvPr/>
        </p:nvSpPr>
        <p:spPr>
          <a:xfrm>
            <a:off x="4385307" y="543994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J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5" name="Багетная рамка 94"/>
          <p:cNvSpPr/>
          <p:nvPr/>
        </p:nvSpPr>
        <p:spPr>
          <a:xfrm>
            <a:off x="5107490" y="5452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K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6" name="Багетная рамка 95"/>
          <p:cNvSpPr/>
          <p:nvPr/>
        </p:nvSpPr>
        <p:spPr>
          <a:xfrm>
            <a:off x="5781504" y="545136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7" name="Багетная рамка 96"/>
          <p:cNvSpPr/>
          <p:nvPr/>
        </p:nvSpPr>
        <p:spPr>
          <a:xfrm>
            <a:off x="6484768" y="545136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M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8" name="Багетная рамка 97"/>
          <p:cNvSpPr/>
          <p:nvPr/>
        </p:nvSpPr>
        <p:spPr>
          <a:xfrm>
            <a:off x="7179994" y="546205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9" name="Багетная рамка 98"/>
          <p:cNvSpPr/>
          <p:nvPr/>
        </p:nvSpPr>
        <p:spPr>
          <a:xfrm>
            <a:off x="7902009" y="5464616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O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0" name="Багетная рамка 99"/>
          <p:cNvSpPr/>
          <p:nvPr/>
        </p:nvSpPr>
        <p:spPr>
          <a:xfrm>
            <a:off x="1355977" y="599253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1" name="Багетная рамка 100"/>
          <p:cNvSpPr/>
          <p:nvPr/>
        </p:nvSpPr>
        <p:spPr>
          <a:xfrm>
            <a:off x="2065819" y="599176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Q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2" name="Багетная рамка 101"/>
          <p:cNvSpPr/>
          <p:nvPr/>
        </p:nvSpPr>
        <p:spPr>
          <a:xfrm>
            <a:off x="2765842" y="598177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3" name="Багетная рамка 102"/>
          <p:cNvSpPr/>
          <p:nvPr/>
        </p:nvSpPr>
        <p:spPr>
          <a:xfrm>
            <a:off x="3465833" y="5985400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4" name="Багетная рамка 103"/>
          <p:cNvSpPr/>
          <p:nvPr/>
        </p:nvSpPr>
        <p:spPr>
          <a:xfrm>
            <a:off x="4174651" y="598373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5" name="Багетная рамка 104"/>
          <p:cNvSpPr/>
          <p:nvPr/>
        </p:nvSpPr>
        <p:spPr>
          <a:xfrm>
            <a:off x="4861152" y="5983732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6" name="Багетная рамка 105"/>
          <p:cNvSpPr/>
          <p:nvPr/>
        </p:nvSpPr>
        <p:spPr>
          <a:xfrm>
            <a:off x="5561217" y="598373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V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7" name="Багетная рамка 106"/>
          <p:cNvSpPr/>
          <p:nvPr/>
        </p:nvSpPr>
        <p:spPr>
          <a:xfrm>
            <a:off x="6261292" y="599541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8" name="Багетная рамка 107"/>
          <p:cNvSpPr/>
          <p:nvPr/>
        </p:nvSpPr>
        <p:spPr>
          <a:xfrm>
            <a:off x="6954529" y="5978726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X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9" name="Багетная рамка 108"/>
          <p:cNvSpPr/>
          <p:nvPr/>
        </p:nvSpPr>
        <p:spPr>
          <a:xfrm>
            <a:off x="7634284" y="598539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Y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0" name="Багетная рамка 109"/>
          <p:cNvSpPr/>
          <p:nvPr/>
        </p:nvSpPr>
        <p:spPr>
          <a:xfrm>
            <a:off x="8314039" y="599253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Z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014830" y="346624"/>
            <a:ext cx="576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b="1" dirty="0" smtClean="0">
                <a:solidFill>
                  <a:srgbClr val="00B0F0"/>
                </a:solidFill>
              </a:rPr>
              <a:t>1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698740" y="316978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039509" y="319377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373623" y="306115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722141" y="300458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4048506" y="312285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428407" y="309941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3287" y="63696"/>
            <a:ext cx="165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2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08510" y="699516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810944" y="1059583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13197" y="141154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819901" y="177587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802320" y="2121705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80550" y="1463944"/>
            <a:ext cx="477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3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107562" y="1411543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467237" y="140366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877741" y="1424317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203104" y="1424318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524981" y="139703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871334" y="139758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5180898" y="139495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97299" y="778643"/>
            <a:ext cx="360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4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452902" y="106693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452343" y="1760069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503485" y="2108906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K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537268" y="1047595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574351" y="353142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550977" y="3196182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4573836" y="2875416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577552" y="2455759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4548897" y="2155399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4547840" y="178101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8407" y="778643"/>
            <a:ext cx="374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5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191078" y="2444478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K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4860510" y="245182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5228769" y="2451823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8422" y="2518394"/>
            <a:ext cx="363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6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7521937" y="3927007"/>
            <a:ext cx="2481837" cy="5136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Answer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458" y="132522"/>
            <a:ext cx="3199724" cy="3750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73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1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</p:childTnLst>
        </p:cTn>
      </p:par>
    </p:tnLst>
    <p:bldLst>
      <p:bldP spid="33" grpId="0" animBg="1"/>
      <p:bldP spid="83" grpId="0" animBg="1"/>
      <p:bldP spid="85" grpId="0" animBg="1"/>
      <p:bldP spid="86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36" grpId="0"/>
      <p:bldP spid="138" grpId="0"/>
      <p:bldP spid="1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кругленный прямоугольник 30"/>
          <p:cNvSpPr/>
          <p:nvPr/>
        </p:nvSpPr>
        <p:spPr>
          <a:xfrm>
            <a:off x="180711" y="63014"/>
            <a:ext cx="11681255" cy="66833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203192" y="876231"/>
            <a:ext cx="3534033" cy="21995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69850" h="38100" prst="cross"/>
            </a:sp3d>
          </a:bodyPr>
          <a:lstStyle/>
          <a:p>
            <a:pPr algn="ctr"/>
            <a:endParaRPr lang="en-US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floral symbol of Scotland? </a:t>
            </a: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690271" y="37069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031929" y="37070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376246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724834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071485" y="374816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17887" y="37069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757985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099961" y="37929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441938" y="38144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724834" y="735672"/>
            <a:ext cx="347212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732243" y="109652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2732243" y="145738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2732243" y="182468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739092" y="217890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3071484" y="1450755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417886" y="145075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760267" y="145738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4109545" y="145075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455898" y="145075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4795139" y="145075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5141492" y="144867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3391860" y="110283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3417313" y="179886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3417313" y="2154136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4446445" y="109444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4455314" y="1798869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4462746" y="215940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462746" y="2511561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462746" y="2873347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4467369" y="322757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4472709" y="3575693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4131707" y="251892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4802571" y="2518394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5138377" y="2522938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3456029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3788919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4127647" y="357569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4802570" y="3582852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5138376" y="357569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5484958" y="3575690"/>
            <a:ext cx="332393" cy="354227"/>
          </a:xfrm>
          <a:prstGeom prst="roundRect">
            <a:avLst/>
          </a:prstGeom>
          <a:solidFill>
            <a:schemeClr val="bg1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Багетная рамка 82"/>
          <p:cNvSpPr/>
          <p:nvPr/>
        </p:nvSpPr>
        <p:spPr>
          <a:xfrm>
            <a:off x="3237680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5" name="Багетная рамка 84"/>
          <p:cNvSpPr/>
          <p:nvPr/>
        </p:nvSpPr>
        <p:spPr>
          <a:xfrm>
            <a:off x="3932490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6" name="Багетная рамка 85"/>
          <p:cNvSpPr/>
          <p:nvPr/>
        </p:nvSpPr>
        <p:spPr>
          <a:xfrm>
            <a:off x="4633877" y="492381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8" name="Багетная рамка 87"/>
          <p:cNvSpPr/>
          <p:nvPr/>
        </p:nvSpPr>
        <p:spPr>
          <a:xfrm>
            <a:off x="5334838" y="4917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9" name="Багетная рамка 88"/>
          <p:cNvSpPr/>
          <p:nvPr/>
        </p:nvSpPr>
        <p:spPr>
          <a:xfrm>
            <a:off x="6038102" y="4911065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0" name="Багетная рамка 89"/>
          <p:cNvSpPr/>
          <p:nvPr/>
        </p:nvSpPr>
        <p:spPr>
          <a:xfrm>
            <a:off x="6724603" y="491331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1" name="Багетная рамка 90"/>
          <p:cNvSpPr/>
          <p:nvPr/>
        </p:nvSpPr>
        <p:spPr>
          <a:xfrm>
            <a:off x="2320575" y="543637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2" name="Багетная рамка 91"/>
          <p:cNvSpPr/>
          <p:nvPr/>
        </p:nvSpPr>
        <p:spPr>
          <a:xfrm>
            <a:off x="2990917" y="5440847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H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3" name="Багетная рамка 92"/>
          <p:cNvSpPr/>
          <p:nvPr/>
        </p:nvSpPr>
        <p:spPr>
          <a:xfrm>
            <a:off x="3678910" y="5451362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4" name="Багетная рамка 93"/>
          <p:cNvSpPr/>
          <p:nvPr/>
        </p:nvSpPr>
        <p:spPr>
          <a:xfrm>
            <a:off x="4385307" y="543994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J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5" name="Багетная рамка 94"/>
          <p:cNvSpPr/>
          <p:nvPr/>
        </p:nvSpPr>
        <p:spPr>
          <a:xfrm>
            <a:off x="5080985" y="545223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K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6" name="Багетная рамка 95"/>
          <p:cNvSpPr/>
          <p:nvPr/>
        </p:nvSpPr>
        <p:spPr>
          <a:xfrm>
            <a:off x="5781504" y="545136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7" name="Багетная рамка 96"/>
          <p:cNvSpPr/>
          <p:nvPr/>
        </p:nvSpPr>
        <p:spPr>
          <a:xfrm>
            <a:off x="6484768" y="545136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M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8" name="Багетная рамка 97"/>
          <p:cNvSpPr/>
          <p:nvPr/>
        </p:nvSpPr>
        <p:spPr>
          <a:xfrm>
            <a:off x="7179994" y="546205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9" name="Багетная рамка 98"/>
          <p:cNvSpPr/>
          <p:nvPr/>
        </p:nvSpPr>
        <p:spPr>
          <a:xfrm>
            <a:off x="7875505" y="5451363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O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0" name="Багетная рамка 99"/>
          <p:cNvSpPr/>
          <p:nvPr/>
        </p:nvSpPr>
        <p:spPr>
          <a:xfrm>
            <a:off x="1355977" y="599253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1" name="Багетная рамка 100"/>
          <p:cNvSpPr/>
          <p:nvPr/>
        </p:nvSpPr>
        <p:spPr>
          <a:xfrm>
            <a:off x="2065819" y="599176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Q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2" name="Багетная рамка 101"/>
          <p:cNvSpPr/>
          <p:nvPr/>
        </p:nvSpPr>
        <p:spPr>
          <a:xfrm>
            <a:off x="2765842" y="5981774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3" name="Багетная рамка 102"/>
          <p:cNvSpPr/>
          <p:nvPr/>
        </p:nvSpPr>
        <p:spPr>
          <a:xfrm>
            <a:off x="3465833" y="5985400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4" name="Багетная рамка 103"/>
          <p:cNvSpPr/>
          <p:nvPr/>
        </p:nvSpPr>
        <p:spPr>
          <a:xfrm>
            <a:off x="4174651" y="598373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5" name="Багетная рамка 104"/>
          <p:cNvSpPr/>
          <p:nvPr/>
        </p:nvSpPr>
        <p:spPr>
          <a:xfrm>
            <a:off x="4861152" y="5983732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6" name="Багетная рамка 105"/>
          <p:cNvSpPr/>
          <p:nvPr/>
        </p:nvSpPr>
        <p:spPr>
          <a:xfrm>
            <a:off x="5561217" y="5983731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V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7" name="Багетная рамка 106"/>
          <p:cNvSpPr/>
          <p:nvPr/>
        </p:nvSpPr>
        <p:spPr>
          <a:xfrm>
            <a:off x="6261292" y="599541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8" name="Багетная рамка 107"/>
          <p:cNvSpPr/>
          <p:nvPr/>
        </p:nvSpPr>
        <p:spPr>
          <a:xfrm>
            <a:off x="6953275" y="6003930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X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9" name="Багетная рамка 108"/>
          <p:cNvSpPr/>
          <p:nvPr/>
        </p:nvSpPr>
        <p:spPr>
          <a:xfrm>
            <a:off x="7634284" y="5985399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Y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0" name="Багетная рамка 109"/>
          <p:cNvSpPr/>
          <p:nvPr/>
        </p:nvSpPr>
        <p:spPr>
          <a:xfrm>
            <a:off x="8314039" y="5992538"/>
            <a:ext cx="686501" cy="541175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Z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014830" y="346624"/>
            <a:ext cx="576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b="1" dirty="0" smtClean="0">
                <a:solidFill>
                  <a:srgbClr val="00B0F0"/>
                </a:solidFill>
              </a:rPr>
              <a:t>1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698740" y="316978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039509" y="319377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373623" y="306115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U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722141" y="300458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4048506" y="312285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428407" y="309941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3287" y="63696"/>
            <a:ext cx="165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2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08510" y="699516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810944" y="1059583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813197" y="141154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819901" y="177587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802320" y="2121705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80550" y="1463944"/>
            <a:ext cx="477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3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107562" y="1411543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467237" y="140366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877741" y="1424317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203104" y="1424318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524981" y="139703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871334" y="139758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N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5180898" y="139495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D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97299" y="778643"/>
            <a:ext cx="360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4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3452902" y="106693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452343" y="1760069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C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503485" y="2108906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K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537268" y="1047595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574351" y="353142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550977" y="3196182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4573836" y="2875416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4577552" y="2455759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4548897" y="2155399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4547840" y="178101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G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8407" y="778643"/>
            <a:ext cx="374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5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191078" y="2444478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K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4860510" y="2451824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5228769" y="2451823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3540127" y="353142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251628" y="3531421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FF0000"/>
                </a:solidFill>
              </a:rPr>
              <a:t>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4890129" y="3529132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FF0000"/>
                </a:solidFill>
              </a:rPr>
              <a:t>T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4231747" y="3529132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FF0000"/>
                </a:solidFill>
              </a:rPr>
              <a:t>I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3892454" y="3519102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H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5569653" y="3555093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9926412" y="5357885"/>
            <a:ext cx="1246694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FINISH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534" y="145832"/>
            <a:ext cx="4676562" cy="3047941"/>
          </a:xfrm>
          <a:prstGeom prst="rect">
            <a:avLst/>
          </a:prstGeom>
        </p:spPr>
      </p:pic>
      <p:sp>
        <p:nvSpPr>
          <p:cNvPr id="145" name="Прямоугольник 144"/>
          <p:cNvSpPr/>
          <p:nvPr/>
        </p:nvSpPr>
        <p:spPr>
          <a:xfrm>
            <a:off x="7866495" y="3423424"/>
            <a:ext cx="2481837" cy="5136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Answer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09083" y="2533135"/>
            <a:ext cx="270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6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79840" y="3582047"/>
            <a:ext cx="508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7</a:t>
            </a:r>
            <a:endParaRPr lang="ru-RU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40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2" dur="25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</p:childTnLst>
        </p:cTn>
      </p:par>
    </p:tnLst>
    <p:bldLst>
      <p:bldP spid="33" grpId="0" animBg="1"/>
      <p:bldP spid="83" grpId="0" animBg="1"/>
      <p:bldP spid="85" grpId="0" animBg="1"/>
      <p:bldP spid="86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37" grpId="0"/>
      <p:bldP spid="140" grpId="0"/>
      <p:bldP spid="141" grpId="0"/>
      <p:bldP spid="142" grpId="0"/>
      <p:bldP spid="143" grpId="0"/>
      <p:bldP spid="14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82a6d9bb2ca3565c531e31f1d19ba980126ec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1176</TotalTime>
  <Words>605</Words>
  <Application>Microsoft Office PowerPoint</Application>
  <PresentationFormat>Широкоэкранный</PresentationFormat>
  <Paragraphs>452</Paragraphs>
  <Slides>11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Интернет-ресурсы: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Федотова</dc:creator>
  <cp:keywords>кроссворд</cp:keywords>
  <cp:lastModifiedBy>Ирина Федотова</cp:lastModifiedBy>
  <cp:revision>132</cp:revision>
  <dcterms:created xsi:type="dcterms:W3CDTF">2015-01-05T16:45:08Z</dcterms:created>
  <dcterms:modified xsi:type="dcterms:W3CDTF">2015-01-21T16:08:37Z</dcterms:modified>
</cp:coreProperties>
</file>