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71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5B9BD5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523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136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247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808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08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577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9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206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84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739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418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BCE2C-DB7D-47BF-9737-D4A34C9924A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E2C6E-B8F1-4E11-AB6E-CCA227C20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031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slide" Target="slide2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kolyan.net/uploads/posts/2010-02/1266472390_87452-cat.jpg" TargetMode="External"/><Relationship Id="rId2" Type="http://schemas.openxmlformats.org/officeDocument/2006/relationships/hyperlink" Target="http://img0.liveinternet.ru/images/attach/c/7/94/535/94535542_3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1.liveinternet.ru/images/attach/c/4/80/119/80119213_bg.jpg-" TargetMode="External"/><Relationship Id="rId5" Type="http://schemas.openxmlformats.org/officeDocument/2006/relationships/hyperlink" Target="http://img1.liveinternet.ru/images/attach/c/4/79/534/79534935_1319929636_priroda_42.jpg-" TargetMode="External"/><Relationship Id="rId4" Type="http://schemas.openxmlformats.org/officeDocument/2006/relationships/hyperlink" Target="http://guzgan.ro/uploads/posts/2010-12/1292879111_drumul-spre-casa075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27464" y="1839683"/>
            <a:ext cx="4645781" cy="156966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ИНТЕРАКТИВНЫЙ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«НАЗВАНИЯ МЕСЯЦЕВ»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41585" y="5160724"/>
            <a:ext cx="34681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Автор: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Федотова Ирина Владимировна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 английского языка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ГБОУ школа 638 Пушкинского района Санкт-Петербурга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Управляющая кнопка: сведения 4">
            <a:hlinkClick r:id="rId3" action="ppaction://hlinksldjump" highlightClick="1"/>
          </p:cNvPr>
          <p:cNvSpPr/>
          <p:nvPr/>
        </p:nvSpPr>
        <p:spPr>
          <a:xfrm>
            <a:off x="1705333" y="6191711"/>
            <a:ext cx="795176" cy="521208"/>
          </a:xfrm>
          <a:prstGeom prst="actionButtonInformation">
            <a:avLst/>
          </a:prstGeom>
          <a:solidFill>
            <a:schemeClr val="accent1">
              <a:lumMod val="40000"/>
              <a:lumOff val="60000"/>
            </a:schemeClr>
          </a:solidFill>
          <a:ln w="412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"/>
            <a:ext cx="6096000" cy="4572000"/>
          </a:xfrm>
          <a:prstGeom prst="rect">
            <a:avLst/>
          </a:prstGeom>
        </p:spPr>
      </p:pic>
      <p:pic>
        <p:nvPicPr>
          <p:cNvPr id="9" name="Рисунок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6" y="6286768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47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019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8664" y="29621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00895" y="10152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9815" y="10131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45300" y="102405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60973" y="102172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64669" y="10195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4829" y="10174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70976" y="101528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80659" y="101313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684174" y="100500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1961" y="5257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9998" y="15029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19082" y="19812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9083" y="248347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9081" y="29728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9082" y="347515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9082" y="397742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5887" y="19940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156952" y="199408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788017" y="19940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50146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81211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99397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908058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38766" y="104104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38766" y="151756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28033" y="248562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88016" y="297287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156951" y="297287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267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55453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92360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507730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71492" y="344724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71493" y="3924300"/>
            <a:ext cx="605307" cy="4793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82225" y="442389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71492" y="490255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71493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22241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653306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902557" y="540483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533622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64686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795752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59478" y="440699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902557" y="44260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520376" y="442585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95752" y="307375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795752" y="354692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786225" y="402381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786225" y="447755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780424" y="4954073"/>
            <a:ext cx="620501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795752" y="589423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409645" y="35331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8040710" y="353310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658895" y="35331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264203" y="353310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8027831" y="259294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8038746" y="306695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8040709" y="40225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40710" y="451190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630320" y="259294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248138" y="258695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893378" y="95285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496907" y="963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90404" y="98738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758301" y="100277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375935" y="9764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781586" y="96990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192844" y="97691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544841" y="98429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931841" y="97616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259983" y="1015285"/>
            <a:ext cx="452907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178085" y="528034"/>
            <a:ext cx="2794716" cy="1416676"/>
          </a:xfrm>
          <a:prstGeom prst="flowChartPunchedTap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ОКТЯБРЬ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6629" y="0"/>
            <a:ext cx="627017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08069" y="504361"/>
            <a:ext cx="54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450726" y="14579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89915" y="1967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50726" y="24376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463790" y="29601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555229" y="344350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542166" y="393989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518160" y="505098"/>
            <a:ext cx="627017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91446" y="99639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600155" y="152761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600156" y="197175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600155" y="246814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1" y="1963783"/>
            <a:ext cx="483326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124694" y="19579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754172" y="19248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4370399" y="194468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4991676" y="19152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1852485" y="197118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</a:t>
            </a:r>
            <a:endParaRPr lang="ru-RU" sz="28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1229633" y="19579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</a:t>
            </a:r>
            <a:endParaRPr lang="ru-RU" sz="28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510586" y="3003889"/>
            <a:ext cx="599757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5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263142" y="29465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1885994" y="29598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3144951" y="293329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3741298" y="294654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4364151" y="29465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4958428" y="294282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5605714" y="292584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4229147" y="2411707"/>
            <a:ext cx="627017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6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417538" y="488799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4439310" y="43872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4380255" y="392923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</a:t>
            </a:r>
            <a:endParaRPr lang="ru-RU" sz="28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4391413" y="339882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4417539" y="53713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2957695" y="4432095"/>
            <a:ext cx="627017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44295" y="43618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4994942" y="439037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</a:t>
            </a:r>
            <a:endParaRPr lang="ru-RU" sz="28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5613128" y="439037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2326323" y="5368266"/>
            <a:ext cx="627017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8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159150" y="539308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3786167" y="539309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4987949" y="53669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5641092" y="534083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6281173" y="534083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6869001" y="53669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pic>
        <p:nvPicPr>
          <p:cNvPr id="125" name="Рисунок 12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6" y="6261011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0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1" grpId="0" animBg="1"/>
      <p:bldP spid="119" grpId="0"/>
      <p:bldP spid="120" grpId="0"/>
      <p:bldP spid="121" grpId="0"/>
      <p:bldP spid="122" grpId="0"/>
      <p:bldP spid="1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69614" y="29621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00895" y="10152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9815" y="10131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45300" y="102405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60973" y="102172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67201" y="1019577"/>
            <a:ext cx="640876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14900" y="1017430"/>
            <a:ext cx="621911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47176" y="101528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75909" y="101313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81800" y="1005005"/>
            <a:ext cx="581025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1961" y="5257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9998" y="15029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19082" y="19812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9083" y="2457450"/>
            <a:ext cx="605307" cy="489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9081" y="29728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9082" y="3457576"/>
            <a:ext cx="605307" cy="4812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9082" y="3962400"/>
            <a:ext cx="605307" cy="478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5887" y="19940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156952" y="199408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788017" y="19940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50146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71686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89872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895716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38766" y="104104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38766" y="151756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28033" y="2457451"/>
            <a:ext cx="605307" cy="491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88016" y="297287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156951" y="297287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267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55453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73310" y="296952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79155" y="296952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71492" y="3419475"/>
            <a:ext cx="605307" cy="5009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71493" y="3924301"/>
            <a:ext cx="605307" cy="4888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82225" y="442389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90542" y="4886325"/>
            <a:ext cx="605307" cy="542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71493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50816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653306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883507" y="540483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485997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07536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719552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78528" y="441651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883507" y="440699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482276" y="440680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697143" y="311786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706673" y="35878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706671" y="40453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706671" y="45027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716198" y="493502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719552" y="586565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323920" y="358072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935935" y="35807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553374" y="358072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171187" y="35811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932581" y="264057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933971" y="310505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935934" y="40606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935935" y="451190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535070" y="264057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146711" y="264057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893378" y="95285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496907" y="963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90404" y="98738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758301" y="100277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404510" y="100503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867311" y="96990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249994" y="99596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668666" y="99382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950891" y="98568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259983" y="1015285"/>
            <a:ext cx="45290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178085" y="528034"/>
            <a:ext cx="2794716" cy="1416676"/>
          </a:xfrm>
          <a:prstGeom prst="flowChartPunchedTap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ЯНВАРЬ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6628" y="0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08069" y="504361"/>
            <a:ext cx="54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450726" y="14579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89915" y="1967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69776" y="242813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463790" y="29601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526654" y="343398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551691" y="394941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518160" y="505098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91446" y="99639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600155" y="152761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619206" y="197175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619125" y="242051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-143691" y="1937657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124694" y="19579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744647" y="194385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4360874" y="193515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4984968" y="19248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1852485" y="197118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</a:t>
            </a:r>
            <a:endParaRPr lang="ru-RU" sz="28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1229633" y="19579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</a:t>
            </a:r>
            <a:endParaRPr lang="ru-RU" sz="28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536712" y="2990827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5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263142" y="29465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1885994" y="29598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3144951" y="293329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3741298" y="294654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4335576" y="29084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4939378" y="292377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5558089" y="290679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4276772" y="2430757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6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446113" y="488799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4439310" y="43872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4389780" y="391018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</a:t>
            </a:r>
            <a:endParaRPr lang="ru-RU" sz="28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4362838" y="33893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4417539" y="53713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3043420" y="4393995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25245" y="43618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4985417" y="435227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</a:t>
            </a:r>
            <a:endParaRPr lang="ru-RU" sz="28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5575028" y="437132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2326323" y="5368266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8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187725" y="53835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3786167" y="539309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4959374" y="539553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5583942" y="534083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6214498" y="535988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6830901" y="537648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6776403" y="2463957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9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866115" y="308810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6823010" y="355422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6839610" y="403155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6827636" y="446725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6828997" y="490296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6883698" y="581627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pic>
        <p:nvPicPr>
          <p:cNvPr id="131" name="Рисунок 13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656" y="6286769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32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1" grpId="0" animBg="1"/>
      <p:bldP spid="125" grpId="0"/>
      <p:bldP spid="126" grpId="0"/>
      <p:bldP spid="127" grpId="0"/>
      <p:bldP spid="128" grpId="0"/>
      <p:bldP spid="129" grpId="0"/>
      <p:bldP spid="1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50564" y="293356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19945" y="10533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9815" y="106076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45300" y="10431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51448" y="10407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45619" y="10291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36254" y="103648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42401" y="102481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52084" y="102266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646074" y="102405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1961" y="58285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9998" y="15029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38132" y="196215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38133" y="2419350"/>
            <a:ext cx="605307" cy="5277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28606" y="2933700"/>
            <a:ext cx="605307" cy="485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9082" y="3419475"/>
            <a:ext cx="605307" cy="5383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9082" y="394885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137" y="19655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23627" y="196550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826117" y="19655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50146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81211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99397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905241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4966" y="105056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14966" y="149851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23283" y="242847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835641" y="294429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242676" y="294429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267" y="294094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45928" y="294094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63785" y="294094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60105" y="293142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52442" y="3400425"/>
            <a:ext cx="605307" cy="4818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52443" y="3886201"/>
            <a:ext cx="605307" cy="4888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53650" y="437626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61967" y="4838701"/>
            <a:ext cx="605307" cy="5179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71493" y="53572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69866" y="53667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662831" y="53572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873982" y="535721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466947" y="53572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069436" y="53572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671927" y="53572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59478" y="437841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854932" y="436889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463226" y="436870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668757" y="30926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668573" y="35497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668571" y="398815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668571" y="444562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668573" y="488739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681452" y="582755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266770" y="35331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869260" y="353310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465578" y="35235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052556" y="352376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856381" y="261199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857771" y="306341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878784" y="4003452"/>
            <a:ext cx="582636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878786" y="4470262"/>
            <a:ext cx="582634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58870" y="260247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061176" y="260247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950528" y="98142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544532" y="101102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61829" y="101595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729726" y="98372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318785" y="99551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762536" y="98895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154744" y="102454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525791" y="101287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874691" y="100473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259983" y="1015285"/>
            <a:ext cx="452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178085" y="528034"/>
            <a:ext cx="2794716" cy="1416676"/>
          </a:xfrm>
          <a:prstGeom prst="flowChartPunchedTap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АПРЕЛЬ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73383" y="0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65219" y="561975"/>
            <a:ext cx="54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450726" y="14579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80390" y="19102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69776" y="24376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463790" y="29316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545704" y="340540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542166" y="387321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518160" y="505098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53371" y="96202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714455" y="143236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733506" y="190508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819150" y="241099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0" y="1963783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124694" y="19579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754172" y="19248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4370399" y="194468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5013543" y="19248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1928685" y="192356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</a:t>
            </a:r>
            <a:endParaRPr lang="ru-RU" sz="28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1334408" y="18817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</a:t>
            </a:r>
            <a:endParaRPr lang="ru-RU" sz="28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536712" y="2990827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5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386967" y="29084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1981244" y="29026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3097326" y="289519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3703198" y="290844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4345101" y="28703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4958428" y="289519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5558089" y="292584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4229147" y="2411707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6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446113" y="48213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4382160" y="432057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4380255" y="386255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</a:t>
            </a:r>
            <a:endParaRPr lang="ru-RU" sz="28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4372363" y="339882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4417539" y="528559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2957695" y="4432095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44295" y="43427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4975892" y="43046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</a:t>
            </a:r>
            <a:endParaRPr lang="ru-RU" sz="28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5565503" y="430465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2326323" y="5368266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8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168675" y="532641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3776642" y="530736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4949849" y="52907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5593467" y="531226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6185923" y="528368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6783276" y="52907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6776403" y="2463957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9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793075" y="308640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6756335" y="351612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6763410" y="397440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6760961" y="44196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6781372" y="489343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6845598" y="579722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6118906" y="3504631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10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9236800" y="3493804"/>
            <a:ext cx="538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</a:t>
            </a:r>
            <a:endParaRPr lang="ru-RU" sz="2800" b="1" dirty="0"/>
          </a:p>
        </p:txBody>
      </p:sp>
      <p:sp>
        <p:nvSpPr>
          <p:cNvPr id="133" name="TextBox 132"/>
          <p:cNvSpPr txBox="1"/>
          <p:nvPr/>
        </p:nvSpPr>
        <p:spPr>
          <a:xfrm>
            <a:off x="8591006" y="3483463"/>
            <a:ext cx="538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</a:t>
            </a:r>
            <a:endParaRPr lang="ru-RU" sz="2800" b="1" dirty="0"/>
          </a:p>
        </p:txBody>
      </p:sp>
      <p:sp>
        <p:nvSpPr>
          <p:cNvPr id="134" name="TextBox 133"/>
          <p:cNvSpPr txBox="1"/>
          <p:nvPr/>
        </p:nvSpPr>
        <p:spPr>
          <a:xfrm>
            <a:off x="8026970" y="350169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35" name="TextBox 134"/>
          <p:cNvSpPr txBox="1"/>
          <p:nvPr/>
        </p:nvSpPr>
        <p:spPr>
          <a:xfrm>
            <a:off x="7375071" y="3516392"/>
            <a:ext cx="538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pic>
        <p:nvPicPr>
          <p:cNvPr id="137" name="Рисунок 13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6" y="6261011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5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1" grpId="0" animBg="1"/>
      <p:bldP spid="132" grpId="0"/>
      <p:bldP spid="133" grpId="0"/>
      <p:bldP spid="134" grpId="0"/>
      <p:bldP spid="1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Рисунок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29100" y="2962276"/>
            <a:ext cx="645821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19945" y="10152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39340" y="1019175"/>
            <a:ext cx="605307" cy="4576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45300" y="10050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41923" y="101220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55144" y="101005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55304" y="10174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61451" y="101528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71134" y="101313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636549" y="10145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1961" y="535228"/>
            <a:ext cx="605307" cy="4744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9998" y="1476375"/>
            <a:ext cx="605307" cy="4901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28875" y="1962152"/>
            <a:ext cx="619125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9083" y="2426326"/>
            <a:ext cx="605307" cy="5454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9081" y="29728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09557" y="3457575"/>
            <a:ext cx="605307" cy="4907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09557" y="3943351"/>
            <a:ext cx="605307" cy="5048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562" y="197502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04577" y="19750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800226" y="1975029"/>
            <a:ext cx="621674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28950" y="1968322"/>
            <a:ext cx="645553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81211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99397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895716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86391" y="104104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86391" y="150803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94708" y="243799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88016" y="297287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156951" y="297287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267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55453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54260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41055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71492" y="3429000"/>
            <a:ext cx="605307" cy="5048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71493" y="39495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19575" y="4423893"/>
            <a:ext cx="66795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71492" y="4876800"/>
            <a:ext cx="605307" cy="5274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71493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22241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653306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902557" y="540483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533622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64686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795753" y="5404834"/>
            <a:ext cx="595648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78528" y="441651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876800" y="4416515"/>
            <a:ext cx="621539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476876" y="4416331"/>
            <a:ext cx="609599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79519" y="305698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782873" y="353069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782871" y="398815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782871" y="44646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782873" y="494101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786227" y="584660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409645" y="35331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8021660" y="3523580"/>
            <a:ext cx="605307" cy="4864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646553" y="351405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252581" y="35142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8008781" y="260247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8010172" y="3076476"/>
            <a:ext cx="590904" cy="4382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8031184" y="399392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31185" y="44642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601745" y="260247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198064" y="260247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960053" y="94332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573107" y="95387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52304" y="97785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729726" y="97419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309260" y="9764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714911" y="98895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145219" y="98644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544841" y="97477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884216" y="96663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259983" y="1015285"/>
            <a:ext cx="452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178085" y="528034"/>
            <a:ext cx="2794716" cy="1416676"/>
          </a:xfrm>
          <a:prstGeom prst="flowChartPunchedTap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МАЙ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42755" y="0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46169" y="513886"/>
            <a:ext cx="54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422151" y="14579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70865" y="191977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41201" y="242813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463790" y="29601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593329" y="340540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580266" y="393989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518160" y="505098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53371" y="101544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695405" y="149904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723981" y="194318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723980" y="237289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0" y="1963783"/>
            <a:ext cx="496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105644" y="190078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754172" y="19248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4370399" y="194468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5004018" y="19248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1900110" y="191403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</a:t>
            </a:r>
            <a:endParaRPr lang="ru-RU" sz="28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1258208" y="191030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</a:t>
            </a:r>
            <a:endParaRPr lang="ru-RU" sz="28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536712" y="2990827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5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263142" y="29465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1885994" y="29598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3144951" y="293329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3741298" y="294654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4373676" y="289892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4939378" y="293329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5548564" y="292584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4229147" y="2411707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6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408013" y="48594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4363110" y="439677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4351680" y="392923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</a:t>
            </a:r>
            <a:endParaRPr lang="ru-RU" sz="28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4391413" y="341787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4417539" y="53713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2957695" y="4432095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777620" y="43618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4975892" y="43808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</a:t>
            </a:r>
            <a:endParaRPr lang="ru-RU" sz="28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5603603" y="435227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2326323" y="5368266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8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159150" y="539308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3786167" y="539309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4987949" y="53669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5641092" y="534083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6281173" y="534083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6916626" y="531933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6776403" y="2463957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9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908735" y="303878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6890774" y="351965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6877710" y="396488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6903836" y="444820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6877711" y="489234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6893223" y="583532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6118906" y="3504631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10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9347950" y="347475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</a:t>
            </a:r>
            <a:endParaRPr lang="ru-RU" sz="2800" b="1" dirty="0"/>
          </a:p>
        </p:txBody>
      </p:sp>
      <p:sp>
        <p:nvSpPr>
          <p:cNvPr id="133" name="TextBox 132"/>
          <p:cNvSpPr txBox="1"/>
          <p:nvPr/>
        </p:nvSpPr>
        <p:spPr>
          <a:xfrm>
            <a:off x="8749781" y="346441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</a:t>
            </a:r>
            <a:endParaRPr lang="ru-RU" sz="2800" b="1" dirty="0"/>
          </a:p>
        </p:txBody>
      </p:sp>
      <p:sp>
        <p:nvSpPr>
          <p:cNvPr id="134" name="TextBox 133"/>
          <p:cNvSpPr txBox="1"/>
          <p:nvPr/>
        </p:nvSpPr>
        <p:spPr>
          <a:xfrm>
            <a:off x="8150795" y="350169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35" name="TextBox 134"/>
          <p:cNvSpPr txBox="1"/>
          <p:nvPr/>
        </p:nvSpPr>
        <p:spPr>
          <a:xfrm>
            <a:off x="7505271" y="349734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136" name="TextBox 135"/>
          <p:cNvSpPr txBox="1"/>
          <p:nvPr/>
        </p:nvSpPr>
        <p:spPr>
          <a:xfrm>
            <a:off x="7407774" y="2533626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9289168" y="255763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38" name="TextBox 137"/>
          <p:cNvSpPr txBox="1"/>
          <p:nvPr/>
        </p:nvSpPr>
        <p:spPr>
          <a:xfrm>
            <a:off x="8702972" y="25151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8060987" y="253939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pic>
        <p:nvPicPr>
          <p:cNvPr id="140" name="Рисунок 13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6" y="6261011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35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1" grpId="0" animBg="1"/>
      <p:bldP spid="137" grpId="0"/>
      <p:bldP spid="138" grpId="0"/>
      <p:bldP spid="1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Рисунок 7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4326" y="0"/>
            <a:ext cx="12506325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41039" y="29621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19945" y="10152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39340" y="10131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58179" y="10111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60973" y="102172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55144" y="10195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45779" y="10174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42401" y="101528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33034" y="102266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623487" y="102051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41486" y="54475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39523" y="1485900"/>
            <a:ext cx="605307" cy="5092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28608" y="2454901"/>
            <a:ext cx="605307" cy="5168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9081" y="29728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9082" y="3429000"/>
            <a:ext cx="605307" cy="5097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9082" y="3943350"/>
            <a:ext cx="605307" cy="4977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35412" y="20036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147427" y="1994080"/>
            <a:ext cx="643273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781175" y="1994079"/>
            <a:ext cx="647700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38475" y="1996897"/>
            <a:ext cx="607453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62161" y="199689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51772" y="199689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838566" y="199689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29241" y="107914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29241" y="152708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7558" y="2466975"/>
            <a:ext cx="605307" cy="4822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807066" y="297287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195051" y="297287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267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55453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35210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31530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61967" y="3429000"/>
            <a:ext cx="595783" cy="4818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61968" y="3914775"/>
            <a:ext cx="595782" cy="4983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63175" y="442389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61967" y="4883508"/>
            <a:ext cx="605307" cy="5266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71493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22241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653306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902557" y="540483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533622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64686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782689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59478" y="44260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854932" y="441651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444176" y="441633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83057" y="303549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782873" y="3511640"/>
            <a:ext cx="605307" cy="5174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782871" y="398815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782871" y="44646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782873" y="494101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782689" y="585504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390595" y="350452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983560" y="35045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570353" y="34950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185906" y="349518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980206" y="25834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981597" y="30383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983559" y="39748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983560" y="44261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598480" y="258260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159964" y="257389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950528" y="94332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535007" y="9824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26010" y="9745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767826" y="97419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337835" y="9764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738861" y="97589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107119" y="95786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535316" y="97477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884216" y="98568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259983" y="1015285"/>
            <a:ext cx="452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178085" y="528034"/>
            <a:ext cx="2794716" cy="1416676"/>
          </a:xfrm>
          <a:prstGeom prst="flowChartPunchedTap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МАРТ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29691" y="0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27119" y="538490"/>
            <a:ext cx="54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374526" y="144842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594690" y="1938826"/>
            <a:ext cx="234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50726" y="24757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473315" y="297922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574279" y="341493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532641" y="390179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518160" y="505098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7646" y="105354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590630" y="147999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590631" y="199080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657305" y="243956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0" y="1963783"/>
            <a:ext cx="509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067544" y="19579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735122" y="194385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4313249" y="195420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4918293" y="193432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1852485" y="195213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</a:t>
            </a:r>
            <a:endParaRPr lang="ru-RU" sz="28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1229633" y="198650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</a:t>
            </a:r>
            <a:endParaRPr lang="ru-RU" sz="28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536712" y="2990827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5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291717" y="292749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1905044" y="2921701"/>
            <a:ext cx="542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3144951" y="293329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3741298" y="294654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4345101" y="29084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4958428" y="288567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5548564" y="290679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4200572" y="2487907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6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408013" y="48975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4363110" y="440629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4304055" y="391970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</a:t>
            </a:r>
            <a:endParaRPr lang="ru-RU" sz="28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4353313" y="337977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4417539" y="53713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2957695" y="4432095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06195" y="437132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4928267" y="437132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</a:t>
            </a:r>
            <a:endParaRPr lang="ru-RU" sz="28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5546453" y="438085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2326323" y="5368266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8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159150" y="539308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3786167" y="539309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4987949" y="53669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5641092" y="534083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6281173" y="534083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6882063" y="539308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6776403" y="2463957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9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929962" y="301129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6893224" y="350414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6877710" y="396488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6903836" y="444820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6916898" y="491847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6890774" y="581980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6118906" y="3504631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10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9300325" y="34461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</a:t>
            </a:r>
            <a:endParaRPr lang="ru-RU" sz="2800" b="1" dirty="0"/>
          </a:p>
        </p:txBody>
      </p:sp>
      <p:sp>
        <p:nvSpPr>
          <p:cNvPr id="133" name="TextBox 132"/>
          <p:cNvSpPr txBox="1"/>
          <p:nvPr/>
        </p:nvSpPr>
        <p:spPr>
          <a:xfrm>
            <a:off x="8702156" y="346441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</a:t>
            </a:r>
            <a:endParaRPr lang="ru-RU" sz="2800" b="1" dirty="0"/>
          </a:p>
        </p:txBody>
      </p:sp>
      <p:sp>
        <p:nvSpPr>
          <p:cNvPr id="134" name="TextBox 133"/>
          <p:cNvSpPr txBox="1"/>
          <p:nvPr/>
        </p:nvSpPr>
        <p:spPr>
          <a:xfrm>
            <a:off x="8005743" y="349326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35" name="TextBox 134"/>
          <p:cNvSpPr txBox="1"/>
          <p:nvPr/>
        </p:nvSpPr>
        <p:spPr>
          <a:xfrm>
            <a:off x="7505271" y="3468767"/>
            <a:ext cx="581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136" name="TextBox 135"/>
          <p:cNvSpPr txBox="1"/>
          <p:nvPr/>
        </p:nvSpPr>
        <p:spPr>
          <a:xfrm>
            <a:off x="7407774" y="2533626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9269030" y="251953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38" name="TextBox 137"/>
          <p:cNvSpPr txBox="1"/>
          <p:nvPr/>
        </p:nvSpPr>
        <p:spPr>
          <a:xfrm>
            <a:off x="8660518" y="256824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7991047" y="253096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7999639" y="2969657"/>
            <a:ext cx="638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41" name="TextBox 140"/>
          <p:cNvSpPr txBox="1"/>
          <p:nvPr/>
        </p:nvSpPr>
        <p:spPr>
          <a:xfrm flipH="1">
            <a:off x="8125097" y="3937397"/>
            <a:ext cx="398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142" name="TextBox 141"/>
          <p:cNvSpPr txBox="1"/>
          <p:nvPr/>
        </p:nvSpPr>
        <p:spPr>
          <a:xfrm>
            <a:off x="8056245" y="4392148"/>
            <a:ext cx="612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H</a:t>
            </a:r>
            <a:endParaRPr lang="ru-RU" sz="2800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8008937" y="2134120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45" name="Рисунок 14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6" y="6261011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51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1" grpId="0" animBg="1"/>
      <p:bldP spid="140" grpId="0"/>
      <p:bldP spid="141" grpId="0"/>
      <p:bldP spid="1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3399421" y="1867437"/>
            <a:ext cx="5450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YOU!!!</a:t>
            </a:r>
            <a:endParaRPr lang="ru-RU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61316" y="6042070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7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8914" y="2165308"/>
            <a:ext cx="83950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img0.liveinternet.ru/images/attach/c/7/94/535/94535542_31.jpg</a:t>
            </a:r>
            <a:r>
              <a:rPr lang="ru-RU" dirty="0" smtClean="0"/>
              <a:t> - зима</a:t>
            </a:r>
          </a:p>
          <a:p>
            <a:endParaRPr lang="ru-RU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kolyan.net/uploads/posts/2010-02/1266472390_87452-cat.jpg</a:t>
            </a:r>
            <a:r>
              <a:rPr lang="ru-RU" dirty="0" smtClean="0"/>
              <a:t> -  весна</a:t>
            </a:r>
          </a:p>
          <a:p>
            <a:endParaRPr lang="ru-RU" dirty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guzgan.ro/uploads/posts/2010-12/1292879111_drumul-spre-casa075.jpg</a:t>
            </a:r>
            <a:r>
              <a:rPr lang="ru-RU" dirty="0" smtClean="0"/>
              <a:t> - осень</a:t>
            </a:r>
          </a:p>
          <a:p>
            <a:endParaRPr lang="ru-RU" dirty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img1.liveinternet.ru/images/attach/c/4/79/534/79534935_1319929636_priroda_42.jpg</a:t>
            </a:r>
            <a:r>
              <a:rPr lang="ru-RU" dirty="0" smtClean="0">
                <a:hlinkClick r:id="rId5"/>
              </a:rPr>
              <a:t>-</a:t>
            </a:r>
            <a:r>
              <a:rPr lang="ru-RU" dirty="0" smtClean="0"/>
              <a:t> лето</a:t>
            </a:r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img1.liveinternet.ru/images/attach/c/4/80/119/80119213_bg.jpg</a:t>
            </a:r>
            <a:r>
              <a:rPr lang="ru-RU" dirty="0" smtClean="0">
                <a:hlinkClick r:id="rId6"/>
              </a:rPr>
              <a:t>-</a:t>
            </a:r>
            <a:r>
              <a:rPr lang="ru-RU" dirty="0" smtClean="0"/>
              <a:t> небо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18535" y="879957"/>
            <a:ext cx="2722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</a:rPr>
              <a:t>Интернет-ресурсы:</a:t>
            </a:r>
            <a:endParaRPr lang="ru-RU" sz="24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640080" y="6061166"/>
            <a:ext cx="574766" cy="62701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88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softEdge rad="1117600"/>
          </a:effectLst>
        </p:spPr>
      </p:pic>
      <p:sp>
        <p:nvSpPr>
          <p:cNvPr id="3" name="TextBox 2"/>
          <p:cNvSpPr txBox="1"/>
          <p:nvPr/>
        </p:nvSpPr>
        <p:spPr>
          <a:xfrm>
            <a:off x="2807594" y="360608"/>
            <a:ext cx="5885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Рекомендации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73801" y="1245717"/>
            <a:ext cx="6751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2">
                    <a:lumMod val="10000"/>
                  </a:schemeClr>
                </a:solidFill>
              </a:rPr>
              <a:t>Для того, чтобы узнать вопрос нажми на номер !</a:t>
            </a: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9459900" y="2063747"/>
            <a:ext cx="1802673" cy="613586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3462" y="2142308"/>
            <a:ext cx="6046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Для того, чтобы появился ответ нажми на     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0915" y="3061453"/>
            <a:ext cx="75901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2">
                    <a:lumMod val="10000"/>
                  </a:schemeClr>
                </a:solidFill>
              </a:rPr>
              <a:t>Для того, чтобы перейти к следующему слайду нажми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99977" y="4001980"/>
            <a:ext cx="7780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2">
                    <a:lumMod val="10000"/>
                  </a:schemeClr>
                </a:solidFill>
              </a:rPr>
              <a:t>Для того, чтобы просмотреть интернет – ресурсы нажми</a:t>
            </a:r>
          </a:p>
        </p:txBody>
      </p:sp>
      <p:sp>
        <p:nvSpPr>
          <p:cNvPr id="11" name="Управляющая кнопка: сведения 10">
            <a:hlinkClick r:id="" action="ppaction://noaction" highlightClick="1"/>
          </p:cNvPr>
          <p:cNvSpPr/>
          <p:nvPr/>
        </p:nvSpPr>
        <p:spPr>
          <a:xfrm>
            <a:off x="11129357" y="3949683"/>
            <a:ext cx="795176" cy="521208"/>
          </a:xfrm>
          <a:prstGeom prst="actionButtonInformation">
            <a:avLst/>
          </a:prstGeom>
          <a:solidFill>
            <a:schemeClr val="accent1">
              <a:lumMod val="40000"/>
              <a:lumOff val="60000"/>
            </a:schemeClr>
          </a:solidFill>
          <a:ln w="412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595" y="2989777"/>
            <a:ext cx="1128847" cy="474640"/>
          </a:xfrm>
          <a:prstGeom prst="rect">
            <a:avLst/>
          </a:prstGeom>
        </p:spPr>
      </p:pic>
      <p:pic>
        <p:nvPicPr>
          <p:cNvPr id="19" name="Рисунок 18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7141" y="6261010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9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Рисунок 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8664" y="293356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00895" y="10152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9815" y="10131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46389" y="100146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78663" y="101220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310934" y="101005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24157" y="100790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56429" y="100099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69650" y="100123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95752" y="100146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22436" y="519716"/>
            <a:ext cx="605307" cy="4977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9998" y="15029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19082" y="19812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9083" y="245490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9081" y="292525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9082" y="339895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9082" y="388217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5887" y="19940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156952" y="199408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788017" y="19940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50146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81211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99397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914766" y="195879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19716" y="104104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19716" y="150803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27217" y="246739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97541" y="293477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166476" y="293477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267" y="294094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55453" y="294094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911410" y="293142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536305" y="293142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71492" y="341867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71493" y="390189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63175" y="438579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81017" y="482635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81018" y="53095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60341" y="530005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681881" y="530005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893032" y="530958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505047" y="53191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36111" y="53095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767177" y="53191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49953" y="436889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883507" y="436889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508401" y="437224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50944" y="28986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754298" y="337829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754296" y="38643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754296" y="43503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754298" y="483024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767177" y="578945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381070" y="336165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8002610" y="337118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627503" y="33711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249043" y="337735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984901" y="2425035"/>
            <a:ext cx="616125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987584" y="290257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8012134" y="384152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12135" y="433092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611270" y="242149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236164" y="242149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880316" y="96591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476769" y="95142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09577" y="94928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733264" y="93854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351987" y="96095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853975" y="97235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243938" y="96501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629344" y="94381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950552" y="95833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298619" y="950891"/>
            <a:ext cx="452907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</a:t>
            </a:r>
            <a:endParaRPr lang="ru-RU" sz="2800" b="1" dirty="0"/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461420" y="437882"/>
            <a:ext cx="2794716" cy="1416676"/>
          </a:xfrm>
          <a:prstGeom prst="flowChartPunchedTap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СЕНТЯБРЬ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82" name="Рисунок 8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263" y="6261011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78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4" grpId="0"/>
      <p:bldP spid="75" grpId="0"/>
      <p:bldP spid="76" grpId="0"/>
      <p:bldP spid="77" grpId="0"/>
      <p:bldP spid="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9191"/>
            <a:ext cx="12192000" cy="68024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8664" y="29621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00895" y="10152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9815" y="10131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55914" y="101099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59613" y="101220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63309" y="101005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76532" y="100790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89754" y="100576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22025" y="100361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38602" y="100146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1961" y="5257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10948" y="15029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19082" y="19812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9083" y="2445376"/>
            <a:ext cx="605307" cy="4978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9081" y="29728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28607" y="34465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28607" y="392027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63987" y="198455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185527" y="19750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797542" y="197502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40621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52636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51772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848091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57816" y="105056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57816" y="149851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75658" y="246657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88016" y="297287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156951" y="297287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267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55453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901885" y="295047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88680" y="294094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97618" y="342819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94080" y="390788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95288" y="437980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310681" y="484894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314218" y="53346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95992" y="53476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708006" y="53476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926233" y="53286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544237" y="53191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62237" y="53191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757652" y="53191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92679" y="438685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906096" y="43797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504864" y="437251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25907" y="300092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735248" y="348306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744771" y="395005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744771" y="43980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744773" y="485882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757652" y="578945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362020" y="347595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983560" y="347595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607364" y="346996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200329" y="347015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983744" y="254886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978059" y="300735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974034" y="39463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983560" y="441665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601744" y="254886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219563" y="2545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893378" y="95285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496907" y="963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38152" y="93975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723739" y="95759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323412" y="95142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806350" y="93425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241558" y="94834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586480" y="95572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919595" y="95357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259983" y="1002222"/>
            <a:ext cx="52962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461420" y="437882"/>
            <a:ext cx="2794716" cy="1416676"/>
          </a:xfrm>
          <a:prstGeom prst="flowChartPunchedTap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ДЕКАБРЬ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42754" y="0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08069" y="504361"/>
            <a:ext cx="54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431676" y="14770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23240" y="19864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60251" y="242813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444740" y="29220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555229" y="343398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542166" y="390179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pic>
        <p:nvPicPr>
          <p:cNvPr id="87" name="Рисунок 8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6" y="6261011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4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7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1" grpId="0" animBg="1"/>
      <p:bldP spid="78" grpId="0"/>
      <p:bldP spid="79" grpId="0"/>
      <p:bldP spid="82" grpId="0"/>
      <p:bldP spid="83" grpId="0"/>
      <p:bldP spid="84" grpId="0"/>
      <p:bldP spid="85" grpId="0"/>
      <p:bldP spid="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Рисунок 7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45121" y="297084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00895" y="10152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9815" y="10131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65172" y="1023871"/>
            <a:ext cx="611745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0530" y="10346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329447" y="103245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58367" y="10303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74406" y="102816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03323" y="102601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23535" y="102387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1961" y="5257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9998" y="1480457"/>
            <a:ext cx="605307" cy="5138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19082" y="19812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9083" y="2429692"/>
            <a:ext cx="605307" cy="5486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9081" y="29728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9082" y="3439886"/>
            <a:ext cx="605307" cy="498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0373" y="393388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17516" y="196795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17912" y="196795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822852" y="197666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24020" y="19857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28960" y="199444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03602" y="200315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804004" y="200315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7144" y="105846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17143" y="152627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19663" y="242844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814142" y="295545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209203" y="294674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267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38036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38453" y="297779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51349" y="297324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27950" y="342982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19242" y="387114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21265" y="433680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10532" y="480676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19241" y="528291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04824" y="527420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601055" y="528291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815470" y="529162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437828" y="52916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060183" y="529162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682540" y="529162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05973" y="433024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832888" y="434766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450707" y="434274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651871" y="29257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662058" y="3398429"/>
            <a:ext cx="630328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660951" y="384882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660952" y="431663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660953" y="480602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682541" y="578101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279016" y="34111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901373" y="341989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506680" y="342406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107450" y="341535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897203" y="24877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895055" y="296244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901372" y="386574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910081" y="432902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93801" y="247899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077520" y="247900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893378" y="95285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496907" y="963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51032" y="98738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822880" y="98952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363793" y="98952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918592" y="9678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289183" y="100884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617336" y="100670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971245" y="99167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338360" y="954325"/>
            <a:ext cx="45290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461420" y="437882"/>
            <a:ext cx="2794716" cy="1416676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ИЮНЬ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55817" y="0"/>
            <a:ext cx="62701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08069" y="504361"/>
            <a:ext cx="54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424599" y="147536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89915" y="1967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59434" y="242895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463790" y="29601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511686" y="342608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516040" y="38963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605246" y="557349"/>
            <a:ext cx="62701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39491" y="102252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700113" y="14969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761454" y="193654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773568" y="241210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pic>
        <p:nvPicPr>
          <p:cNvPr id="94" name="Рисунок 9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6" y="6261011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35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1" grpId="0" animBg="1"/>
      <p:bldP spid="88" grpId="0"/>
      <p:bldP spid="90" grpId="0"/>
      <p:bldP spid="91" grpId="0"/>
      <p:bldP spid="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Рисунок 7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79"/>
            <a:ext cx="12191999" cy="68676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75412" y="294888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00895" y="10152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9815" y="10131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58364" y="101970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82745" y="102172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98416" y="1018904"/>
            <a:ext cx="605307" cy="4817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14088" y="103484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47177" y="102399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71555" y="103055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91398" y="103711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1961" y="5257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9998" y="15029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19082" y="19812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9083" y="2447110"/>
            <a:ext cx="605307" cy="5000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9081" y="29728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9082" y="3466012"/>
            <a:ext cx="605307" cy="5050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9082" y="397742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5887" y="19940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156952" y="199408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788017" y="19940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50146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81211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99397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908507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38766" y="104104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38766" y="151756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28033" y="248562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88016" y="297287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156951" y="297287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267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55453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904335" y="294257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530863" y="295128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71492" y="3438538"/>
            <a:ext cx="605307" cy="4977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71493" y="39495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82225" y="442389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71492" y="4902558"/>
            <a:ext cx="605307" cy="4967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71493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22241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653306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902557" y="540483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533622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64686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795752" y="54048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57845" y="443474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902557" y="44260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529084" y="441279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87411" y="304419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782873" y="35116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782871" y="398815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782871" y="44646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782873" y="495407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795752" y="589423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409645" y="35069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8032001" y="352439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658528" y="35243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280884" y="352022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8027831" y="259294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8034392" y="304953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8040709" y="398766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40710" y="446835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658895" y="259294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250587" y="260165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893378" y="95285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496907" y="963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46860" y="95254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762656" y="96793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402060" y="97211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877380" y="100148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263057" y="99277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664312" y="100252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964498" y="100038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259983" y="1015285"/>
            <a:ext cx="452907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461420" y="437882"/>
            <a:ext cx="2794716" cy="1416676"/>
          </a:xfrm>
          <a:prstGeom prst="flowChartPunchedTap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НОЯБРЬ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6630" y="0"/>
            <a:ext cx="587828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08069" y="504361"/>
            <a:ext cx="54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450726" y="145795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20246" y="195869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33309" y="242024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463790" y="29601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520394" y="346963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542166" y="397472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518160" y="505098"/>
            <a:ext cx="627017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91446" y="99639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600155" y="152761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600156" y="197175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600155" y="246814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0" y="1963783"/>
            <a:ext cx="470263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124694" y="19579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754172" y="19248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4370399" y="194468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5016537" y="19248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1852485" y="197118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</a:t>
            </a:r>
            <a:endParaRPr lang="ru-RU" sz="28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1229633" y="19579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</a:t>
            </a:r>
            <a:endParaRPr lang="ru-RU" sz="2800" b="1" dirty="0"/>
          </a:p>
        </p:txBody>
      </p:sp>
      <p:pic>
        <p:nvPicPr>
          <p:cNvPr id="100" name="Рисунок 9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6" y="6261011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72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1" grpId="0" animBg="1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62538" y="29621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09603" y="10152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9815" y="10131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40946" y="101099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47910" y="100430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54872" y="100216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1836" y="100001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68799" y="99786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75761" y="9957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669478" y="9935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1961" y="52570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9998" y="1489167"/>
            <a:ext cx="605307" cy="4773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19082" y="19812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9083" y="2464526"/>
            <a:ext cx="605307" cy="5087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9081" y="29728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27791" y="343160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27791" y="389904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86847" y="197666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191786" y="198537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805434" y="198537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24021" y="19770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37668" y="19770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38437" y="197702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847546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91018" y="105846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91017" y="151756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80284" y="242466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88016" y="297287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191785" y="297287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267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55453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69500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78611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62784" y="34211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71493" y="388856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73516" y="436293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71492" y="482418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80202" y="530033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39658" y="53090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653306" y="530033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893848" y="530033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498787" y="530033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12435" y="530033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717375" y="529162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49137" y="437378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885140" y="435637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476832" y="434312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04869" y="298361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713205" y="345938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713202" y="392719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713202" y="437759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713205" y="484086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726084" y="577231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322369" y="345472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927309" y="34676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553836" y="346760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154230" y="345453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927682" y="253198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925345" y="299728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932041" y="392632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932043" y="439831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532431" y="252744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136620" y="25232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954338" y="95285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496907" y="963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20735" y="98738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762655" y="97664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341102" y="97211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781585" y="95493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158554" y="96984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542392" y="96769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903539" y="97425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259983" y="1015285"/>
            <a:ext cx="45290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461420" y="437882"/>
            <a:ext cx="2794716" cy="1416676"/>
          </a:xfrm>
          <a:prstGeom prst="flowChartPunchedTap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ФЕВРАЛЬ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07920" y="0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08069" y="504361"/>
            <a:ext cx="54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468142" y="147536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89915" y="1967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15892" y="244637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463790" y="29601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563937" y="339996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629252" y="387893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518160" y="505098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39491" y="104864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687977" y="15276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731520" y="194562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661852" y="241589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0" y="1946366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046317" y="193180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736755" y="193351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4335564" y="19272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4938159" y="194222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1965696" y="19624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</a:t>
            </a:r>
            <a:endParaRPr lang="ru-RU" sz="28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1342844" y="19405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</a:t>
            </a:r>
            <a:endParaRPr lang="ru-RU" sz="28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528003" y="2964702"/>
            <a:ext cx="627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5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306685" y="293784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1885994" y="29598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3144951" y="293329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3741298" y="294654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4320609" y="292042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5004420" y="290717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5593196" y="290679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pic>
        <p:nvPicPr>
          <p:cNvPr id="108" name="Рисунок 10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5779" y="6293208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1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1" grpId="0" animBg="1"/>
      <p:bldP spid="101" grpId="0"/>
      <p:bldP spid="102" grpId="0"/>
      <p:bldP spid="103" grpId="0"/>
      <p:bldP spid="104" grpId="0"/>
      <p:bldP spid="105" grpId="0"/>
      <p:bldP spid="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18995" y="289247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27021" y="10152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9815" y="101313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45300" y="102405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60973" y="102172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63390" y="10241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70544" y="102613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77508" y="102399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80114" y="103055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686896" y="102822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1961" y="5431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9998" y="1471749"/>
            <a:ext cx="605307" cy="5225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19082" y="198120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27792" y="242251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9081" y="288578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9082" y="33532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9082" y="381196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30389" y="198537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17912" y="198537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814142" y="198537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24020" y="197703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28959" y="197702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21020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804003" y="197703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34561" y="10758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34560" y="15349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15119" y="245078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814141" y="288578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217911" y="287707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19850" y="288161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20618" y="288161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25957" y="289032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35068" y="289032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0532" y="335145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10533" y="379276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03848" y="42584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27949" y="472838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36659" y="520453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996115" y="521324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609764" y="521324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832888" y="519583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446536" y="519582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051475" y="519582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665123" y="519582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14303" y="42605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824180" y="42605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424581" y="426039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665491" y="29222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669662" y="338972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669659" y="382269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669659" y="428179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669662" y="473635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665123" y="565910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261599" y="336764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866538" y="336764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475647" y="336764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071877" y="337218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871078" y="24536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873283" y="291019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866538" y="382220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875247" y="429418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76016" y="245361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067708" y="245361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945628" y="97897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496907" y="963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90404" y="98738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758301" y="100277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379722" y="96775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759057" y="100680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145491" y="96984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581581" y="9764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912247" y="97861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373195" y="971742"/>
            <a:ext cx="45290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461420" y="437882"/>
            <a:ext cx="2794716" cy="1416676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АВГУСТ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55817" y="0"/>
            <a:ext cx="60089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34195" y="547904"/>
            <a:ext cx="54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442018" y="147536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89915" y="1967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33309" y="236799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472499" y="289921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520395" y="333900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524748" y="375701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640080" y="557349"/>
            <a:ext cx="62701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83036" y="104864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722811" y="15102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774327" y="192821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748937" y="243330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165463" y="1972491"/>
            <a:ext cx="470263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107277" y="194922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719337" y="19248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4274605" y="193597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4920742" y="195092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1922153" y="195377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</a:t>
            </a:r>
            <a:endParaRPr lang="ru-RU" sz="28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1342845" y="19405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</a:t>
            </a:r>
            <a:endParaRPr lang="ru-RU" sz="28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684758" y="2929867"/>
            <a:ext cx="547505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5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350228" y="284204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1938246" y="285529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3101409" y="287233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3689046" y="285946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4303191" y="283333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4899917" y="287233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5532236" y="288066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4220816" y="2390504"/>
            <a:ext cx="62701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6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356579" y="466156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4308681" y="422178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4330453" y="375587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</a:t>
            </a:r>
            <a:endParaRPr lang="ru-RU" sz="28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4295618" y="332915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4321745" y="513618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pic>
        <p:nvPicPr>
          <p:cNvPr id="114" name="Рисунок 11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6" y="6261011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2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1" grpId="0" animBg="1"/>
      <p:bldP spid="108" grpId="0"/>
      <p:bldP spid="109" grpId="0"/>
      <p:bldP spid="110" grpId="0"/>
      <p:bldP spid="111" grpId="0"/>
      <p:bldP spid="1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27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50564" y="29621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00895" y="1015284"/>
            <a:ext cx="618455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9815" y="102266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45300" y="102405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60973" y="102172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74194" y="101957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83879" y="102695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99551" y="102481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18759" y="102266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12749" y="102405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1961" y="55427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9998" y="1485901"/>
            <a:ext cx="605307" cy="5048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19082" y="1981202"/>
            <a:ext cx="605307" cy="5048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9083" y="2438401"/>
            <a:ext cx="605307" cy="5182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9081" y="295382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9082" y="340847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9082" y="387265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5887" y="19940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156952" y="199408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788017" y="19940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50146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81211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99397" y="1968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905241" y="1968322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38766" y="105056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38766" y="1517562"/>
            <a:ext cx="605307" cy="4922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28033" y="245704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816591" y="295382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214101" y="294429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267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45928" y="29599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54260" y="296952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70446" y="296952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52442" y="341867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52443" y="387332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44125" y="434769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42917" y="4819651"/>
            <a:ext cx="605307" cy="5179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52443" y="534768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03191" y="535802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624731" y="535720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865274" y="535721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472662" y="534387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086309" y="533516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699957" y="532645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21378" y="43498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845407" y="434984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463226" y="434176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00325" y="3009364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704496" y="345938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704493" y="392719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704494" y="439500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704496" y="4858279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699958" y="578972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305142" y="3454727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918790" y="3454728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519191" y="345472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124129" y="345926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914620" y="254069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908117" y="2997281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918789" y="3918000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927499" y="4372563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519558" y="2540695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119959" y="2540696"/>
            <a:ext cx="605307" cy="4636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969578" y="95285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582632" y="963401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  <a:endParaRPr lang="ru-RU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90404" y="98738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endParaRPr lang="ru-RU" sz="2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758301" y="100277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385460" y="99551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6800636" y="98895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6230944" y="97691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573416" y="98429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922316" y="96663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259983" y="1015285"/>
            <a:ext cx="45290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" name="Блок-схема: перфолента 80"/>
          <p:cNvSpPr/>
          <p:nvPr/>
        </p:nvSpPr>
        <p:spPr>
          <a:xfrm>
            <a:off x="8178085" y="528034"/>
            <a:ext cx="2794716" cy="1416676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ИЮЛЬ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29691" y="0"/>
            <a:ext cx="62701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55694" y="542461"/>
            <a:ext cx="54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2431676" y="144842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23240" y="197692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60251" y="243766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425690" y="291255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536179" y="337683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532641" y="381606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518160" y="505098"/>
            <a:ext cx="62701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76275" y="1044020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619205" y="152761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600156" y="1971755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638255" y="241099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0" y="1963783"/>
            <a:ext cx="496389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124694" y="19579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endParaRPr lang="ru-RU" sz="28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754172" y="19248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4370399" y="1944682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4965918" y="192480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1852485" y="197118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</a:t>
            </a:r>
            <a:endParaRPr lang="ru-RU" sz="28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1229633" y="195793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</a:t>
            </a:r>
            <a:endParaRPr lang="ru-RU" sz="28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536712" y="2990827"/>
            <a:ext cx="627017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5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348867" y="290844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1943144" y="289312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3144951" y="293329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3703198" y="2927498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4326051" y="292749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4901278" y="293329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endParaRPr lang="ru-RU" sz="28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5592923" y="2951969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4229147" y="2411707"/>
            <a:ext cx="62701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6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388963" y="48213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4296435" y="430152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4389780" y="3833983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</a:t>
            </a:r>
            <a:endParaRPr lang="ru-RU" sz="28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4353313" y="336072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</a:t>
            </a:r>
            <a:endParaRPr lang="ru-RU" sz="28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4379439" y="5295117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2983820" y="4318884"/>
            <a:ext cx="62701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06195" y="431417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</a:t>
            </a:r>
            <a:endParaRPr lang="ru-RU" sz="28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4947317" y="4314176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</a:t>
            </a:r>
            <a:endParaRPr lang="ru-RU" sz="28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5555162" y="4314994"/>
            <a:ext cx="579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</a:t>
            </a:r>
            <a:endParaRPr lang="ru-RU" sz="2800" b="1" dirty="0"/>
          </a:p>
        </p:txBody>
      </p:sp>
      <p:pic>
        <p:nvPicPr>
          <p:cNvPr id="118" name="Рисунок 11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6" y="6261011"/>
            <a:ext cx="1128847" cy="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75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1" grpId="0" animBg="1"/>
      <p:bldP spid="114" grpId="0"/>
      <p:bldP spid="115" grpId="0"/>
      <p:bldP spid="1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773</TotalTime>
  <Words>642</Words>
  <Application>Microsoft Office PowerPoint</Application>
  <PresentationFormat>Широкоэкранный</PresentationFormat>
  <Paragraphs>578</Paragraphs>
  <Slides>16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Федотова</dc:creator>
  <cp:lastModifiedBy>Ирина Федотова</cp:lastModifiedBy>
  <cp:revision>64</cp:revision>
  <dcterms:created xsi:type="dcterms:W3CDTF">2015-01-15T17:34:36Z</dcterms:created>
  <dcterms:modified xsi:type="dcterms:W3CDTF">2015-01-26T19:01:36Z</dcterms:modified>
</cp:coreProperties>
</file>