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5" r:id="rId6"/>
    <p:sldId id="282" r:id="rId7"/>
    <p:sldId id="260" r:id="rId8"/>
    <p:sldId id="269" r:id="rId9"/>
    <p:sldId id="286" r:id="rId10"/>
    <p:sldId id="272" r:id="rId11"/>
    <p:sldId id="262" r:id="rId12"/>
    <p:sldId id="274" r:id="rId13"/>
    <p:sldId id="275" r:id="rId14"/>
    <p:sldId id="278" r:id="rId15"/>
    <p:sldId id="279" r:id="rId16"/>
    <p:sldId id="261" r:id="rId17"/>
    <p:sldId id="283" r:id="rId18"/>
    <p:sldId id="284" r:id="rId19"/>
    <p:sldId id="264" r:id="rId20"/>
    <p:sldId id="270" r:id="rId21"/>
    <p:sldId id="266" r:id="rId22"/>
    <p:sldId id="268" r:id="rId23"/>
    <p:sldId id="267" r:id="rId24"/>
    <p:sldId id="28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0D3EA-C38A-4053-A274-17210EA76B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70F45-A089-4A67-98DC-4AA9F9D1D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samsung\&#1056;&#1072;&#1073;&#1086;&#1095;&#1080;&#1081;%20&#1089;&#1090;&#1086;&#1083;\&#1058;&#1088;&#1080;%20&#1073;&#1088;&#1086;&#1089;&#1082;&#1072;\Pulemetchik-Strel_ba-pulemeta(muzofon.com).mp3" TargetMode="Externa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samsung\&#1056;&#1072;&#1073;&#1086;&#1095;&#1080;&#1081;%20&#1089;&#1090;&#1086;&#1083;\&#1058;&#1088;&#1080;%20&#1073;&#1088;&#1086;&#1089;&#1082;&#1072;\Pesni-Pobedy-Zhuravli(muzofon.com).mp3" TargetMode="Externa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samsung\&#1056;&#1072;&#1073;&#1086;&#1095;&#1080;&#1081;%20&#1089;&#1090;&#1086;&#1083;\&#1058;&#1088;&#1080;%20&#1073;&#1088;&#1086;&#1089;&#1082;&#1072;\Voennye-pesni-Den_-Pobedy(muzofon.com).mp3" TargetMode="Externa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img-3.photosight.ru/9ff/2781699_large.jpeg" TargetMode="External"/><Relationship Id="rId13" Type="http://schemas.openxmlformats.org/officeDocument/2006/relationships/hyperlink" Target="http://venividi.ru/files/img1/5376/26.jpg" TargetMode="External"/><Relationship Id="rId3" Type="http://schemas.openxmlformats.org/officeDocument/2006/relationships/hyperlink" Target="http://ps.fsb.ru/images/fpsnew/Photo-history/hero-star.jpg" TargetMode="External"/><Relationship Id="rId7" Type="http://schemas.openxmlformats.org/officeDocument/2006/relationships/hyperlink" Target="http://guskin.spb.ru/photo/big/0504.jpg" TargetMode="External"/><Relationship Id="rId12" Type="http://schemas.openxmlformats.org/officeDocument/2006/relationships/hyperlink" Target="http://www.nbrkomi.ru/content/2440/&#1055;&#1072;&#1084;&#1103;&#1090;&#1085;&#1080;&#1082;%20&#1054;&#1087;&#1083;&#1077;&#1089;&#1085;&#1080;&#1085;&#1091;%20%20&#1053;.&#1042;.%20(&#1089;.&#1042;&#1099;&#1083;&#1100;&#1075;&#1086;&#1088;&#1090;)1.jpg" TargetMode="External"/><Relationship Id="rId2" Type="http://schemas.openxmlformats.org/officeDocument/2006/relationships/hyperlink" Target="http://www.gmod-fan.ru/uploads/posts/2012-05/1336499969_victory_day.jpg" TargetMode="External"/><Relationship Id="rId16" Type="http://schemas.openxmlformats.org/officeDocument/2006/relationships/hyperlink" Target="http://muzofon.com/search/&#1087;&#1091;&#1083;&#1077;&#1084;&#1077;&#1090;&#1072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43.r.photoshare.ru/00431/0041cba7c9f942b227ad23e89727fec668010af8.jpg" TargetMode="External"/><Relationship Id="rId11" Type="http://schemas.openxmlformats.org/officeDocument/2006/relationships/hyperlink" Target="http://komikz.ru/images/oplesnin.jpg" TargetMode="External"/><Relationship Id="rId5" Type="http://schemas.openxmlformats.org/officeDocument/2006/relationships/hyperlink" Target="http://bezformata.ru/content/Images/000/027/329/image27329518.jpg" TargetMode="External"/><Relationship Id="rId15" Type="http://schemas.openxmlformats.org/officeDocument/2006/relationships/hyperlink" Target="http://muzofon.com/search/&#1087;&#1077;&#1089;&#1085;&#1080;%20&#1087;&#1086;&#1073;&#1077;&#1076;&#1099;" TargetMode="External"/><Relationship Id="rId10" Type="http://schemas.openxmlformats.org/officeDocument/2006/relationships/hyperlink" Target="http://cs10760.vk.me/v10760130/19c/GhR2ZWFWcSI.jpg" TargetMode="External"/><Relationship Id="rId4" Type="http://schemas.openxmlformats.org/officeDocument/2006/relationships/hyperlink" Target="http://rfqfgnl.gorodnews.ru/gorod/img/thumb.php?id=2119.jpg&amp;w=450" TargetMode="External"/><Relationship Id="rId9" Type="http://schemas.openxmlformats.org/officeDocument/2006/relationships/hyperlink" Target="http://www.tomovl.ru/komi/oplesnin.htm" TargetMode="External"/><Relationship Id="rId14" Type="http://schemas.openxmlformats.org/officeDocument/2006/relationships/hyperlink" Target="http://www.obzor.lt/images/news/11/2011_06_15/pic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samsung\&#1056;&#1072;&#1073;&#1086;&#1095;&#1080;&#1081;%20&#1089;&#1090;&#1086;&#1083;\&#1058;&#1088;&#1080;%20&#1073;&#1088;&#1086;&#1089;&#1082;&#1072;\Pesni-Pobedy-22-iyunya-rovno-v-4-chasa(muzofon.com).mp3" TargetMode="Externa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Три броска через Волхов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714488"/>
            <a:ext cx="7143800" cy="25717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Посвящается 100-летию со дня рождения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Героя Советского Союза Н.В.Оплеснина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и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70-летию Победы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12" y="5143512"/>
            <a:ext cx="35719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Учитель русского языка и литературы  ГОУ РК «РЦО»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Истомина О.Е.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Г.Сыктывкар,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2015г.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85918" y="1214422"/>
            <a:ext cx="564360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Вот уже скоро три недели, как началось наше скитание по лесам и болотам. Наша часть полностью окружена. Двигаясь на северо-восток, мы часто меняем направление, сбивая с толку немцев. Местные жители подтвердили, что на восточном берегу реки Волхов наши, а на западном – немцы.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1429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Из военного дневника Н.В.Оплеснина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2781699_larg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3500438"/>
            <a:ext cx="5521785" cy="3000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85852" y="500042"/>
            <a:ext cx="6500858" cy="2428892"/>
          </a:xfrm>
          <a:noFill/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/>
              <a:t>...В реку сошел осторожно. Темнота - хоть глаз выколи. Вода ледяная. Не мудрено - уже 20 сентября. Двигался медленно, обшаривая дно ногами. Вода все выше. Потом дно разом исчезло. От неожиданности взмахнул руками. Дозорные врага услышали неосторожный всплеск. Тишину ночи вспугнули выстрелы. Ударил пулемет... </a:t>
            </a:r>
          </a:p>
          <a:p>
            <a:endParaRPr lang="ru-RU" dirty="0"/>
          </a:p>
        </p:txBody>
      </p:sp>
      <p:pic>
        <p:nvPicPr>
          <p:cNvPr id="5" name="Pulemetchik-Strel_ba-pulemet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286776" y="6000768"/>
            <a:ext cx="500066" cy="500066"/>
          </a:xfrm>
          <a:prstGeom prst="rect">
            <a:avLst/>
          </a:prstGeom>
        </p:spPr>
      </p:pic>
      <p:pic>
        <p:nvPicPr>
          <p:cNvPr id="7" name="Рисунок 6" descr="0041cba7c9f942b227ad23e89727fec668010af8.jpg"/>
          <p:cNvPicPr>
            <a:picLocks noChangeAspect="1"/>
          </p:cNvPicPr>
          <p:nvPr/>
        </p:nvPicPr>
        <p:blipFill>
          <a:blip r:embed="rId4"/>
          <a:srcRect t="11161"/>
          <a:stretch>
            <a:fillRect/>
          </a:stretch>
        </p:blipFill>
        <p:spPr>
          <a:xfrm>
            <a:off x="2143109" y="2928933"/>
            <a:ext cx="4946160" cy="3295597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857356" y="500042"/>
            <a:ext cx="52864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Пулеметная очередь взметнула вокруг меня фонтаны брызг. Вспыхнули огненные кривые трассирующих. Я снова под водой. Снова раздирающее грудь желание вдохнуть воздух. Стараюсь не всплывать как можно дольше. Всплываю на поверхность, плыву, плыву с такой энергией, с какой я никогда не плавал на самых ответственных соревнованиях…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4" name="Рисунок 3" descr="590x440_QfqJa8Hq0Muw9E5U0HEz.jpg"/>
          <p:cNvPicPr>
            <a:picLocks noChangeAspect="1"/>
          </p:cNvPicPr>
          <p:nvPr/>
        </p:nvPicPr>
        <p:blipFill>
          <a:blip r:embed="rId2"/>
          <a:srcRect t="12007"/>
          <a:stretch>
            <a:fillRect/>
          </a:stretch>
        </p:blipFill>
        <p:spPr>
          <a:xfrm>
            <a:off x="2143108" y="3214686"/>
            <a:ext cx="4788057" cy="314104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928794" y="714356"/>
            <a:ext cx="52864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Ноги наконец коснулись земли. Шагнув к берегу, не удержался, опять упал в воду. Когда поднялся, увидел перед собой силуэты людей. Хотел объяснить, кто я, но прерывистое дыхание не давало говорить. Да меня и не слушали. Мало ли кто приплывет с берега, занятого врагом. Разберутся в штабе.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3357562"/>
            <a:ext cx="50720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080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</a:rPr>
              <a:t>Босой, в рваных брюках, в гимнастерке без пояса, путешествовал я под конвоем из отделения в роту, из роты в батальон, из батальона в полк, из полка в дивизию…</a:t>
            </a:r>
            <a:endParaRPr lang="ru-RU" b="1" dirty="0" smtClean="0">
              <a:ea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5143512"/>
            <a:ext cx="4929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080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</a:rPr>
              <a:t>Думаю о том, с каким нетерпением ждут меня мои товарищи, и эта мысль заставляет спешить. 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571604" y="785794"/>
            <a:ext cx="614366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08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Переплывать реку во второй раз психологически труднее, чем в первый раз. Теперь с нее надо начинать, надо плыть прямо к врагу. Но я вижу перед собой изможденные лица ожидающих товарищей. Ничего, переплыву...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Постепенно захожу в ледяную воду. Сразу бросаться нельзя: враг может услышать. Поплыл. Волны усиливаются. Плыву долго. Вдруг вспоминаю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:</a:t>
            </a:r>
          </a:p>
          <a:p>
            <a:pPr marL="0" marR="0" lvl="0" indent="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</a:endParaRPr>
          </a:p>
          <a:p>
            <a:pPr marL="0" marR="0" lvl="0" indent="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Товарищ, верь: взойдет она,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Звезда пленительного счастья…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57224" y="357166"/>
            <a:ext cx="75724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08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Наступил момент, которого мы так ждали, скитаясь по лесам и болотам, терпя жестокие лишения, делая все, чтобы только скорее вырваться из вражеского кольца. Еще одно усилие — и мы соединимся с частями Красной Армии.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508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С боем выходим к реке. Лодок нет. Мы вышли на полтора километра южнее, чем следовало.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A7A7A"/>
                </a:solidFill>
                <a:effectLst/>
                <a:ea typeface="Times New Roman" pitchFamily="18" charset="0"/>
                <a:cs typeface="Tahoma" pitchFamily="34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" name="Рисунок 2" descr="0504.jpg"/>
          <p:cNvPicPr>
            <a:picLocks noChangeAspect="1"/>
          </p:cNvPicPr>
          <p:nvPr/>
        </p:nvPicPr>
        <p:blipFill>
          <a:blip r:embed="rId2"/>
          <a:srcRect t="8612"/>
          <a:stretch>
            <a:fillRect/>
          </a:stretch>
        </p:blipFill>
        <p:spPr>
          <a:xfrm>
            <a:off x="2097110" y="2428868"/>
            <a:ext cx="4903782" cy="2990988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214546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5080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</a:rPr>
              <a:t>Я переплываю Волхов. </a:t>
            </a:r>
          </a:p>
          <a:p>
            <a:pPr lvl="0" indent="5080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</a:rPr>
              <a:t>Это — моя третья переправа.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85852" y="285728"/>
            <a:ext cx="6786610" cy="20313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Указом Президиума Верховного Совета СССР от 27 декабря 1941 года за образцовое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выполнение боевых заданий командования на фронте борьбы с немецко-фашистскими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захватчиками и проявленные при этом мужество и героизм, младшему лейтенанту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Оплеснину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Николаю Васильевичу присвоено звание Героя Советского Союза с вручением ордена Ленина и медали «Золотая Звезда».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hero-sta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214942" y="3143248"/>
            <a:ext cx="2777462" cy="3357586"/>
          </a:xfrm>
          <a:prstGeom prst="rect">
            <a:avLst/>
          </a:prstGeom>
        </p:spPr>
      </p:pic>
      <p:pic>
        <p:nvPicPr>
          <p:cNvPr id="6" name="Рисунок 5" descr="thum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785918" y="3127724"/>
            <a:ext cx="2143140" cy="3516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04" y="5572140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Н.Оплеснин в отпуске дома, в Сыктывкаре, после совершения подвига.</a:t>
            </a:r>
            <a:endParaRPr lang="ru-RU" b="1" dirty="0"/>
          </a:p>
        </p:txBody>
      </p:sp>
      <p:pic>
        <p:nvPicPr>
          <p:cNvPr id="4" name="Рисунок 3" descr="сканирование0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500042"/>
            <a:ext cx="6072230" cy="4605574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43174" y="550070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Среди родных и друзей</a:t>
            </a:r>
            <a:endParaRPr lang="ru-RU" b="1" dirty="0"/>
          </a:p>
        </p:txBody>
      </p:sp>
      <p:pic>
        <p:nvPicPr>
          <p:cNvPr id="4" name="Рисунок 3" descr="сканирование0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416" y="785794"/>
            <a:ext cx="6913779" cy="4351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857356" y="3286124"/>
            <a:ext cx="5715040" cy="2857520"/>
          </a:xfr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/>
              <a:t>Николай </a:t>
            </a:r>
            <a:r>
              <a:rPr lang="ru-RU" sz="1800" b="1" dirty="0" smtClean="0"/>
              <a:t>Васильевич Оплеснин</a:t>
            </a:r>
          </a:p>
          <a:p>
            <a:pPr algn="ctr">
              <a:buNone/>
            </a:pPr>
            <a:r>
              <a:rPr lang="ru-RU" sz="1800" b="1" dirty="0" smtClean="0"/>
              <a:t> </a:t>
            </a:r>
            <a:r>
              <a:rPr lang="ru-RU" sz="1800" b="1" dirty="0"/>
              <a:t>погиб 19 марта 1942 </a:t>
            </a:r>
            <a:r>
              <a:rPr lang="ru-RU" sz="1800" b="1" dirty="0" smtClean="0"/>
              <a:t>года</a:t>
            </a:r>
          </a:p>
          <a:p>
            <a:pPr algn="ctr">
              <a:buNone/>
            </a:pPr>
            <a:r>
              <a:rPr lang="ru-RU" sz="1800" b="1" dirty="0" smtClean="0"/>
              <a:t> </a:t>
            </a:r>
            <a:r>
              <a:rPr lang="ru-RU" sz="1800" b="1" dirty="0"/>
              <a:t>при подготовке к боевой операции по</a:t>
            </a:r>
          </a:p>
          <a:p>
            <a:pPr algn="ctr">
              <a:buNone/>
            </a:pPr>
            <a:r>
              <a:rPr lang="ru-RU" sz="1800" b="1" dirty="0"/>
              <a:t>прорыву блокады </a:t>
            </a:r>
            <a:r>
              <a:rPr lang="ru-RU" sz="1800" b="1" dirty="0" smtClean="0"/>
              <a:t> </a:t>
            </a:r>
            <a:r>
              <a:rPr lang="ru-RU" sz="1800" b="1" dirty="0"/>
              <a:t>Ленинграда</a:t>
            </a:r>
            <a:r>
              <a:rPr lang="ru-RU" sz="1800" b="1" dirty="0" smtClean="0"/>
              <a:t>.</a:t>
            </a:r>
          </a:p>
          <a:p>
            <a:pPr algn="ctr">
              <a:buNone/>
            </a:pPr>
            <a:r>
              <a:rPr lang="ru-RU" sz="1800" b="1" dirty="0" smtClean="0"/>
              <a:t> </a:t>
            </a:r>
            <a:r>
              <a:rPr lang="ru-RU" sz="1800" b="1" dirty="0"/>
              <a:t>Похоронен в городе Чудово Новгородской области.</a:t>
            </a:r>
          </a:p>
          <a:p>
            <a:pPr algn="ctr">
              <a:buNone/>
            </a:pPr>
            <a:r>
              <a:rPr lang="ru-RU" sz="1800" b="1" dirty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esni-Pobedy-Zhuravli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215338" y="5929330"/>
            <a:ext cx="571504" cy="571504"/>
          </a:xfrm>
          <a:prstGeom prst="rect">
            <a:avLst/>
          </a:prstGeom>
        </p:spPr>
      </p:pic>
      <p:pic>
        <p:nvPicPr>
          <p:cNvPr id="5" name="Рисунок 4" descr="oplesni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285728"/>
            <a:ext cx="1928826" cy="267262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4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28" y="357166"/>
            <a:ext cx="6858048" cy="204311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   </a:t>
            </a:r>
            <a:r>
              <a:rPr lang="ru-RU" sz="2800" b="1" dirty="0" smtClean="0">
                <a:solidFill>
                  <a:srgbClr val="FF0000"/>
                </a:solidFill>
              </a:rPr>
              <a:t>Чем дальше мы уходим от войны,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Тем ближе нам становятся солдаты,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События тех лет и памятные даты,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И первый, и последние бои...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1336499969_victory_d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357430"/>
            <a:ext cx="5329304" cy="3996979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Подвиг твой живет в сердцах земляков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2732951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8624" y="1571612"/>
            <a:ext cx="4122236" cy="4500594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214942" y="2643182"/>
            <a:ext cx="3071834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Народ помнит Героя.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 Имя Оплеснина носят улицы                в городах Сыктывкаре, Ухте, Чудово, Выльгортская средняя школа.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00166" y="5214950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 месте дома в Сыктывкаре , где жил Н.В.Оплеснин, воздвигнут мраморный обелиск памяти герою.</a:t>
            </a:r>
            <a:endParaRPr lang="ru-RU" b="1" dirty="0"/>
          </a:p>
        </p:txBody>
      </p:sp>
      <p:pic>
        <p:nvPicPr>
          <p:cNvPr id="6" name="Рисунок 5" descr="oplesnin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714356"/>
            <a:ext cx="5643602" cy="4311084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71513" y="357166"/>
            <a:ext cx="8472487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Documents and Settings\samsung\Рабочий стол\оплеснин\Памятник Оплеснину  Н.В. (с.Выльгорт)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7018601" cy="4794655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5429264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ea typeface="+mj-ea"/>
                <a:cs typeface="+mj-cs"/>
              </a:rPr>
              <a:t>В июне 2006 года в с. Выльгорт торжественно открыта мемориальная доска.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14414" y="0"/>
            <a:ext cx="6972300" cy="192880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2800" b="1" dirty="0" smtClean="0">
                <a:solidFill>
                  <a:srgbClr val="FF0000"/>
                </a:solidFill>
              </a:rPr>
              <a:t>Чем </a:t>
            </a:r>
            <a:r>
              <a:rPr lang="ru-RU" sz="2800" b="1" dirty="0">
                <a:solidFill>
                  <a:srgbClr val="FF0000"/>
                </a:solidFill>
              </a:rPr>
              <a:t>дальше мы уходим от войны,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Тем чаще вспоминаем тех солдат,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Что шли в атаки не для славы и наград,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А ради мира, счастья всей Земли!     </a:t>
            </a:r>
          </a:p>
          <a:p>
            <a:endParaRPr lang="ru-RU" dirty="0"/>
          </a:p>
        </p:txBody>
      </p:sp>
      <p:pic>
        <p:nvPicPr>
          <p:cNvPr id="4" name="Рисунок 3" descr="pi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2196568"/>
            <a:ext cx="7021876" cy="4661432"/>
          </a:xfrm>
          <a:prstGeom prst="rect">
            <a:avLst/>
          </a:prstGeom>
        </p:spPr>
      </p:pic>
      <p:pic>
        <p:nvPicPr>
          <p:cNvPr id="5" name="Voennye-pesni-Den_-Pobedy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6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285728"/>
            <a:ext cx="685804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 Использованные изображения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и звуки: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hlinkClick r:id="rId2"/>
              </a:rPr>
              <a:t>http://www.gmod-fan.ru/uploads/posts/2012-05/1336499969_victory_day.jpg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1941-1945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hlinkClick r:id="rId3"/>
              </a:rPr>
              <a:t>http://ps.fsb.ru/images/fpsnew/Photo-history/hero-star.jpg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Медаль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"Золотая Звезда" Героя Советского Союза.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hlinkClick r:id="rId4"/>
              </a:rPr>
              <a:t>http://rfqfgnl.gorodnews.ru/gorod/img/thumb.php?id=2119.jpg&amp;w=450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орден Ленина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  <a:hlinkClick r:id="rId5"/>
              </a:rPr>
              <a:t>http://bezformata.ru/content/Images/000/027/329/image27329518.jpg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Плакат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hlinkClick r:id="rId6"/>
              </a:rPr>
              <a:t>http://43.r.photoshare.ru/00431/0041cba7c9f942b227ad23e89727fec668010af8.jpg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река Волхов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hlinkClick r:id="rId7"/>
              </a:rPr>
              <a:t>http://guskin.spb.ru/photo/big/0504.jpg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река Волхов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u="sng" dirty="0" smtClean="0">
                <a:hlinkClick r:id="rId8"/>
              </a:rPr>
              <a:t>http://img-3.photosight.ru/9ff/2781699_large.jpeg</a:t>
            </a:r>
            <a:r>
              <a:rPr lang="ru-RU" sz="1600" dirty="0" smtClean="0"/>
              <a:t> река Волхов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  <a:hlinkClick r:id="rId9"/>
              </a:rPr>
              <a:t>http://www.tomovl.ru/komi/oplesnin.htm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памятник в Сыктывкаре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Чтец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  <a:hlinkClick r:id="rId10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  <a:hlinkClick r:id="rId10"/>
              </a:rPr>
              <a:t>://cs10760.vk.me/v10760130/19c/GhR2ZWFWcSI.jpg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Н.Оплеснин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  <a:hlinkClick r:id="rId11"/>
              </a:rPr>
              <a:t>http://komikz.ru/images/oplesnin.jpg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Н.Оплеснин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  <a:hlinkClick r:id="rId12"/>
              </a:rPr>
              <a:t>http://www.nbrkomi.ru/content/2440/Памятник%20Оплеснину%20%20Н.В.%20%28с.Выльгорт%291.jpg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памятник  в Вильгорте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  <a:hlinkClick r:id="rId13"/>
              </a:rPr>
              <a:t>http://venividi.ru/files/img1/5376/26.jpg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Вильгорт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  <a:hlinkClick r:id="rId14"/>
              </a:rPr>
              <a:t>http://www.obzor.lt/images/news/11/2011_06_15/pic.jpg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Вечный огонь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hlinkClick r:id="rId15"/>
              </a:rPr>
              <a:t>http://muzofon.com/search/песни%20победы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песни победы  «22 июня, ровно в 4 часа», «Журавли», «День Победы»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hlinkClick r:id="rId16"/>
              </a:rPr>
              <a:t>http://muzofon.com/search/пулемета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звук пулемета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785794"/>
            <a:ext cx="7286676" cy="5143536"/>
          </a:xfrm>
          <a:noFill/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1800" b="1" dirty="0"/>
              <a:t>111-я стрелковая дивизия, в которой воевал младший лейтенант Н.В.Оплеснин, попала в окружение</a:t>
            </a:r>
            <a:r>
              <a:rPr lang="ru-RU" sz="1800" b="1" dirty="0" smtClean="0"/>
              <a:t>.</a:t>
            </a:r>
          </a:p>
          <a:p>
            <a:pPr algn="just">
              <a:buFont typeface="Wingdings" pitchFamily="2" charset="2"/>
              <a:buChar char="§"/>
            </a:pPr>
            <a:endParaRPr lang="ru-RU" sz="1800" b="1" dirty="0"/>
          </a:p>
          <a:p>
            <a:pPr algn="just">
              <a:buFont typeface="Wingdings" pitchFamily="2" charset="2"/>
              <a:buChar char="§"/>
            </a:pPr>
            <a:r>
              <a:rPr lang="ru-RU" sz="1800" b="1" dirty="0" smtClean="0"/>
              <a:t>     20 </a:t>
            </a:r>
            <a:r>
              <a:rPr lang="ru-RU" sz="1800" b="1" dirty="0"/>
              <a:t>сентября 1941 года,  выполняя приказ командира дивизии, Николай Оплеснин под сильным огнем противника переплыл реку Волхов и связался с частями Красной Армии</a:t>
            </a:r>
            <a:r>
              <a:rPr lang="ru-RU" sz="1800" b="1" dirty="0" smtClean="0"/>
              <a:t>.</a:t>
            </a:r>
          </a:p>
          <a:p>
            <a:pPr algn="just">
              <a:buFont typeface="Wingdings" pitchFamily="2" charset="2"/>
              <a:buChar char="§"/>
            </a:pPr>
            <a:endParaRPr lang="ru-RU" sz="1800" b="1" dirty="0"/>
          </a:p>
          <a:p>
            <a:pPr algn="just">
              <a:buFont typeface="Wingdings" pitchFamily="2" charset="2"/>
              <a:buChar char="§"/>
            </a:pPr>
            <a:r>
              <a:rPr lang="ru-RU" sz="1800" b="1" dirty="0"/>
              <a:t>25 сентября, разведав силы </a:t>
            </a:r>
            <a:r>
              <a:rPr lang="ru-RU" sz="1800" b="1" dirty="0" smtClean="0"/>
              <a:t>немцев</a:t>
            </a:r>
            <a:r>
              <a:rPr lang="ru-RU" sz="1800" b="1" dirty="0"/>
              <a:t>, с планом переправы, доблестный коми воин вновь переплыл многоводный Волхов и сквозь вражеские посты добрался до своих</a:t>
            </a:r>
            <a:r>
              <a:rPr lang="ru-RU" sz="1800" b="1" dirty="0" smtClean="0"/>
              <a:t>…</a:t>
            </a:r>
          </a:p>
          <a:p>
            <a:pPr algn="just">
              <a:buFont typeface="Wingdings" pitchFamily="2" charset="2"/>
              <a:buChar char="§"/>
            </a:pPr>
            <a:endParaRPr lang="ru-RU" sz="1800" b="1" dirty="0"/>
          </a:p>
          <a:p>
            <a:pPr algn="just">
              <a:buFont typeface="Wingdings" pitchFamily="2" charset="2"/>
              <a:buChar char="§"/>
            </a:pPr>
            <a:r>
              <a:rPr lang="ru-RU" sz="1800" b="1" dirty="0"/>
              <a:t>29 сентября части окруженной дивизии вышли к намеченному месту переправы, и Николай </a:t>
            </a:r>
            <a:r>
              <a:rPr lang="ru-RU" sz="1800" b="1" dirty="0" smtClean="0"/>
              <a:t>Оплеснин </a:t>
            </a:r>
            <a:r>
              <a:rPr lang="ru-RU" sz="1800" b="1" dirty="0"/>
              <a:t>в третий раз  переплыл Волхов, чтобы сообщить, что части готовы к переправе. </a:t>
            </a:r>
            <a:r>
              <a:rPr lang="ru-RU" sz="1800" b="1" dirty="0" smtClean="0"/>
              <a:t>Форсирование </a:t>
            </a:r>
            <a:r>
              <a:rPr lang="ru-RU" sz="1800" b="1" dirty="0"/>
              <a:t>Волхова прошло успешно, и дивизия вышла из </a:t>
            </a:r>
            <a:r>
              <a:rPr lang="ru-RU" sz="1800" b="1" dirty="0" smtClean="0"/>
              <a:t>окружения.</a:t>
            </a:r>
          </a:p>
          <a:p>
            <a:pPr algn="just">
              <a:buNone/>
            </a:pPr>
            <a:endParaRPr lang="ru-RU" sz="3400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4857760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Оплеснин Николай Васильевич </a:t>
            </a:r>
            <a:endParaRPr lang="ru-RU" b="1" dirty="0" smtClean="0"/>
          </a:p>
          <a:p>
            <a:pPr algn="ctr"/>
            <a:r>
              <a:rPr lang="ru-RU" b="1" dirty="0" smtClean="0"/>
              <a:t>родился </a:t>
            </a:r>
            <a:r>
              <a:rPr lang="ru-RU" b="1" dirty="0"/>
              <a:t>12 декабря </a:t>
            </a:r>
            <a:r>
              <a:rPr lang="ru-RU" b="1" dirty="0" smtClean="0"/>
              <a:t>(25 декабря н.ст.) 1914</a:t>
            </a:r>
            <a:r>
              <a:rPr lang="ru-RU" b="1" dirty="0"/>
              <a:t> </a:t>
            </a:r>
            <a:r>
              <a:rPr lang="ru-RU" b="1" dirty="0" smtClean="0"/>
              <a:t>года </a:t>
            </a:r>
            <a:r>
              <a:rPr lang="ru-RU" b="1" dirty="0"/>
              <a:t>в селе Выльгорт Сыктывдинского района в </a:t>
            </a:r>
            <a:r>
              <a:rPr lang="ru-RU" b="1" dirty="0" smtClean="0"/>
              <a:t>семье крестьянина.</a:t>
            </a:r>
            <a:endParaRPr lang="ru-RU" b="1" dirty="0"/>
          </a:p>
        </p:txBody>
      </p:sp>
      <p:pic>
        <p:nvPicPr>
          <p:cNvPr id="6" name="Рисунок 5" descr="сканирование0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5720" y="571480"/>
            <a:ext cx="2790011" cy="3500462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7" name="Рисунок 6" descr="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642918"/>
            <a:ext cx="4714908" cy="3536181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5572140"/>
            <a:ext cx="7572428" cy="10001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/>
              <a:t>Н.Оплеснин </a:t>
            </a:r>
            <a:r>
              <a:rPr lang="ru-RU" sz="1800" b="1" dirty="0"/>
              <a:t>хорошо </a:t>
            </a:r>
            <a:r>
              <a:rPr lang="ru-RU" sz="1800" b="1" dirty="0" smtClean="0"/>
              <a:t>бегал </a:t>
            </a:r>
            <a:r>
              <a:rPr lang="ru-RU" sz="1800" b="1" dirty="0"/>
              <a:t>на лыжах, </a:t>
            </a:r>
            <a:r>
              <a:rPr lang="ru-RU" sz="1800" b="1" dirty="0" smtClean="0"/>
              <a:t> </a:t>
            </a:r>
            <a:r>
              <a:rPr lang="ru-RU" sz="1800" b="1" dirty="0"/>
              <a:t>занимался плаванием</a:t>
            </a:r>
            <a:r>
              <a:rPr lang="ru-RU" sz="1800" b="1" dirty="0" smtClean="0"/>
              <a:t>,</a:t>
            </a:r>
          </a:p>
          <a:p>
            <a:pPr algn="ctr">
              <a:buNone/>
            </a:pPr>
            <a:r>
              <a:rPr lang="ru-RU" sz="1800" b="1" dirty="0" smtClean="0"/>
              <a:t> </a:t>
            </a:r>
            <a:r>
              <a:rPr lang="ru-RU" sz="1800" b="1" dirty="0"/>
              <a:t>увлекался легкой атлетикой.</a:t>
            </a:r>
          </a:p>
          <a:p>
            <a:endParaRPr lang="ru-RU" dirty="0"/>
          </a:p>
        </p:txBody>
      </p:sp>
      <p:pic>
        <p:nvPicPr>
          <p:cNvPr id="5" name="Рисунок 4" descr="сканирование0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46" y="680869"/>
            <a:ext cx="7417730" cy="4602967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5500702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Н.Оплеснин – капитан команды  участников лыжного перехода </a:t>
            </a:r>
            <a:endParaRPr lang="ru-RU" b="1" dirty="0" smtClean="0"/>
          </a:p>
          <a:p>
            <a:pPr algn="ctr"/>
            <a:r>
              <a:rPr lang="ru-RU" b="1" dirty="0" smtClean="0"/>
              <a:t>Сыктывкар </a:t>
            </a:r>
            <a:r>
              <a:rPr lang="ru-RU" b="1" dirty="0" smtClean="0"/>
              <a:t>- Архангельск</a:t>
            </a:r>
            <a:endParaRPr lang="ru-RU" b="1" dirty="0"/>
          </a:p>
        </p:txBody>
      </p:sp>
      <p:pic>
        <p:nvPicPr>
          <p:cNvPr id="4" name="Рисунок 3" descr="сканирование0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642918"/>
            <a:ext cx="6405455" cy="447524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5429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Picture 1" descr="C:\Documents and Settings\samsung\Рабочий стол\оплеснин\GhR2ZWFWcS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3820729" cy="485778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929190" y="785794"/>
            <a:ext cx="35719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Занятия в школе, учеба в  техникуме, действительная служба в Красной Армии, нелегкая работа строителя, кадровая служба офицера-  таков жизненный путь Николая Васильевича до начала Великой Отечественной войны.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6000768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Фотография 1936г.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5357826"/>
            <a:ext cx="5214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Война застала Н.В.Оплеснина на </a:t>
            </a:r>
            <a:r>
              <a:rPr lang="ru-RU" b="1" dirty="0" smtClean="0"/>
              <a:t>посту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 smtClean="0"/>
              <a:t>командира пулеметного взвода.</a:t>
            </a:r>
            <a:endParaRPr lang="ru-RU" b="1" dirty="0"/>
          </a:p>
        </p:txBody>
      </p:sp>
      <p:pic>
        <p:nvPicPr>
          <p:cNvPr id="3" name="Рисунок 2" descr="oplesnin.jpg"/>
          <p:cNvPicPr>
            <a:picLocks noChangeAspect="1"/>
          </p:cNvPicPr>
          <p:nvPr/>
        </p:nvPicPr>
        <p:blipFill>
          <a:blip r:embed="rId2"/>
          <a:srcRect b="15910"/>
          <a:stretch>
            <a:fillRect/>
          </a:stretch>
        </p:blipFill>
        <p:spPr>
          <a:xfrm>
            <a:off x="2438436" y="290863"/>
            <a:ext cx="4062390" cy="473337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esni-Pobedy-22-iyunya-rovno-v-4-chas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215338" y="6072206"/>
            <a:ext cx="447676" cy="4476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8794" y="6000768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Н.Оплеснин с женой </a:t>
            </a:r>
            <a:r>
              <a:rPr lang="ru-RU" b="1" dirty="0" smtClean="0"/>
              <a:t>Надеждой</a:t>
            </a:r>
            <a:endParaRPr lang="ru-RU" sz="2400" b="1" dirty="0"/>
          </a:p>
        </p:txBody>
      </p:sp>
      <p:pic>
        <p:nvPicPr>
          <p:cNvPr id="5" name="Рисунок 4" descr="сканирование000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9" y="785794"/>
            <a:ext cx="6348838" cy="4815372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3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844</Words>
  <Application>Microsoft Office PowerPoint</Application>
  <PresentationFormat>Экран (4:3)</PresentationFormat>
  <Paragraphs>79</Paragraphs>
  <Slides>24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Три броска через Волхов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Подвиг твой живет в сердцах земляков</vt:lpstr>
      <vt:lpstr>Слайд 21</vt:lpstr>
      <vt:lpstr> </vt:lpstr>
      <vt:lpstr>Слайд 23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броска через Волхов</dc:title>
  <dc:creator>samsung</dc:creator>
  <cp:lastModifiedBy>samsung</cp:lastModifiedBy>
  <cp:revision>64</cp:revision>
  <dcterms:created xsi:type="dcterms:W3CDTF">2014-12-23T17:36:17Z</dcterms:created>
  <dcterms:modified xsi:type="dcterms:W3CDTF">2015-01-16T14:53:56Z</dcterms:modified>
</cp:coreProperties>
</file>