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256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BFBF0-B6AC-44C4-911D-B681AF16F34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2A3D9-8394-45C1-903F-65E0BB0E6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iv-edu.ru/dep/mouofurmn/furmn_mbdou6/DocLib/%D0%B0%D0%BD%D0%B8%D0%BC%D0%B0%D1%88%D0%BA%D0%B8/4298245-3262865d5d16b7db.gif" TargetMode="External"/><Relationship Id="rId2" Type="http://schemas.openxmlformats.org/officeDocument/2006/relationships/hyperlink" Target="http://sch48-a-class.ucoz.ru/b68ee7d6b68at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etodsovet.su/board/krossword_powerpoint/1_urok/9-1-0-2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285720"/>
            <a:ext cx="5829300" cy="196003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Интерактивный кроссворд</a:t>
            </a:r>
            <a:endParaRPr lang="ru-RU" b="1" dirty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66" y="2500298"/>
            <a:ext cx="6072230" cy="2336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«Двойные согласные в словах»</a:t>
            </a:r>
            <a:endParaRPr lang="ru-RU" b="1" dirty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62" y="6357950"/>
            <a:ext cx="3286148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Зобнина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Ирина Евгеньевна,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школы-лицея № 101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г.Караганды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Молния 5">
            <a:hlinkClick r:id="rId2" action="ppaction://hlinksldjump"/>
          </p:cNvPr>
          <p:cNvSpPr/>
          <p:nvPr/>
        </p:nvSpPr>
        <p:spPr>
          <a:xfrm>
            <a:off x="6000768" y="8286776"/>
            <a:ext cx="500066" cy="642942"/>
          </a:xfrm>
          <a:prstGeom prst="lightningBol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142852" y="8501090"/>
            <a:ext cx="500066" cy="428628"/>
          </a:xfrm>
          <a:prstGeom prst="actionButtonInformati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8" y="571472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Незнайка получил от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Знайки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задание. Незнайка  сомневается в написании некоторых слов. Помогите ему, пожалуйста!</a:t>
            </a:r>
          </a:p>
        </p:txBody>
      </p:sp>
      <p:sp>
        <p:nvSpPr>
          <p:cNvPr id="5" name="Молния 4"/>
          <p:cNvSpPr/>
          <p:nvPr/>
        </p:nvSpPr>
        <p:spPr>
          <a:xfrm>
            <a:off x="5214950" y="5286380"/>
            <a:ext cx="428628" cy="500066"/>
          </a:xfrm>
          <a:prstGeom prst="lightningBol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429000" y="3071802"/>
            <a:ext cx="321471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вопрос. Для появления ответа нажмите на фигуру с вопросом.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перехода на следующий слайд, нажмите на        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14686" y="6500826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Молния 8">
            <a:hlinkClick r:id="rId2" action="ppaction://hlinksldjump"/>
          </p:cNvPr>
          <p:cNvSpPr/>
          <p:nvPr/>
        </p:nvSpPr>
        <p:spPr>
          <a:xfrm>
            <a:off x="6000768" y="8215338"/>
            <a:ext cx="500066" cy="642942"/>
          </a:xfrm>
          <a:prstGeom prst="lightningBol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альтернативный процесс 30"/>
          <p:cNvSpPr/>
          <p:nvPr/>
        </p:nvSpPr>
        <p:spPr>
          <a:xfrm>
            <a:off x="1714488" y="214282"/>
            <a:ext cx="3929090" cy="114300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Шестой день недели.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3946924" y="0"/>
            <a:ext cx="767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270642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460888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60888" y="3344565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460888" y="235742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460888" y="2850994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460888" y="3838137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460888" y="4825280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016382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460888" y="5318851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794407" y="4331708"/>
            <a:ext cx="508007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349900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905394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016382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571876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905394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5349901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571876" y="5812423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3571876" y="6305995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571876" y="6799567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571876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016382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0888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905394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5349901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трелка вниз 66"/>
          <p:cNvSpPr/>
          <p:nvPr/>
        </p:nvSpPr>
        <p:spPr>
          <a:xfrm>
            <a:off x="4500570" y="1785918"/>
            <a:ext cx="357190" cy="47834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4071942" y="171448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Молния 31">
            <a:hlinkClick r:id="rId3" action="ppaction://hlinksldjump"/>
          </p:cNvPr>
          <p:cNvSpPr/>
          <p:nvPr/>
        </p:nvSpPr>
        <p:spPr>
          <a:xfrm>
            <a:off x="6000768" y="8215338"/>
            <a:ext cx="500066" cy="642942"/>
          </a:xfrm>
          <a:prstGeom prst="lightningBol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альтернативный процесс 30"/>
          <p:cNvSpPr/>
          <p:nvPr/>
        </p:nvSpPr>
        <p:spPr>
          <a:xfrm>
            <a:off x="1714488" y="214282"/>
            <a:ext cx="3929090" cy="114300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Спортивная игра с мячом или шайбой.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3946924" y="0"/>
            <a:ext cx="767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270642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460888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60888" y="3344565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460888" y="235742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460888" y="2850994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460888" y="3838137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460888" y="4825280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016382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460888" y="5318851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794407" y="4331708"/>
            <a:ext cx="508007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349900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905394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016382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571876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905394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5349901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571876" y="5812423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3571876" y="6305995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571876" y="6799567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571876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016382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0888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905394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5349901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трелка вниз 66"/>
          <p:cNvSpPr/>
          <p:nvPr/>
        </p:nvSpPr>
        <p:spPr>
          <a:xfrm rot="16200000">
            <a:off x="3489576" y="4297110"/>
            <a:ext cx="357190" cy="47834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3500438" y="4069134"/>
            <a:ext cx="214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Молния 31">
            <a:hlinkClick r:id="rId3" action="ppaction://hlinksldjump"/>
          </p:cNvPr>
          <p:cNvSpPr/>
          <p:nvPr/>
        </p:nvSpPr>
        <p:spPr>
          <a:xfrm>
            <a:off x="6000768" y="8215338"/>
            <a:ext cx="500066" cy="642942"/>
          </a:xfrm>
          <a:prstGeom prst="lightningBol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альтернативный процесс 30"/>
          <p:cNvSpPr/>
          <p:nvPr/>
        </p:nvSpPr>
        <p:spPr>
          <a:xfrm>
            <a:off x="1714488" y="214282"/>
            <a:ext cx="3929090" cy="114300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Комната для занятий.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3946924" y="0"/>
            <a:ext cx="767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270642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460888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60888" y="3344565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460888" y="235742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460888" y="2850994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460888" y="3838137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460888" y="4825280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016382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460888" y="5318851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794407" y="4331708"/>
            <a:ext cx="508007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349900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905394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016382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571876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905394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5349901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571876" y="5812423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3571876" y="6305995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571876" y="6799567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571876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016382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0888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905394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5349901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трелка вниз 66"/>
          <p:cNvSpPr/>
          <p:nvPr/>
        </p:nvSpPr>
        <p:spPr>
          <a:xfrm rot="16200000">
            <a:off x="3132386" y="5297242"/>
            <a:ext cx="357190" cy="47834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3143248" y="5715008"/>
            <a:ext cx="214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Молния 31">
            <a:hlinkClick r:id="rId3" action="ppaction://hlinksldjump"/>
          </p:cNvPr>
          <p:cNvSpPr/>
          <p:nvPr/>
        </p:nvSpPr>
        <p:spPr>
          <a:xfrm>
            <a:off x="6000768" y="8215338"/>
            <a:ext cx="500066" cy="642942"/>
          </a:xfrm>
          <a:prstGeom prst="lightningBol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альтернативный процесс 30"/>
          <p:cNvSpPr/>
          <p:nvPr/>
        </p:nvSpPr>
        <p:spPr>
          <a:xfrm>
            <a:off x="1714488" y="214282"/>
            <a:ext cx="3929090" cy="114300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Место, где продают билеты.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3946924" y="0"/>
            <a:ext cx="767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270642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460888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60888" y="3344565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460888" y="235742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460888" y="2850994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460888" y="3838137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460888" y="4825280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016382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460888" y="5318851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794407" y="4331708"/>
            <a:ext cx="508007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349900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905394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016382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571876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905394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5349901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571876" y="5812423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3571876" y="6305995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571876" y="6799567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571876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016382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0888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905394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5349901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трелка вниз 66"/>
          <p:cNvSpPr/>
          <p:nvPr/>
        </p:nvSpPr>
        <p:spPr>
          <a:xfrm>
            <a:off x="3643314" y="4714876"/>
            <a:ext cx="357190" cy="47834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3429000" y="4643438"/>
            <a:ext cx="214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Молния 31">
            <a:hlinkClick r:id="rId3" action="ppaction://hlinksldjump"/>
          </p:cNvPr>
          <p:cNvSpPr/>
          <p:nvPr/>
        </p:nvSpPr>
        <p:spPr>
          <a:xfrm>
            <a:off x="6000768" y="8215338"/>
            <a:ext cx="500066" cy="642942"/>
          </a:xfrm>
          <a:prstGeom prst="lightningBol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альтернативный процесс 30"/>
          <p:cNvSpPr/>
          <p:nvPr/>
        </p:nvSpPr>
        <p:spPr>
          <a:xfrm>
            <a:off x="1500174" y="214282"/>
            <a:ext cx="4857784" cy="1143008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Дорога, обсаженная по обеим сторонам деревьями.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3946924" y="0"/>
            <a:ext cx="767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270642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460888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60888" y="3344565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460888" y="235742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460888" y="2850994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460888" y="3838137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460888" y="4825280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016382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460888" y="5318851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794407" y="4331708"/>
            <a:ext cx="508007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349900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905394" y="433170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016382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571876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905394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5349901" y="5318852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571876" y="5812423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3571876" y="6305995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571876" y="6799567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571876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016382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0888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905394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5349901" y="7293138"/>
            <a:ext cx="444506" cy="493572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Стрелка вниз 66"/>
          <p:cNvSpPr/>
          <p:nvPr/>
        </p:nvSpPr>
        <p:spPr>
          <a:xfrm rot="16200000">
            <a:off x="3060948" y="7297506"/>
            <a:ext cx="357190" cy="47834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3071810" y="6929454"/>
            <a:ext cx="214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Молния 31">
            <a:hlinkClick r:id="rId3" action="ppaction://hlinksldjump"/>
          </p:cNvPr>
          <p:cNvSpPr/>
          <p:nvPr/>
        </p:nvSpPr>
        <p:spPr>
          <a:xfrm>
            <a:off x="6000768" y="8215338"/>
            <a:ext cx="500066" cy="642942"/>
          </a:xfrm>
          <a:prstGeom prst="lightningBol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 flipH="1">
            <a:off x="3946924" y="0"/>
            <a:ext cx="767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portal.iv-edu.ru/dep/mouofurmn/furmn_mbdou6/DocLib/%D0%B0%D0%BD%D0%B8%D0%BC%D0%B0%D1%88%D0%BA%D0%B8/4298245-3262865d5d16b7d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74" y="785786"/>
            <a:ext cx="4295775" cy="1362075"/>
          </a:xfrm>
          <a:prstGeom prst="rect">
            <a:avLst/>
          </a:prstGeom>
          <a:noFill/>
        </p:spPr>
      </p:pic>
      <p:sp>
        <p:nvSpPr>
          <p:cNvPr id="33" name="Управляющая кнопка: домой 32">
            <a:hlinkClick r:id="" action="ppaction://hlinkshowjump?jump=endshow" highlightClick="1"/>
          </p:cNvPr>
          <p:cNvSpPr/>
          <p:nvPr/>
        </p:nvSpPr>
        <p:spPr>
          <a:xfrm>
            <a:off x="5857892" y="8215338"/>
            <a:ext cx="685226" cy="685226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 flipH="1">
            <a:off x="3946924" y="0"/>
            <a:ext cx="767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52" y="1285852"/>
            <a:ext cx="650083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http://sch48-a-class.ucoz.ru/b68ee7d6b68at.jpg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фон 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https://portal.iv-edu.ru/dep/mouofurmn/furmn_mbdou6/DocLib/%D0%B0%D0%BD%D0%B8%D0%BC%D0%B0%D1%88%D0%BA%D0%B8/4298245-3262865d5d16b7db.gif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надпись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http://metodsovet.su/board/krossword_powerpoint/1_urok/9-1-0-29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мастер-класс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64" y="357158"/>
            <a:ext cx="392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Ссылки на источники: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firstslide" highlightClick="1"/>
          </p:cNvPr>
          <p:cNvSpPr/>
          <p:nvPr/>
        </p:nvSpPr>
        <p:spPr>
          <a:xfrm>
            <a:off x="5715016" y="8429652"/>
            <a:ext cx="714380" cy="571504"/>
          </a:xfrm>
          <a:prstGeom prst="actionButtonRetur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205</Words>
  <Application>Microsoft Office PowerPoint</Application>
  <PresentationFormat>Экран (4:3)</PresentationFormat>
  <Paragraphs>112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Интерактивный кроссворд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46</cp:revision>
  <dcterms:created xsi:type="dcterms:W3CDTF">2015-01-15T14:48:14Z</dcterms:created>
  <dcterms:modified xsi:type="dcterms:W3CDTF">2015-01-17T13:30:05Z</dcterms:modified>
</cp:coreProperties>
</file>