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59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A33CF-205E-40A5-8F3D-8F8A43C25252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8B174-BD5E-4F85-B336-E5ECA3D96D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prg63.ucoz.ru/_tbkp/Foto/p9_4.jpg" TargetMode="External"/><Relationship Id="rId3" Type="http://schemas.openxmlformats.org/officeDocument/2006/relationships/hyperlink" Target="http://www.uchportal.ru/load/0-0-0-53060-20" TargetMode="External"/><Relationship Id="rId7" Type="http://schemas.openxmlformats.org/officeDocument/2006/relationships/hyperlink" Target="http://dip-rf.ru/images/at2-b.jpg" TargetMode="External"/><Relationship Id="rId2" Type="http://schemas.openxmlformats.org/officeDocument/2006/relationships/hyperlink" Target="http://festival.1september.ru/articles/41238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1-tub-ru.yandex.net/i?id=634a06291128026b68714ee2ca20e8fb-81-144&amp;n=21" TargetMode="External"/><Relationship Id="rId5" Type="http://schemas.openxmlformats.org/officeDocument/2006/relationships/hyperlink" Target="http://im1-tub-ru.yandex.net/i?id=fd7dea0877f3ea8da9991802ad1681b7-55-144&amp;n=21" TargetMode="External"/><Relationship Id="rId4" Type="http://schemas.openxmlformats.org/officeDocument/2006/relationships/hyperlink" Target="http://www.wiki.vladimir.i-edu.ru/images/thumb/2/28/0_8d714_88e7d658_orig.png/741px-0_8d714_88e7d658_ori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476672"/>
            <a:ext cx="5904656" cy="28803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Интерактивный кроссворд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с клавиатурой</a:t>
            </a:r>
            <a:endParaRPr lang="ru-RU" sz="3600" b="1" dirty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endParaRPr lang="ru-RU" sz="36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«Школьник»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400506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Стрежнева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Юлия Владимировна, 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учитель математики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МБОУ ВМР "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Сосновская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сош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algn="r"/>
            <a:r>
              <a:rPr lang="ru-RU" sz="2000" dirty="0" smtClean="0">
                <a:latin typeface="Arial" pitchFamily="34" charset="0"/>
                <a:cs typeface="Arial" pitchFamily="34" charset="0"/>
              </a:rPr>
              <a:t> Вологодской области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1907704" y="5517232"/>
            <a:ext cx="720080" cy="720080"/>
          </a:xfrm>
          <a:prstGeom prst="actionButtonInformati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5508104" y="6021288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76056" y="3212976"/>
            <a:ext cx="3744416" cy="22322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между слайдами осуществляйте с помощью управляющей кнопки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4437112"/>
            <a:ext cx="3312368" cy="1872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 на вопрос "печатайте" на клавиатуре. Если затрудняетесь, можете воспользоваться подсказкой, нажав на нее.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3" descr="b_13137585483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844824"/>
            <a:ext cx="2126155" cy="2193484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>
            <a:off x="3635896" y="404664"/>
            <a:ext cx="5184576" cy="2232248"/>
          </a:xfrm>
          <a:prstGeom prst="wedgeEllipse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Здравствуйте, ребята!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Предлагаю вам разгадать кроссворд «Школьник».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5364088" y="6021288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7092280" y="4869160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156176" y="4221088"/>
            <a:ext cx="2664296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Книга для занятий по какому-либо предмету.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 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176368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2411760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3059832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3707904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4355976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00404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Багетная рамка 41"/>
          <p:cNvSpPr/>
          <p:nvPr/>
        </p:nvSpPr>
        <p:spPr>
          <a:xfrm>
            <a:off x="3275856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Багетная рамка 42"/>
          <p:cNvSpPr/>
          <p:nvPr/>
        </p:nvSpPr>
        <p:spPr>
          <a:xfrm>
            <a:off x="3923928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Багетная рамка 43"/>
          <p:cNvSpPr/>
          <p:nvPr/>
        </p:nvSpPr>
        <p:spPr>
          <a:xfrm>
            <a:off x="457200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Багетная рамка 44"/>
          <p:cNvSpPr/>
          <p:nvPr/>
        </p:nvSpPr>
        <p:spPr>
          <a:xfrm>
            <a:off x="197971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Багетная рамка 45"/>
          <p:cNvSpPr/>
          <p:nvPr/>
        </p:nvSpPr>
        <p:spPr>
          <a:xfrm>
            <a:off x="2627784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133164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Багетная рамка 47"/>
          <p:cNvSpPr/>
          <p:nvPr/>
        </p:nvSpPr>
        <p:spPr>
          <a:xfrm>
            <a:off x="133164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Багетная рамка 48"/>
          <p:cNvSpPr/>
          <p:nvPr/>
        </p:nvSpPr>
        <p:spPr>
          <a:xfrm>
            <a:off x="2627784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3275856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Багетная рамка 51"/>
          <p:cNvSpPr/>
          <p:nvPr/>
        </p:nvSpPr>
        <p:spPr>
          <a:xfrm>
            <a:off x="3923928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Багетная рамка 52"/>
          <p:cNvSpPr/>
          <p:nvPr/>
        </p:nvSpPr>
        <p:spPr>
          <a:xfrm>
            <a:off x="457200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Багетная рамка 53"/>
          <p:cNvSpPr/>
          <p:nvPr/>
        </p:nvSpPr>
        <p:spPr>
          <a:xfrm>
            <a:off x="522007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Багетная рамка 54"/>
          <p:cNvSpPr/>
          <p:nvPr/>
        </p:nvSpPr>
        <p:spPr>
          <a:xfrm>
            <a:off x="133164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Багетная рамка 55"/>
          <p:cNvSpPr/>
          <p:nvPr/>
        </p:nvSpPr>
        <p:spPr>
          <a:xfrm>
            <a:off x="197971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Багетная рамка 56"/>
          <p:cNvSpPr/>
          <p:nvPr/>
        </p:nvSpPr>
        <p:spPr>
          <a:xfrm>
            <a:off x="2627784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Багетная рамка 57"/>
          <p:cNvSpPr/>
          <p:nvPr/>
        </p:nvSpPr>
        <p:spPr>
          <a:xfrm>
            <a:off x="3275856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Багетная рамка 58"/>
          <p:cNvSpPr/>
          <p:nvPr/>
        </p:nvSpPr>
        <p:spPr>
          <a:xfrm>
            <a:off x="3923928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Багетная рамка 59"/>
          <p:cNvSpPr/>
          <p:nvPr/>
        </p:nvSpPr>
        <p:spPr>
          <a:xfrm>
            <a:off x="457200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Багетная рамка 60"/>
          <p:cNvSpPr/>
          <p:nvPr/>
        </p:nvSpPr>
        <p:spPr>
          <a:xfrm>
            <a:off x="522007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Багетная рамка 61"/>
          <p:cNvSpPr/>
          <p:nvPr/>
        </p:nvSpPr>
        <p:spPr>
          <a:xfrm>
            <a:off x="2339752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169168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Багетная рамка 63"/>
          <p:cNvSpPr/>
          <p:nvPr/>
        </p:nvSpPr>
        <p:spPr>
          <a:xfrm>
            <a:off x="2987824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3635896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4283968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493204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9" name="Стрелка вправо 68"/>
          <p:cNvSpPr/>
          <p:nvPr/>
        </p:nvSpPr>
        <p:spPr>
          <a:xfrm>
            <a:off x="971600" y="764704"/>
            <a:ext cx="28803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право 67">
            <a:hlinkClick r:id="" action="ppaction://hlinkshowjump?jump=nextslide"/>
          </p:cNvPr>
          <p:cNvSpPr/>
          <p:nvPr/>
        </p:nvSpPr>
        <p:spPr>
          <a:xfrm>
            <a:off x="5652120" y="6021288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043608" y="2996952"/>
            <a:ext cx="2304256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подсказка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1" name="Рисунок 70" descr="учеб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340768"/>
            <a:ext cx="1762125" cy="14287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156176" y="3789040"/>
            <a:ext cx="2664296" cy="18722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Время, отведенное в школе для занятий одним из предметов.</a:t>
            </a:r>
            <a:endParaRPr lang="ru-RU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176368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2411760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3059832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3707904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4355976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00404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Багетная рамка 41"/>
          <p:cNvSpPr/>
          <p:nvPr/>
        </p:nvSpPr>
        <p:spPr>
          <a:xfrm>
            <a:off x="3275856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Багетная рамка 42"/>
          <p:cNvSpPr/>
          <p:nvPr/>
        </p:nvSpPr>
        <p:spPr>
          <a:xfrm>
            <a:off x="3923928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Багетная рамка 43"/>
          <p:cNvSpPr/>
          <p:nvPr/>
        </p:nvSpPr>
        <p:spPr>
          <a:xfrm>
            <a:off x="457200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Багетная рамка 44"/>
          <p:cNvSpPr/>
          <p:nvPr/>
        </p:nvSpPr>
        <p:spPr>
          <a:xfrm>
            <a:off x="197971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Багетная рамка 45"/>
          <p:cNvSpPr/>
          <p:nvPr/>
        </p:nvSpPr>
        <p:spPr>
          <a:xfrm>
            <a:off x="2627784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133164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Багетная рамка 47"/>
          <p:cNvSpPr/>
          <p:nvPr/>
        </p:nvSpPr>
        <p:spPr>
          <a:xfrm>
            <a:off x="133164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Багетная рамка 48"/>
          <p:cNvSpPr/>
          <p:nvPr/>
        </p:nvSpPr>
        <p:spPr>
          <a:xfrm>
            <a:off x="2627784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3275856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Багетная рамка 51"/>
          <p:cNvSpPr/>
          <p:nvPr/>
        </p:nvSpPr>
        <p:spPr>
          <a:xfrm>
            <a:off x="3923928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Багетная рамка 52"/>
          <p:cNvSpPr/>
          <p:nvPr/>
        </p:nvSpPr>
        <p:spPr>
          <a:xfrm>
            <a:off x="457200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Багетная рамка 53"/>
          <p:cNvSpPr/>
          <p:nvPr/>
        </p:nvSpPr>
        <p:spPr>
          <a:xfrm>
            <a:off x="522007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Багетная рамка 54"/>
          <p:cNvSpPr/>
          <p:nvPr/>
        </p:nvSpPr>
        <p:spPr>
          <a:xfrm>
            <a:off x="133164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Багетная рамка 55"/>
          <p:cNvSpPr/>
          <p:nvPr/>
        </p:nvSpPr>
        <p:spPr>
          <a:xfrm>
            <a:off x="197971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Багетная рамка 56"/>
          <p:cNvSpPr/>
          <p:nvPr/>
        </p:nvSpPr>
        <p:spPr>
          <a:xfrm>
            <a:off x="2627784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Багетная рамка 57"/>
          <p:cNvSpPr/>
          <p:nvPr/>
        </p:nvSpPr>
        <p:spPr>
          <a:xfrm>
            <a:off x="3275856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Багетная рамка 58"/>
          <p:cNvSpPr/>
          <p:nvPr/>
        </p:nvSpPr>
        <p:spPr>
          <a:xfrm>
            <a:off x="3923928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Багетная рамка 59"/>
          <p:cNvSpPr/>
          <p:nvPr/>
        </p:nvSpPr>
        <p:spPr>
          <a:xfrm>
            <a:off x="457200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Багетная рамка 60"/>
          <p:cNvSpPr/>
          <p:nvPr/>
        </p:nvSpPr>
        <p:spPr>
          <a:xfrm>
            <a:off x="522007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Багетная рамка 61"/>
          <p:cNvSpPr/>
          <p:nvPr/>
        </p:nvSpPr>
        <p:spPr>
          <a:xfrm>
            <a:off x="2339752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169168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Багетная рамка 63"/>
          <p:cNvSpPr/>
          <p:nvPr/>
        </p:nvSpPr>
        <p:spPr>
          <a:xfrm>
            <a:off x="2987824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3635896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4283968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493204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5580112" y="6093296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043608" y="2924944"/>
            <a:ext cx="2304256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подсказка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1" name="Рисунок 70" descr="ур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1268760"/>
            <a:ext cx="1371600" cy="1428750"/>
          </a:xfrm>
          <a:prstGeom prst="rect">
            <a:avLst/>
          </a:prstGeom>
        </p:spPr>
      </p:pic>
      <p:sp>
        <p:nvSpPr>
          <p:cNvPr id="72" name="Стрелка вниз 71"/>
          <p:cNvSpPr/>
          <p:nvPr/>
        </p:nvSpPr>
        <p:spPr>
          <a:xfrm>
            <a:off x="1691680" y="260648"/>
            <a:ext cx="144016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156176" y="3861048"/>
            <a:ext cx="2664296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Знак, используемый для обозначения звука. 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176368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2411760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3059832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3707904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4355976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00404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Багетная рамка 41"/>
          <p:cNvSpPr/>
          <p:nvPr/>
        </p:nvSpPr>
        <p:spPr>
          <a:xfrm>
            <a:off x="3275856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Багетная рамка 42"/>
          <p:cNvSpPr/>
          <p:nvPr/>
        </p:nvSpPr>
        <p:spPr>
          <a:xfrm>
            <a:off x="3923928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Багетная рамка 43"/>
          <p:cNvSpPr/>
          <p:nvPr/>
        </p:nvSpPr>
        <p:spPr>
          <a:xfrm>
            <a:off x="457200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Багетная рамка 44"/>
          <p:cNvSpPr/>
          <p:nvPr/>
        </p:nvSpPr>
        <p:spPr>
          <a:xfrm>
            <a:off x="197971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Багетная рамка 45"/>
          <p:cNvSpPr/>
          <p:nvPr/>
        </p:nvSpPr>
        <p:spPr>
          <a:xfrm>
            <a:off x="2627784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133164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Багетная рамка 47"/>
          <p:cNvSpPr/>
          <p:nvPr/>
        </p:nvSpPr>
        <p:spPr>
          <a:xfrm>
            <a:off x="133164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Багетная рамка 48"/>
          <p:cNvSpPr/>
          <p:nvPr/>
        </p:nvSpPr>
        <p:spPr>
          <a:xfrm>
            <a:off x="2627784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3275856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Багетная рамка 51"/>
          <p:cNvSpPr/>
          <p:nvPr/>
        </p:nvSpPr>
        <p:spPr>
          <a:xfrm>
            <a:off x="3923928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Багетная рамка 52"/>
          <p:cNvSpPr/>
          <p:nvPr/>
        </p:nvSpPr>
        <p:spPr>
          <a:xfrm>
            <a:off x="457200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Багетная рамка 53"/>
          <p:cNvSpPr/>
          <p:nvPr/>
        </p:nvSpPr>
        <p:spPr>
          <a:xfrm>
            <a:off x="522007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Багетная рамка 54"/>
          <p:cNvSpPr/>
          <p:nvPr/>
        </p:nvSpPr>
        <p:spPr>
          <a:xfrm>
            <a:off x="133164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Багетная рамка 55"/>
          <p:cNvSpPr/>
          <p:nvPr/>
        </p:nvSpPr>
        <p:spPr>
          <a:xfrm>
            <a:off x="197971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Багетная рамка 56"/>
          <p:cNvSpPr/>
          <p:nvPr/>
        </p:nvSpPr>
        <p:spPr>
          <a:xfrm>
            <a:off x="2627784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Багетная рамка 57"/>
          <p:cNvSpPr/>
          <p:nvPr/>
        </p:nvSpPr>
        <p:spPr>
          <a:xfrm>
            <a:off x="3275856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Багетная рамка 58"/>
          <p:cNvSpPr/>
          <p:nvPr/>
        </p:nvSpPr>
        <p:spPr>
          <a:xfrm>
            <a:off x="3923928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Багетная рамка 59"/>
          <p:cNvSpPr/>
          <p:nvPr/>
        </p:nvSpPr>
        <p:spPr>
          <a:xfrm>
            <a:off x="457200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Багетная рамка 60"/>
          <p:cNvSpPr/>
          <p:nvPr/>
        </p:nvSpPr>
        <p:spPr>
          <a:xfrm>
            <a:off x="522007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Багетная рамка 61"/>
          <p:cNvSpPr/>
          <p:nvPr/>
        </p:nvSpPr>
        <p:spPr>
          <a:xfrm>
            <a:off x="2339752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169168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Багетная рамка 63"/>
          <p:cNvSpPr/>
          <p:nvPr/>
        </p:nvSpPr>
        <p:spPr>
          <a:xfrm>
            <a:off x="2987824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3635896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4283968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493204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5436096" y="6093296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043608" y="2996952"/>
            <a:ext cx="2304256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подсказка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1" name="Рисунок 70" descr="бук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268760"/>
            <a:ext cx="1409700" cy="1428750"/>
          </a:xfrm>
          <a:prstGeom prst="rect">
            <a:avLst/>
          </a:prstGeom>
        </p:spPr>
      </p:pic>
      <p:sp>
        <p:nvSpPr>
          <p:cNvPr id="72" name="Стрелка вниз 71"/>
          <p:cNvSpPr/>
          <p:nvPr/>
        </p:nvSpPr>
        <p:spPr>
          <a:xfrm>
            <a:off x="3707904" y="260648"/>
            <a:ext cx="144016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156176" y="3861048"/>
            <a:ext cx="2664296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Документ, который выдают школьнику по окончании школы.</a:t>
            </a:r>
            <a:endParaRPr lang="ru-RU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176368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2411760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3059832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3707904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4355976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00404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Багетная рамка 41"/>
          <p:cNvSpPr/>
          <p:nvPr/>
        </p:nvSpPr>
        <p:spPr>
          <a:xfrm>
            <a:off x="3275856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Багетная рамка 42"/>
          <p:cNvSpPr/>
          <p:nvPr/>
        </p:nvSpPr>
        <p:spPr>
          <a:xfrm>
            <a:off x="3923928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Багетная рамка 43"/>
          <p:cNvSpPr/>
          <p:nvPr/>
        </p:nvSpPr>
        <p:spPr>
          <a:xfrm>
            <a:off x="457200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Багетная рамка 44"/>
          <p:cNvSpPr/>
          <p:nvPr/>
        </p:nvSpPr>
        <p:spPr>
          <a:xfrm>
            <a:off x="197971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Багетная рамка 45"/>
          <p:cNvSpPr/>
          <p:nvPr/>
        </p:nvSpPr>
        <p:spPr>
          <a:xfrm>
            <a:off x="2627784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133164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Багетная рамка 47"/>
          <p:cNvSpPr/>
          <p:nvPr/>
        </p:nvSpPr>
        <p:spPr>
          <a:xfrm>
            <a:off x="133164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Багетная рамка 48"/>
          <p:cNvSpPr/>
          <p:nvPr/>
        </p:nvSpPr>
        <p:spPr>
          <a:xfrm>
            <a:off x="2627784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3275856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Багетная рамка 51"/>
          <p:cNvSpPr/>
          <p:nvPr/>
        </p:nvSpPr>
        <p:spPr>
          <a:xfrm>
            <a:off x="3923928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Багетная рамка 52"/>
          <p:cNvSpPr/>
          <p:nvPr/>
        </p:nvSpPr>
        <p:spPr>
          <a:xfrm>
            <a:off x="457200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Багетная рамка 53"/>
          <p:cNvSpPr/>
          <p:nvPr/>
        </p:nvSpPr>
        <p:spPr>
          <a:xfrm>
            <a:off x="522007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Багетная рамка 54"/>
          <p:cNvSpPr/>
          <p:nvPr/>
        </p:nvSpPr>
        <p:spPr>
          <a:xfrm>
            <a:off x="133164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Багетная рамка 55"/>
          <p:cNvSpPr/>
          <p:nvPr/>
        </p:nvSpPr>
        <p:spPr>
          <a:xfrm>
            <a:off x="197971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Багетная рамка 56"/>
          <p:cNvSpPr/>
          <p:nvPr/>
        </p:nvSpPr>
        <p:spPr>
          <a:xfrm>
            <a:off x="2627784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Багетная рамка 57"/>
          <p:cNvSpPr/>
          <p:nvPr/>
        </p:nvSpPr>
        <p:spPr>
          <a:xfrm>
            <a:off x="3275856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Багетная рамка 58"/>
          <p:cNvSpPr/>
          <p:nvPr/>
        </p:nvSpPr>
        <p:spPr>
          <a:xfrm>
            <a:off x="3923928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Багетная рамка 59"/>
          <p:cNvSpPr/>
          <p:nvPr/>
        </p:nvSpPr>
        <p:spPr>
          <a:xfrm>
            <a:off x="457200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Багетная рамка 60"/>
          <p:cNvSpPr/>
          <p:nvPr/>
        </p:nvSpPr>
        <p:spPr>
          <a:xfrm>
            <a:off x="522007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Багетная рамка 61"/>
          <p:cNvSpPr/>
          <p:nvPr/>
        </p:nvSpPr>
        <p:spPr>
          <a:xfrm>
            <a:off x="2339752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169168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Багетная рамка 63"/>
          <p:cNvSpPr/>
          <p:nvPr/>
        </p:nvSpPr>
        <p:spPr>
          <a:xfrm>
            <a:off x="2987824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3635896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4283968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493204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5508104" y="6021288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043608" y="2996952"/>
            <a:ext cx="2304256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подсказка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1" name="Рисунок 70" descr="аттеста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340768"/>
            <a:ext cx="1850256" cy="1358817"/>
          </a:xfrm>
          <a:prstGeom prst="rect">
            <a:avLst/>
          </a:prstGeom>
        </p:spPr>
      </p:pic>
      <p:sp>
        <p:nvSpPr>
          <p:cNvPr id="72" name="Стрелка вправо 71"/>
          <p:cNvSpPr/>
          <p:nvPr/>
        </p:nvSpPr>
        <p:spPr>
          <a:xfrm>
            <a:off x="3563888" y="3429000"/>
            <a:ext cx="28803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3728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800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6794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08304" y="2276872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08304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60232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364088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376" y="2852936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124744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08304" y="1700808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308304" y="548680"/>
            <a:ext cx="6480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156176" y="3861048"/>
            <a:ext cx="2664296" cy="15841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Учреждение, которое дети посещают пять раз в неделю.</a:t>
            </a:r>
            <a:endParaRPr lang="ru-RU" sz="2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176368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2411760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3059832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3707904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4355976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004048" y="3717032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Багетная рамка 41"/>
          <p:cNvSpPr/>
          <p:nvPr/>
        </p:nvSpPr>
        <p:spPr>
          <a:xfrm>
            <a:off x="3275856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Багетная рамка 42"/>
          <p:cNvSpPr/>
          <p:nvPr/>
        </p:nvSpPr>
        <p:spPr>
          <a:xfrm>
            <a:off x="3923928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Багетная рамка 43"/>
          <p:cNvSpPr/>
          <p:nvPr/>
        </p:nvSpPr>
        <p:spPr>
          <a:xfrm>
            <a:off x="457200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Багетная рамка 44"/>
          <p:cNvSpPr/>
          <p:nvPr/>
        </p:nvSpPr>
        <p:spPr>
          <a:xfrm>
            <a:off x="1979712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Багетная рамка 45"/>
          <p:cNvSpPr/>
          <p:nvPr/>
        </p:nvSpPr>
        <p:spPr>
          <a:xfrm>
            <a:off x="2627784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Багетная рамка 46"/>
          <p:cNvSpPr/>
          <p:nvPr/>
        </p:nvSpPr>
        <p:spPr>
          <a:xfrm>
            <a:off x="1331640" y="4149080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Багетная рамка 47"/>
          <p:cNvSpPr/>
          <p:nvPr/>
        </p:nvSpPr>
        <p:spPr>
          <a:xfrm>
            <a:off x="133164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Багетная рамка 48"/>
          <p:cNvSpPr/>
          <p:nvPr/>
        </p:nvSpPr>
        <p:spPr>
          <a:xfrm>
            <a:off x="2627784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197971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Багетная рамка 50"/>
          <p:cNvSpPr/>
          <p:nvPr/>
        </p:nvSpPr>
        <p:spPr>
          <a:xfrm>
            <a:off x="3275856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Багетная рамка 51"/>
          <p:cNvSpPr/>
          <p:nvPr/>
        </p:nvSpPr>
        <p:spPr>
          <a:xfrm>
            <a:off x="3923928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Багетная рамка 52"/>
          <p:cNvSpPr/>
          <p:nvPr/>
        </p:nvSpPr>
        <p:spPr>
          <a:xfrm>
            <a:off x="4572000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Багетная рамка 53"/>
          <p:cNvSpPr/>
          <p:nvPr/>
        </p:nvSpPr>
        <p:spPr>
          <a:xfrm>
            <a:off x="5220072" y="4581128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Багетная рамка 54"/>
          <p:cNvSpPr/>
          <p:nvPr/>
        </p:nvSpPr>
        <p:spPr>
          <a:xfrm>
            <a:off x="133164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Багетная рамка 55"/>
          <p:cNvSpPr/>
          <p:nvPr/>
        </p:nvSpPr>
        <p:spPr>
          <a:xfrm>
            <a:off x="197971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Багетная рамка 56"/>
          <p:cNvSpPr/>
          <p:nvPr/>
        </p:nvSpPr>
        <p:spPr>
          <a:xfrm>
            <a:off x="2627784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Багетная рамка 57"/>
          <p:cNvSpPr/>
          <p:nvPr/>
        </p:nvSpPr>
        <p:spPr>
          <a:xfrm>
            <a:off x="3275856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Багетная рамка 58"/>
          <p:cNvSpPr/>
          <p:nvPr/>
        </p:nvSpPr>
        <p:spPr>
          <a:xfrm>
            <a:off x="3923928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Багетная рамка 59"/>
          <p:cNvSpPr/>
          <p:nvPr/>
        </p:nvSpPr>
        <p:spPr>
          <a:xfrm>
            <a:off x="4572000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Багетная рамка 60"/>
          <p:cNvSpPr/>
          <p:nvPr/>
        </p:nvSpPr>
        <p:spPr>
          <a:xfrm>
            <a:off x="5220072" y="5013176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Багетная рамка 61"/>
          <p:cNvSpPr/>
          <p:nvPr/>
        </p:nvSpPr>
        <p:spPr>
          <a:xfrm>
            <a:off x="2339752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169168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Багетная рамка 63"/>
          <p:cNvSpPr/>
          <p:nvPr/>
        </p:nvSpPr>
        <p:spPr>
          <a:xfrm>
            <a:off x="2987824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3635896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4283968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4932040" y="5445224"/>
            <a:ext cx="648072" cy="4320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9" name="Стрелка вправо 68"/>
          <p:cNvSpPr/>
          <p:nvPr/>
        </p:nvSpPr>
        <p:spPr>
          <a:xfrm>
            <a:off x="971600" y="764704"/>
            <a:ext cx="288032" cy="2160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право 67"/>
          <p:cNvSpPr/>
          <p:nvPr/>
        </p:nvSpPr>
        <p:spPr>
          <a:xfrm>
            <a:off x="5436096" y="6093296"/>
            <a:ext cx="1368152" cy="50405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" action="ppaction://hlinkshowjump?jump=nextslide"/>
              </a:rPr>
              <a:t>далее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043608" y="2996952"/>
            <a:ext cx="2304256" cy="5760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подсказка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1" name="Рисунок 70" descr="шко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268760"/>
            <a:ext cx="2028639" cy="1411933"/>
          </a:xfrm>
          <a:prstGeom prst="rect">
            <a:avLst/>
          </a:prstGeom>
        </p:spPr>
      </p:pic>
      <p:sp>
        <p:nvSpPr>
          <p:cNvPr id="72" name="Стрелка вниз 71"/>
          <p:cNvSpPr/>
          <p:nvPr/>
        </p:nvSpPr>
        <p:spPr>
          <a:xfrm>
            <a:off x="7524328" y="260648"/>
            <a:ext cx="144016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2483768" y="2060848"/>
            <a:ext cx="4464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МОЛОДЦЫ!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5364088" y="5157192"/>
            <a:ext cx="1152128" cy="1080120"/>
          </a:xfrm>
          <a:prstGeom prst="actionButtonHom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187624" y="548680"/>
            <a:ext cx="748883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Используемые источники:</a:t>
            </a:r>
          </a:p>
          <a:p>
            <a:endParaRPr lang="ru-RU" b="1" dirty="0" smtClean="0"/>
          </a:p>
          <a:p>
            <a:r>
              <a:rPr lang="ru-RU" u="sng" dirty="0" smtClean="0"/>
              <a:t>1. </a:t>
            </a:r>
            <a:r>
              <a:rPr lang="ru-RU" u="sng" dirty="0" smtClean="0">
                <a:hlinkClick r:id="rId2"/>
              </a:rPr>
              <a:t>http://festival.1september.ru/articles/412386/</a:t>
            </a:r>
            <a:r>
              <a:rPr lang="ru-RU" u="sng" dirty="0" smtClean="0"/>
              <a:t> </a:t>
            </a:r>
            <a:endParaRPr lang="ru-RU" dirty="0" smtClean="0"/>
          </a:p>
          <a:p>
            <a:r>
              <a:rPr lang="ru-RU" dirty="0" smtClean="0"/>
              <a:t>Кроссворд</a:t>
            </a:r>
          </a:p>
          <a:p>
            <a:r>
              <a:rPr lang="ru-RU" u="sng" dirty="0" smtClean="0"/>
              <a:t>2. 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uchportal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load</a:t>
            </a:r>
            <a:r>
              <a:rPr lang="ru-RU" u="sng" dirty="0" smtClean="0">
                <a:hlinkClick r:id="rId3"/>
              </a:rPr>
              <a:t>/0-0-0-53060-20</a:t>
            </a:r>
            <a:endParaRPr lang="ru-RU" dirty="0" smtClean="0"/>
          </a:p>
          <a:p>
            <a:r>
              <a:rPr lang="ru-RU" u="sng" dirty="0" smtClean="0"/>
              <a:t> </a:t>
            </a:r>
            <a:r>
              <a:rPr lang="ru-RU" dirty="0" smtClean="0"/>
              <a:t>Фон</a:t>
            </a:r>
          </a:p>
          <a:p>
            <a:r>
              <a:rPr lang="ru-RU" dirty="0" smtClean="0"/>
              <a:t>3. </a:t>
            </a:r>
            <a:r>
              <a:rPr lang="ru-RU" u="sng" dirty="0" smtClean="0">
                <a:hlinkClick r:id="rId4"/>
              </a:rPr>
              <a:t>http://www.wiki.vladimir.i-edu.ru/images/thumb/2/28/0_8d714_88e7d658_orig.png/741px-0_8d714_88e7d658_orig.png</a:t>
            </a:r>
            <a:endParaRPr lang="ru-RU" dirty="0" smtClean="0"/>
          </a:p>
          <a:p>
            <a:r>
              <a:rPr lang="ru-RU" dirty="0" smtClean="0"/>
              <a:t>Учебник</a:t>
            </a:r>
          </a:p>
          <a:p>
            <a:r>
              <a:rPr lang="ru-RU" dirty="0" smtClean="0"/>
              <a:t>4. </a:t>
            </a:r>
            <a:r>
              <a:rPr lang="ru-RU" u="sng" dirty="0" smtClean="0">
                <a:hlinkClick r:id="rId5"/>
              </a:rPr>
              <a:t>http://im1-tub-ru.yandex.net/i?id=fd7dea0877f3ea8da9991802ad1681b7-55-144&amp;n=21</a:t>
            </a:r>
            <a:endParaRPr lang="ru-RU" dirty="0" smtClean="0"/>
          </a:p>
          <a:p>
            <a:r>
              <a:rPr lang="ru-RU" dirty="0" smtClean="0"/>
              <a:t>Урок</a:t>
            </a:r>
          </a:p>
          <a:p>
            <a:r>
              <a:rPr lang="ru-RU" dirty="0" smtClean="0"/>
              <a:t>5. </a:t>
            </a:r>
            <a:r>
              <a:rPr lang="ru-RU" u="sng" dirty="0" smtClean="0">
                <a:hlinkClick r:id="rId6"/>
              </a:rPr>
              <a:t>http://im1-tub-ru.yandex.net/i?id=634a06291128026b68714ee2ca20e8fb-81-144&amp;n=21</a:t>
            </a:r>
            <a:endParaRPr lang="ru-RU" dirty="0" smtClean="0"/>
          </a:p>
          <a:p>
            <a:r>
              <a:rPr lang="ru-RU" dirty="0" smtClean="0"/>
              <a:t>Буква</a:t>
            </a:r>
          </a:p>
          <a:p>
            <a:r>
              <a:rPr lang="ru-RU" dirty="0" smtClean="0"/>
              <a:t>6. </a:t>
            </a:r>
            <a:r>
              <a:rPr lang="ru-RU" u="sng" dirty="0" smtClean="0">
                <a:hlinkClick r:id="rId7"/>
              </a:rPr>
              <a:t>http://dip-rf.ru/images/at2-b.jpg</a:t>
            </a:r>
            <a:endParaRPr lang="ru-RU" dirty="0" smtClean="0"/>
          </a:p>
          <a:p>
            <a:r>
              <a:rPr lang="ru-RU" dirty="0" smtClean="0"/>
              <a:t>Аттестат</a:t>
            </a:r>
          </a:p>
          <a:p>
            <a:r>
              <a:rPr lang="ru-RU" dirty="0" smtClean="0"/>
              <a:t>7. </a:t>
            </a:r>
            <a:r>
              <a:rPr lang="ru-RU" u="sng" dirty="0" smtClean="0">
                <a:hlinkClick r:id="rId8"/>
              </a:rPr>
              <a:t>http://prg63.ucoz.ru/_tbkp/Foto/p9_4.jpg</a:t>
            </a:r>
            <a:endParaRPr lang="ru-RU" dirty="0" smtClean="0"/>
          </a:p>
          <a:p>
            <a:r>
              <a:rPr lang="ru-RU" dirty="0" smtClean="0"/>
              <a:t>школа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5868144" y="5877272"/>
            <a:ext cx="720080" cy="648072"/>
          </a:xfrm>
          <a:prstGeom prst="actionButtonHom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418</Words>
  <Application>Microsoft Office PowerPoint</Application>
  <PresentationFormat>Экран (4:3)</PresentationFormat>
  <Paragraphs>289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58</cp:revision>
  <dcterms:created xsi:type="dcterms:W3CDTF">2015-01-12T12:16:50Z</dcterms:created>
  <dcterms:modified xsi:type="dcterms:W3CDTF">2015-01-18T09:01:55Z</dcterms:modified>
</cp:coreProperties>
</file>