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0" r:id="rId3"/>
    <p:sldId id="257" r:id="rId4"/>
    <p:sldId id="261" r:id="rId5"/>
    <p:sldId id="262" r:id="rId6"/>
    <p:sldId id="263" r:id="rId7"/>
    <p:sldId id="264" r:id="rId8"/>
    <p:sldId id="265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F9A2A-C4B8-45BE-984F-A6A1E47AF398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E9580-FDD7-48F9-8B77-33EAC12A40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6" y="4350404"/>
            <a:ext cx="4741368" cy="351326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6" y="4350404"/>
            <a:ext cx="4741368" cy="351326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31B2F-D2FB-4716-84E0-D2F0F1DE94A3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833549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286908" cy="70009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8596" y="428604"/>
            <a:ext cx="8286808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rgbClr val="0070C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8ba08_21619a76_L.png"/>
          <p:cNvPicPr>
            <a:picLocks noChangeAspect="1"/>
          </p:cNvPicPr>
          <p:nvPr/>
        </p:nvPicPr>
        <p:blipFill>
          <a:blip r:embed="rId14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18103" r="1724"/>
          <a:stretch>
            <a:fillRect/>
          </a:stretch>
        </p:blipFill>
        <p:spPr>
          <a:xfrm>
            <a:off x="428596" y="428604"/>
            <a:ext cx="6643734" cy="6137663"/>
          </a:xfrm>
          <a:prstGeom prst="rect">
            <a:avLst/>
          </a:prstGeom>
        </p:spPr>
      </p:pic>
      <p:pic>
        <p:nvPicPr>
          <p:cNvPr id="15" name="Рисунок 14" descr="0_6abc7_e78ef371_L.png"/>
          <p:cNvPicPr>
            <a:picLocks noChangeAspect="1"/>
          </p:cNvPicPr>
          <p:nvPr/>
        </p:nvPicPr>
        <p:blipFill>
          <a:blip r:embed="rId15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72264" y="4286256"/>
            <a:ext cx="2000264" cy="1928255"/>
          </a:xfrm>
          <a:prstGeom prst="rect">
            <a:avLst/>
          </a:prstGeom>
        </p:spPr>
      </p:pic>
      <p:pic>
        <p:nvPicPr>
          <p:cNvPr id="16" name="Рисунок 15" descr="0_6abc7_e78ef371_L.png"/>
          <p:cNvPicPr>
            <a:picLocks noChangeAspect="1"/>
          </p:cNvPicPr>
          <p:nvPr/>
        </p:nvPicPr>
        <p:blipFill>
          <a:blip r:embed="rId16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29520" y="500042"/>
            <a:ext cx="1285884" cy="1239592"/>
          </a:xfrm>
          <a:prstGeom prst="rect">
            <a:avLst/>
          </a:prstGeom>
        </p:spPr>
      </p:pic>
      <p:pic>
        <p:nvPicPr>
          <p:cNvPr id="17" name="Рисунок 16" descr="0_6abc7_e78ef371_L.png"/>
          <p:cNvPicPr>
            <a:picLocks noChangeAspect="1"/>
          </p:cNvPicPr>
          <p:nvPr/>
        </p:nvPicPr>
        <p:blipFill>
          <a:blip r:embed="rId17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72132" y="2285992"/>
            <a:ext cx="1357322" cy="1308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asytour.ro/imagini/oferte/circuite/1363361389.jpg" TargetMode="External"/><Relationship Id="rId3" Type="http://schemas.openxmlformats.org/officeDocument/2006/relationships/hyperlink" Target="http://img-fotki.yandex.ru/get/6716/16969765.1a1/0_7e53d_a59aa61f_L.png" TargetMode="External"/><Relationship Id="rId7" Type="http://schemas.openxmlformats.org/officeDocument/2006/relationships/hyperlink" Target="http://www.pan-terra.com.ua/download/Karakas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ccdn.cz/acm/65/2313/l3.jpg" TargetMode="External"/><Relationship Id="rId11" Type="http://schemas.openxmlformats.org/officeDocument/2006/relationships/hyperlink" Target="http://tapisarevskaya.rusedu.net/gallery/1415/fa853715c7e5t.jpg" TargetMode="External"/><Relationship Id="rId5" Type="http://schemas.openxmlformats.org/officeDocument/2006/relationships/hyperlink" Target="http://kira-scrap.ru/KATALOG/OFORMLENIE/1/0_8ba08_21619a76_L.png" TargetMode="External"/><Relationship Id="rId10" Type="http://schemas.openxmlformats.org/officeDocument/2006/relationships/hyperlink" Target="http://philipbloom.net/wp-content/uploads/2013/05/bern_bild-1-670x446.jpg" TargetMode="External"/><Relationship Id="rId4" Type="http://schemas.openxmlformats.org/officeDocument/2006/relationships/hyperlink" Target="http://img-fotki.yandex.ru/get/6422/16969765.a2/0_6abc7_e78ef371_L.png" TargetMode="External"/><Relationship Id="rId9" Type="http://schemas.openxmlformats.org/officeDocument/2006/relationships/hyperlink" Target="http://www.ice-nut.ru/egypt/egypt126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72041" y="503921"/>
            <a:ext cx="7808492" cy="1145662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en-US" sz="3300" b="1" dirty="0" err="1">
                <a:solidFill>
                  <a:srgbClr val="FF0000"/>
                </a:solidFill>
                <a:latin typeface="Times New Roman" pitchFamily="18"/>
              </a:rPr>
              <a:t>Интерактивный</a:t>
            </a: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>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/>
              </a:rPr>
              <a:t> </a:t>
            </a:r>
            <a:r>
              <a:rPr lang="en-US" sz="3300" b="1" dirty="0" err="1" smtClean="0">
                <a:solidFill>
                  <a:srgbClr val="FF0000"/>
                </a:solidFill>
                <a:latin typeface="Times New Roman" pitchFamily="18"/>
              </a:rPr>
              <a:t>кросс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/>
              </a:rPr>
              <a:t>в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/>
              </a:rPr>
              <a:t>о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/>
              </a:rPr>
              <a:t>р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/>
              </a:rPr>
              <a:t>д</a:t>
            </a: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/>
            </a:r>
            <a:br>
              <a:rPr lang="en-US" sz="3300" b="1" dirty="0">
                <a:solidFill>
                  <a:srgbClr val="FF0000"/>
                </a:solidFill>
                <a:latin typeface="Times New Roman" pitchFamily="18"/>
              </a:rPr>
            </a:b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>“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/>
              </a:rPr>
              <a:t>Страны</a:t>
            </a: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>  и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/>
              </a:rPr>
              <a:t>столицы</a:t>
            </a: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> 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/>
              </a:rPr>
              <a:t>мира</a:t>
            </a:r>
            <a:r>
              <a:rPr lang="en-US" sz="3300" b="1" dirty="0">
                <a:solidFill>
                  <a:srgbClr val="FF0000"/>
                </a:solidFill>
                <a:latin typeface="Times New Roman" pitchFamily="18"/>
              </a:rPr>
              <a:t>”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979712" y="4941169"/>
            <a:ext cx="6584356" cy="1446550"/>
          </a:xfrm>
        </p:spPr>
        <p:txBody>
          <a:bodyPr wrap="square">
            <a:spAutoFit/>
          </a:bodyPr>
          <a:lstStyle>
            <a:defPPr marL="432000" marR="0" lvl="0" indent="-324000" algn="l">
              <a:buClr>
                <a:srgbClr val="0E594D"/>
              </a:buClr>
              <a:buSzPct val="45000"/>
              <a:buFont typeface="StarSymbol"/>
              <a:buNone/>
              <a:defRPr lang="en-US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defPPr>
            <a:lvl1pPr marL="432000" marR="0" lvl="0" indent="-324000" algn="l">
              <a:buClr>
                <a:srgbClr val="0E594D"/>
              </a:buClr>
              <a:buSzPct val="45000"/>
              <a:buFont typeface="StarSymbol"/>
              <a:buChar char="●"/>
              <a:defRPr lang="en-US" sz="32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1pPr>
            <a:lvl2pPr marL="864000" marR="0" lvl="1" indent="-288000" algn="l">
              <a:buClr>
                <a:srgbClr val="000000"/>
              </a:buClr>
              <a:buSzPct val="75000"/>
              <a:buFont typeface="StarSymbol"/>
              <a:buChar char="–"/>
              <a:defRPr lang="en-US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2pPr>
            <a:lvl3pPr marL="1296000" marR="0" lvl="2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3pPr>
            <a:lvl4pPr marL="1728000" marR="0" lvl="3" indent="-216000" algn="l">
              <a:buClr>
                <a:srgbClr val="000000"/>
              </a:buClr>
              <a:buSzPct val="75000"/>
              <a:buFont typeface="StarSymbol"/>
              <a:buChar char="–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4pPr>
            <a:lvl5pPr marL="2160000" marR="0" lvl="4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5pPr>
            <a:lvl6pPr marL="2592000" marR="0" lvl="5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6pPr>
            <a:lvl7pPr marL="3024000" marR="0" lvl="6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7pPr>
            <a:lvl8pPr marL="3456000" marR="0" lvl="7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8pPr>
            <a:lvl9pPr marL="3887999" marR="0" lvl="8" indent="-216000" algn="l">
              <a:buClr>
                <a:srgbClr val="000000"/>
              </a:buClr>
              <a:buSzPct val="45000"/>
              <a:buFont typeface="StarSymbol"/>
              <a:buChar char="●"/>
              <a:defRPr lang="en-US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defRPr>
            </a:lvl9pPr>
          </a:lstStyle>
          <a:p>
            <a:pPr lvl="0" algn="r">
              <a:buNone/>
            </a:pPr>
            <a:r>
              <a:rPr lang="en-US" sz="2000" dirty="0" err="1">
                <a:latin typeface="Times New Roman" pitchFamily="18"/>
              </a:rPr>
              <a:t>Автор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работы</a:t>
            </a:r>
            <a:r>
              <a:rPr lang="en-US" sz="2000" dirty="0">
                <a:latin typeface="Times New Roman" pitchFamily="18"/>
              </a:rPr>
              <a:t> – </a:t>
            </a:r>
            <a:r>
              <a:rPr lang="en-US" sz="2000" dirty="0" err="1">
                <a:latin typeface="Times New Roman" pitchFamily="18"/>
              </a:rPr>
              <a:t>Мухина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Юлия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 smtClean="0">
                <a:latin typeface="Times New Roman" pitchFamily="18"/>
              </a:rPr>
              <a:t>Николаевна</a:t>
            </a:r>
            <a:r>
              <a:rPr lang="ru-RU" sz="2000" dirty="0" smtClean="0">
                <a:latin typeface="Times New Roman" pitchFamily="18"/>
              </a:rPr>
              <a:t>,</a:t>
            </a:r>
            <a:endParaRPr lang="en-US" sz="2000" dirty="0">
              <a:latin typeface="Times New Roman" pitchFamily="18"/>
            </a:endParaRPr>
          </a:p>
          <a:p>
            <a:pPr lvl="0" algn="r">
              <a:buNone/>
            </a:pPr>
            <a:r>
              <a:rPr lang="en-US" sz="2000" dirty="0" err="1">
                <a:latin typeface="Times New Roman" pitchFamily="18"/>
              </a:rPr>
              <a:t>учитель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географии</a:t>
            </a:r>
            <a:endParaRPr lang="en-US" sz="2000" dirty="0">
              <a:latin typeface="Times New Roman" pitchFamily="18"/>
            </a:endParaRPr>
          </a:p>
          <a:p>
            <a:pPr lvl="0" algn="r">
              <a:buNone/>
            </a:pPr>
            <a:r>
              <a:rPr lang="en-US" sz="2000" dirty="0">
                <a:latin typeface="Times New Roman" pitchFamily="18"/>
              </a:rPr>
              <a:t>МБОУ “СОШ № 10 с </a:t>
            </a:r>
            <a:r>
              <a:rPr lang="en-US" sz="2000" dirty="0" err="1">
                <a:latin typeface="Times New Roman" pitchFamily="18"/>
              </a:rPr>
              <a:t>углубленным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изучением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отдельных</a:t>
            </a:r>
            <a:r>
              <a:rPr lang="en-US" sz="2000" dirty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предметов</a:t>
            </a:r>
            <a:r>
              <a:rPr lang="en-US" sz="2000" dirty="0">
                <a:latin typeface="Times New Roman" pitchFamily="18"/>
              </a:rPr>
              <a:t>” </a:t>
            </a:r>
            <a:r>
              <a:rPr lang="en-US" sz="2000" dirty="0" smtClean="0">
                <a:latin typeface="Times New Roman" pitchFamily="18"/>
              </a:rPr>
              <a:t>г</a:t>
            </a:r>
            <a:r>
              <a:rPr lang="ru-RU" sz="2000" dirty="0" smtClean="0">
                <a:latin typeface="Times New Roman" pitchFamily="18"/>
              </a:rPr>
              <a:t>.</a:t>
            </a:r>
            <a:r>
              <a:rPr lang="en-US" sz="2000" dirty="0" smtClean="0">
                <a:latin typeface="Times New Roman" pitchFamily="18"/>
              </a:rPr>
              <a:t> </a:t>
            </a:r>
            <a:r>
              <a:rPr lang="en-US" sz="2000" dirty="0" err="1">
                <a:latin typeface="Times New Roman" pitchFamily="18"/>
              </a:rPr>
              <a:t>Череповец</a:t>
            </a:r>
            <a:endParaRPr lang="en-US" sz="2000" dirty="0">
              <a:latin typeface="Times New Roman" pitchFamily="1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899592" y="1700808"/>
            <a:ext cx="7438669" cy="32345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403648" y="5805264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539552" y="5157192"/>
            <a:ext cx="720080" cy="576064"/>
          </a:xfrm>
          <a:prstGeom prst="actionButtonInformati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899592" y="620688"/>
            <a:ext cx="2481185" cy="268823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</p:pic>
      <p:sp>
        <p:nvSpPr>
          <p:cNvPr id="5" name="Полилиния 4"/>
          <p:cNvSpPr/>
          <p:nvPr/>
        </p:nvSpPr>
        <p:spPr>
          <a:xfrm>
            <a:off x="3635896" y="1628800"/>
            <a:ext cx="979654" cy="653171"/>
          </a:xfrm>
          <a:custGeom>
            <a:avLst>
              <a:gd name="f0" fmla="val 4300"/>
              <a:gd name="f1" fmla="val 540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10800"/>
              <a:gd name="f10" fmla="pin 0 f1 10800"/>
              <a:gd name="f11" fmla="val f9"/>
              <a:gd name="f12" fmla="val f10"/>
              <a:gd name="f13" fmla="+- 21600 0 f9"/>
              <a:gd name="f14" fmla="+- 21600 0 f10"/>
              <a:gd name="f15" fmla="+- 10800 0 f10"/>
              <a:gd name="f16" fmla="*/ f9 f7 1"/>
              <a:gd name="f17" fmla="*/ f10 f8 1"/>
              <a:gd name="f18" fmla="*/ f9 f15 1"/>
              <a:gd name="f19" fmla="*/ f14 f8 1"/>
              <a:gd name="f20" fmla="*/ f12 f8 1"/>
              <a:gd name="f21" fmla="*/ f18 1 10800"/>
              <a:gd name="f22" fmla="+- 21600 0 f21"/>
              <a:gd name="f23" fmla="*/ f21 f7 1"/>
              <a:gd name="f24" fmla="*/ f22 f7 1"/>
            </a:gdLst>
            <a:ahLst>
              <a:ahXY gdRefX="f0" minX="f4" maxX="f6" gdRefY="f1" minY="f4" maxY="f6">
                <a:pos x="f16" y="f1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0" r="f24" b="f19"/>
            <a:pathLst>
              <a:path w="21600" h="21600">
                <a:moveTo>
                  <a:pt x="f4" y="f6"/>
                </a:moveTo>
                <a:lnTo>
                  <a:pt x="f11" y="f4"/>
                </a:lnTo>
                <a:lnTo>
                  <a:pt x="f11" y="f12"/>
                </a:lnTo>
                <a:lnTo>
                  <a:pt x="f13" y="f12"/>
                </a:lnTo>
                <a:lnTo>
                  <a:pt x="f13" y="f4"/>
                </a:lnTo>
                <a:lnTo>
                  <a:pt x="f5" y="f6"/>
                </a:lnTo>
                <a:lnTo>
                  <a:pt x="f13" y="f5"/>
                </a:lnTo>
                <a:lnTo>
                  <a:pt x="f13" y="f14"/>
                </a:lnTo>
                <a:lnTo>
                  <a:pt x="f11" y="f14"/>
                </a:lnTo>
                <a:lnTo>
                  <a:pt x="f11" y="f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>
            <a:solidFill>
              <a:srgbClr val="000000"/>
            </a:solidFill>
            <a:prstDash val="solid"/>
          </a:ln>
        </p:spPr>
        <p:txBody>
          <a:bodyPr vert="horz" lIns="0" tIns="0" rIns="0" bIns="0" anchor="ctr" anchorCtr="0" compatLnSpc="0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hangingPunct="0">
              <a:buNone/>
            </a:pPr>
            <a:endParaRPr lang="en-US" sz="2200" dirty="0">
              <a:solidFill>
                <a:srgbClr val="FFFFFF"/>
              </a:solidFill>
              <a:latin typeface="Thorndale" pitchFamily="18"/>
              <a:ea typeface="HG Mincho Light J" pitchFamily="2"/>
              <a:cs typeface="Arial Unicode MS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692696"/>
            <a:ext cx="3960440" cy="2376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solidFill>
              <a:srgbClr val="000000"/>
            </a:solidFill>
            <a:prstDash val="solid"/>
          </a:ln>
        </p:spPr>
        <p:txBody>
          <a:bodyPr vert="horz" lIns="0" tIns="0" rIns="0" bIns="0" anchor="ctr" anchorCtr="1" compatLnSpc="0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Здравствуйте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,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ребята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!</a:t>
            </a:r>
          </a:p>
          <a:p>
            <a:pPr algn="ctr" hangingPunc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Меня зовут Коля. Я приглашаю вас 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соверши</a:t>
            </a:r>
            <a:r>
              <a:rPr lang="ru-RU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ть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путешествие</a:t>
            </a:r>
            <a:endParaRPr lang="en-US" sz="2000" b="1" dirty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по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странам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и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столицам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мира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.</a:t>
            </a:r>
          </a:p>
          <a:p>
            <a:pPr algn="ctr" hangingPunct="0">
              <a:buNone/>
            </a:pP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Для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этого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отгадаем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данный</a:t>
            </a:r>
            <a:endParaRPr lang="en-US" sz="2000" b="1" dirty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кросс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в</a:t>
            </a: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орд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. </a:t>
            </a:r>
            <a:endParaRPr lang="ru-RU" sz="2000" b="1" dirty="0" smtClean="0">
              <a:solidFill>
                <a:srgbClr val="000000"/>
              </a:solidFill>
              <a:latin typeface="Arial" pitchFamily="34" charset="0"/>
              <a:ea typeface="HG Mincho Light J" pitchFamily="2"/>
              <a:cs typeface="Arial" pitchFamily="34" charset="0"/>
            </a:endParaRPr>
          </a:p>
          <a:p>
            <a:pPr algn="ctr" hangingPunct="0">
              <a:buNone/>
            </a:pPr>
            <a:r>
              <a:rPr lang="en-US" sz="2000" b="1" dirty="0" err="1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Желаю</a:t>
            </a:r>
            <a:r>
              <a:rPr lang="en-US" sz="2000" b="1" dirty="0" smtClean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удачи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HG Mincho Light J" pitchFamily="2"/>
                <a:cs typeface="Arial" pitchFamily="34" charset="0"/>
              </a:rPr>
              <a:t>!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956376" y="5877272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3356992"/>
            <a:ext cx="3744416" cy="2232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между слайдами осуществляй с помощью управляющей кнопки 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568" y="3645024"/>
            <a:ext cx="3744416" cy="2232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 будет появляться, когда мы нажмём на прямоугольник с вопросом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далее 9">
            <a:hlinkClick r:id="" action="ppaction://noaction" highlightClick="1"/>
          </p:cNvPr>
          <p:cNvSpPr/>
          <p:nvPr/>
        </p:nvSpPr>
        <p:spPr>
          <a:xfrm>
            <a:off x="7452320" y="5013176"/>
            <a:ext cx="576064" cy="36004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5085184"/>
            <a:ext cx="1008112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9552" y="2204864"/>
            <a:ext cx="3312368" cy="18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Египта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139952" y="836712"/>
            <a:ext cx="4437493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Стрелка вниз 25"/>
          <p:cNvSpPr/>
          <p:nvPr/>
        </p:nvSpPr>
        <p:spPr>
          <a:xfrm>
            <a:off x="4644008" y="3140968"/>
            <a:ext cx="288032" cy="36004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9552" y="2204864"/>
            <a:ext cx="3312368" cy="18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Венесуэлы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644008" y="539968"/>
            <a:ext cx="3204351" cy="281670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Стрелка вправо 27"/>
          <p:cNvSpPr/>
          <p:nvPr/>
        </p:nvSpPr>
        <p:spPr>
          <a:xfrm>
            <a:off x="3995936" y="3789040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9552" y="2204864"/>
            <a:ext cx="3312368" cy="18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Турции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995936" y="4293096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283968" y="692696"/>
            <a:ext cx="4140000" cy="23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9552" y="2204864"/>
            <a:ext cx="3312368" cy="18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Италии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347864" y="4869160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788024" y="836712"/>
            <a:ext cx="3312368" cy="2484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36450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28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797152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80312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04248" y="422108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76056" y="5373216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9552" y="2204864"/>
            <a:ext cx="3312368" cy="18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Столица Швейцарии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843808" y="5517232"/>
            <a:ext cx="360040" cy="28803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716016" y="764704"/>
            <a:ext cx="3141359" cy="21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03648" y="1772816"/>
            <a:ext cx="6048672" cy="3744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Молодцы!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endshow" highlightClick="1"/>
          </p:cNvPr>
          <p:cNvSpPr/>
          <p:nvPr/>
        </p:nvSpPr>
        <p:spPr>
          <a:xfrm>
            <a:off x="7596336" y="5589240"/>
            <a:ext cx="648072" cy="504056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428596" y="1916832"/>
            <a:ext cx="8286808" cy="1514799"/>
            <a:chOff x="539552" y="-815361"/>
            <a:chExt cx="7992888" cy="225692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39552" y="-815361"/>
              <a:ext cx="7992888" cy="1559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Источник </a:t>
              </a: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шаблона: </a:t>
              </a:r>
            </a:p>
            <a:p>
              <a:pPr algn="ctr">
                <a:defRPr/>
              </a:pPr>
              <a:endParaRPr lang="ru-RU" sz="800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Лидия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Петровна, учитель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начальных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классов МКОУ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 ст.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Евсино» </a:t>
              </a:r>
              <a:r>
                <a:rPr lang="ru-RU" dirty="0" err="1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  Новосибирской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области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591284" y="79392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28597" y="428604"/>
            <a:ext cx="8286807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Рамка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белая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img-fotki.yandex.ru/get/6716/16969765.1a1/0_7e53d_a59aa61f_L.png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Бабочки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img-fotki.yandex.ru/get/6422/16969765.a2/0_6abc7_e78ef371_L.png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Россыпь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kira-scrap.ru/KATALOG/OFORMLENIE/1/0_8ba08_21619a76_L.png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7308304" y="5373216"/>
            <a:ext cx="864096" cy="792088"/>
          </a:xfrm>
          <a:prstGeom prst="actionButtonHom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3834961"/>
            <a:ext cx="78488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6"/>
              </a:rPr>
              <a:t>http://i.ccdn.cz/acm/65/2313/l3.jpg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Рим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7"/>
              </a:rPr>
              <a:t>http://www.pan-terra.com.ua/download/Karakas.jpg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Каракас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8"/>
              </a:rPr>
              <a:t>http://www.easytour.ro/imagini/oferte/circuite/1363361389.jpg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Анкара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9"/>
              </a:rPr>
              <a:t>http://www.ice-nut.ru/egypt/egypt12604.jpg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Каир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10"/>
              </a:rPr>
              <a:t>http://philipbloom.net/wp-content/uploads/2013/05/bern_bild-1-670x446.jpg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Берн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  <a:hlinkClick r:id="rId11"/>
              </a:rPr>
              <a:t>http://tapisarevskaya.rusedu.net/gallery/1415/fa853715c7e5t.jpg</a:t>
            </a:r>
            <a:r>
              <a:rPr kumimoji="0" lang="de-D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   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школьник</a:t>
            </a:r>
            <a:endParaRPr kumimoji="0" lang="ru-RU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B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224</Words>
  <Application>Microsoft Office PowerPoint</Application>
  <PresentationFormat>Экран (4:3)</PresentationFormat>
  <Paragraphs>98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Интерактивный  кроссворд “Страны  и столицы  мира”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19</cp:revision>
  <dcterms:created xsi:type="dcterms:W3CDTF">2014-06-14T16:41:18Z</dcterms:created>
  <dcterms:modified xsi:type="dcterms:W3CDTF">2015-01-12T16:32:14Z</dcterms:modified>
</cp:coreProperties>
</file>