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0" r:id="rId3"/>
    <p:sldId id="263" r:id="rId4"/>
    <p:sldId id="262" r:id="rId5"/>
    <p:sldId id="264" r:id="rId6"/>
    <p:sldId id="266" r:id="rId7"/>
    <p:sldId id="267" r:id="rId8"/>
    <p:sldId id="268" r:id="rId9"/>
    <p:sldId id="269" r:id="rId10"/>
    <p:sldId id="270" r:id="rId11"/>
    <p:sldId id="273" r:id="rId12"/>
    <p:sldId id="278" r:id="rId13"/>
    <p:sldId id="271" r:id="rId14"/>
    <p:sldId id="277" r:id="rId15"/>
    <p:sldId id="280" r:id="rId16"/>
    <p:sldId id="27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88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2D32-C87D-48F8-AA18-704EA28FD2EB}" type="datetimeFigureOut">
              <a:rPr lang="ru-RU" smtClean="0"/>
              <a:pPr/>
              <a:t>05.12.2010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318D8-2457-4664-AE0A-C679AAE2B0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2D32-C87D-48F8-AA18-704EA28FD2EB}" type="datetimeFigureOut">
              <a:rPr lang="ru-RU" smtClean="0"/>
              <a:pPr/>
              <a:t>05.12.2010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318D8-2457-4664-AE0A-C679AAE2B0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2D32-C87D-48F8-AA18-704EA28FD2EB}" type="datetimeFigureOut">
              <a:rPr lang="ru-RU" smtClean="0"/>
              <a:pPr/>
              <a:t>05.12.2010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318D8-2457-4664-AE0A-C679AAE2B0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2D32-C87D-48F8-AA18-704EA28FD2EB}" type="datetimeFigureOut">
              <a:rPr lang="ru-RU" smtClean="0"/>
              <a:pPr/>
              <a:t>05.12.2010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318D8-2457-4664-AE0A-C679AAE2B0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2D32-C87D-48F8-AA18-704EA28FD2EB}" type="datetimeFigureOut">
              <a:rPr lang="ru-RU" smtClean="0"/>
              <a:pPr/>
              <a:t>05.12.2010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318D8-2457-4664-AE0A-C679AAE2B0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2D32-C87D-48F8-AA18-704EA28FD2EB}" type="datetimeFigureOut">
              <a:rPr lang="ru-RU" smtClean="0"/>
              <a:pPr/>
              <a:t>05.12.2010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318D8-2457-4664-AE0A-C679AAE2B0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2D32-C87D-48F8-AA18-704EA28FD2EB}" type="datetimeFigureOut">
              <a:rPr lang="ru-RU" smtClean="0"/>
              <a:pPr/>
              <a:t>05.12.2010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318D8-2457-4664-AE0A-C679AAE2B0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2D32-C87D-48F8-AA18-704EA28FD2EB}" type="datetimeFigureOut">
              <a:rPr lang="ru-RU" smtClean="0"/>
              <a:pPr/>
              <a:t>05.12.2010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318D8-2457-4664-AE0A-C679AAE2B0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2D32-C87D-48F8-AA18-704EA28FD2EB}" type="datetimeFigureOut">
              <a:rPr lang="ru-RU" smtClean="0"/>
              <a:pPr/>
              <a:t>05.12.2010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318D8-2457-4664-AE0A-C679AAE2B0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2D32-C87D-48F8-AA18-704EA28FD2EB}" type="datetimeFigureOut">
              <a:rPr lang="ru-RU" smtClean="0"/>
              <a:pPr/>
              <a:t>05.12.2010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318D8-2457-4664-AE0A-C679AAE2B0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2D32-C87D-48F8-AA18-704EA28FD2EB}" type="datetimeFigureOut">
              <a:rPr lang="ru-RU" smtClean="0"/>
              <a:pPr/>
              <a:t>05.12.2010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318D8-2457-4664-AE0A-C679AAE2B0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7A2D32-C87D-48F8-AA18-704EA28FD2EB}" type="datetimeFigureOut">
              <a:rPr lang="ru-RU" smtClean="0"/>
              <a:pPr/>
              <a:t>05.12.2010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B318D8-2457-4664-AE0A-C679AAE2B02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gif"/><Relationship Id="rId4" Type="http://schemas.openxmlformats.org/officeDocument/2006/relationships/image" Target="../media/image22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ivagold.ru/raznoe/raz/coni.html" TargetMode="External"/><Relationship Id="rId2" Type="http://schemas.openxmlformats.org/officeDocument/2006/relationships/hyperlink" Target="http://www.nivagold.ru/raznoe1/derevo/derevo.h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yoursmileys.ru/bsmile/fun/b0216.gif" TargetMode="External"/><Relationship Id="rId5" Type="http://schemas.openxmlformats.org/officeDocument/2006/relationships/hyperlink" Target="http://fantasyflash.ru/grafic/index.php?kont=dogs&amp;n=4" TargetMode="External"/><Relationship Id="rId4" Type="http://schemas.openxmlformats.org/officeDocument/2006/relationships/hyperlink" Target="http://s44.radikal.ru/i106/0811/29/831758b0039b.pn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gif"/><Relationship Id="rId7" Type="http://schemas.openxmlformats.org/officeDocument/2006/relationships/image" Target="../media/image9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gif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6.gif"/><Relationship Id="rId7" Type="http://schemas.openxmlformats.org/officeDocument/2006/relationships/image" Target="../media/image9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10.jpeg"/><Relationship Id="rId4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7350" cap="rnd" cmpd="tri"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Предлоги места</a:t>
            </a:r>
            <a:endParaRPr lang="en-US" sz="5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5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etween, among</a:t>
            </a:r>
          </a:p>
          <a:p>
            <a:pPr algn="ctr">
              <a:buNone/>
            </a:pPr>
            <a:endParaRPr 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Выполнила:Кондик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Л.А.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МОУ БС(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)ОШ №3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Алтайский край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.Бурла  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2010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7350" cap="rnd" cmpd="tri"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buNone/>
            </a:pP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571480"/>
            <a:ext cx="7686720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Where can you see a lion?</a:t>
            </a:r>
          </a:p>
          <a:p>
            <a:pPr algn="ctr"/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(between, among)</a:t>
            </a:r>
            <a:endParaRPr lang="ru-RU" sz="5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5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en-US" sz="5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" name="Picture 9" descr="C:\Documents and Settings\Admin\Рабочий стол\Photo 00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2571744"/>
            <a:ext cx="3097377" cy="2786082"/>
          </a:xfrm>
          <a:prstGeom prst="rect">
            <a:avLst/>
          </a:prstGeom>
          <a:noFill/>
        </p:spPr>
      </p:pic>
      <p:pic>
        <p:nvPicPr>
          <p:cNvPr id="9" name="Picture 11" descr="C:\Documents and Settings\Admin\Рабочий стол\maus-000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3286124"/>
            <a:ext cx="1485900" cy="1562100"/>
          </a:xfrm>
          <a:prstGeom prst="rect">
            <a:avLst/>
          </a:prstGeom>
          <a:noFill/>
        </p:spPr>
      </p:pic>
      <p:pic>
        <p:nvPicPr>
          <p:cNvPr id="10" name="Picture 11" descr="C:\Documents and Settings\Admin\Рабочий стол\maus-000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4714884"/>
            <a:ext cx="1485900" cy="1562100"/>
          </a:xfrm>
          <a:prstGeom prst="rect">
            <a:avLst/>
          </a:prstGeom>
          <a:noFill/>
        </p:spPr>
      </p:pic>
      <p:pic>
        <p:nvPicPr>
          <p:cNvPr id="11" name="Picture 11" descr="C:\Documents and Settings\Admin\Рабочий стол\maus-000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4500570"/>
            <a:ext cx="1485900" cy="1562100"/>
          </a:xfrm>
          <a:prstGeom prst="rect">
            <a:avLst/>
          </a:prstGeom>
          <a:noFill/>
        </p:spPr>
      </p:pic>
      <p:pic>
        <p:nvPicPr>
          <p:cNvPr id="12" name="Picture 11" descr="C:\Documents and Settings\Admin\Рабочий стол\maus-000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4286256"/>
            <a:ext cx="1485900" cy="1562100"/>
          </a:xfrm>
          <a:prstGeom prst="rect">
            <a:avLst/>
          </a:prstGeom>
          <a:noFill/>
        </p:spPr>
      </p:pic>
      <p:pic>
        <p:nvPicPr>
          <p:cNvPr id="13" name="Picture 11" descr="C:\Documents and Settings\Admin\Рабочий стол\maus-000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3571876"/>
            <a:ext cx="1485900" cy="1562100"/>
          </a:xfrm>
          <a:prstGeom prst="rect">
            <a:avLst/>
          </a:prstGeom>
          <a:noFill/>
        </p:spPr>
      </p:pic>
      <p:pic>
        <p:nvPicPr>
          <p:cNvPr id="14" name="Picture 11" descr="C:\Documents and Settings\Admin\Рабочий стол\maus-000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2643182"/>
            <a:ext cx="1485900" cy="1562100"/>
          </a:xfrm>
          <a:prstGeom prst="rect">
            <a:avLst/>
          </a:prstGeom>
          <a:noFill/>
        </p:spPr>
      </p:pic>
      <p:pic>
        <p:nvPicPr>
          <p:cNvPr id="15" name="Picture 11" descr="C:\Documents and Settings\Admin\Рабочий стол\maus-000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2357430"/>
            <a:ext cx="1485900" cy="1562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7350" cap="rnd" cmpd="tri"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endParaRPr lang="ru-RU" sz="1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728" y="285728"/>
            <a:ext cx="62370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Between or  among?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1428736"/>
            <a:ext cx="814393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The girl is _____________two boys.</a:t>
            </a:r>
          </a:p>
          <a:p>
            <a:endParaRPr lang="en-US" sz="3600" b="1" dirty="0" smtClean="0"/>
          </a:p>
          <a:p>
            <a:r>
              <a:rPr lang="en-US" sz="3600" b="1" dirty="0" smtClean="0"/>
              <a:t>A nice flower </a:t>
            </a:r>
            <a:r>
              <a:rPr lang="en-US" sz="3600" b="1" dirty="0" err="1" smtClean="0"/>
              <a:t>grows________the</a:t>
            </a:r>
            <a:r>
              <a:rPr lang="en-US" sz="3600" b="1" dirty="0" smtClean="0"/>
              <a:t> trees.</a:t>
            </a:r>
          </a:p>
          <a:p>
            <a:endParaRPr lang="en-US" sz="3600" b="1" dirty="0" smtClean="0"/>
          </a:p>
          <a:p>
            <a:r>
              <a:rPr lang="en-US" sz="3600" b="1" dirty="0" smtClean="0"/>
              <a:t>This lion </a:t>
            </a:r>
            <a:r>
              <a:rPr lang="en-US" sz="3600" b="1" dirty="0" err="1" smtClean="0"/>
              <a:t>lives___________the</a:t>
            </a:r>
            <a:r>
              <a:rPr lang="en-US" sz="3600" b="1" dirty="0" smtClean="0"/>
              <a:t> monkeys.</a:t>
            </a:r>
          </a:p>
          <a:p>
            <a:endParaRPr lang="en-US" sz="3600" b="1" dirty="0" smtClean="0"/>
          </a:p>
          <a:p>
            <a:r>
              <a:rPr lang="en-US" sz="3600" b="1" dirty="0" smtClean="0"/>
              <a:t>Kate </a:t>
            </a:r>
            <a:r>
              <a:rPr lang="en-US" sz="3600" b="1" dirty="0" err="1" smtClean="0"/>
              <a:t>stands___________Rick</a:t>
            </a:r>
            <a:r>
              <a:rPr lang="en-US" sz="3600" b="1" dirty="0" smtClean="0"/>
              <a:t> and Nick.</a:t>
            </a:r>
          </a:p>
          <a:p>
            <a:endParaRPr lang="en-US" sz="3600" b="1" dirty="0" smtClean="0"/>
          </a:p>
          <a:p>
            <a:r>
              <a:rPr lang="en-US" sz="3600" b="1" dirty="0" smtClean="0"/>
              <a:t>I can’t find my </a:t>
            </a:r>
            <a:r>
              <a:rPr lang="en-US" sz="3600" b="1" dirty="0" err="1" smtClean="0"/>
              <a:t>book__________yours</a:t>
            </a:r>
            <a:r>
              <a:rPr lang="en-US" sz="3600" b="1" dirty="0" smtClean="0"/>
              <a:t>.</a:t>
            </a:r>
          </a:p>
          <a:p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857488" y="1357298"/>
            <a:ext cx="22860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between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29124" y="2428868"/>
            <a:ext cx="1785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among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00430" y="3500438"/>
            <a:ext cx="23574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among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00364" y="4643446"/>
            <a:ext cx="2143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between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43438" y="5643578"/>
            <a:ext cx="1785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among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amohn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7350" cap="rnd" cmpd="tri"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endParaRPr lang="ru-RU" sz="1800" b="1" spc="50" dirty="0" smtClean="0">
              <a:ln w="11430"/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500042"/>
            <a:ext cx="907857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Fill 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in: among or between</a:t>
            </a:r>
            <a:endParaRPr lang="ru-RU" sz="3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1071546"/>
            <a:ext cx="821537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 lion </a:t>
            </a:r>
            <a:r>
              <a:rPr lang="en-US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______sheep</a:t>
            </a:r>
          </a:p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and a 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sheep </a:t>
            </a:r>
            <a:r>
              <a:rPr lang="en-US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_____  lions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3714752"/>
            <a:ext cx="7168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00298" y="3643314"/>
            <a:ext cx="21932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among</a:t>
            </a:r>
            <a:endParaRPr lang="ru-RU" sz="54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72066" y="3714752"/>
            <a:ext cx="27633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between</a:t>
            </a:r>
            <a:endParaRPr lang="ru-RU" sz="54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5072074"/>
            <a:ext cx="7328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42910" y="2786058"/>
            <a:ext cx="804143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олодец </a:t>
            </a:r>
            <a:r>
              <a:rPr lang="en-US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против 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овец, а среди молодца и сам овца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18" y="3357562"/>
            <a:ext cx="1928826" cy="1735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3570" y="3500438"/>
            <a:ext cx="1928826" cy="1567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Прямоугольник 22"/>
          <p:cNvSpPr/>
          <p:nvPr/>
        </p:nvSpPr>
        <p:spPr>
          <a:xfrm>
            <a:off x="1857356" y="5143512"/>
            <a:ext cx="27633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between</a:t>
            </a:r>
            <a:endParaRPr lang="ru-RU" sz="54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18" y="4214818"/>
            <a:ext cx="2357454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Прямоугольник 24"/>
          <p:cNvSpPr/>
          <p:nvPr/>
        </p:nvSpPr>
        <p:spPr>
          <a:xfrm>
            <a:off x="5429256" y="5000636"/>
            <a:ext cx="21932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among</a:t>
            </a:r>
            <a:endParaRPr lang="ru-RU" sz="54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8" y="4786322"/>
            <a:ext cx="1928826" cy="1735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64 -0.00278 C 0.00035 -0.0044 0.00469 -0.00486 0.00851 -0.00741 C 0.01962 -0.01481 0.029 -0.0463 0.0342 -0.06042 C 0.04132 -0.07963 0.04809 -0.09722 0.0533 -0.11782 C 0.05625 -0.12986 0.05643 -0.12384 0.06007 -0.1338 C 0.06476 -0.14653 0.06962 -0.16018 0.07396 -0.17292 C 0.07709 -0.18241 0.07795 -0.19329 0.08091 -0.20278 C 0.08334 -0.21042 0.08663 -0.21852 0.08941 -0.22592 C 0.09167 -0.24676 0.09532 -0.26643 0.10157 -0.28565 C 0.10417 -0.29398 0.10469 -0.30092 0.10851 -0.30856 C 0.11181 -0.32801 0.11736 -0.34421 0.12396 -0.36157 C 0.12552 -0.36597 0.1257 -0.37222 0.12917 -0.37523 C 0.13646 -0.38148 0.14514 -0.38217 0.1533 -0.38217 " pathEditMode="relative" rAng="0" ptsTypes="ffffffffffffA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-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32 0.00254 C 0.00729 -0.00764 0.00538 -0.01945 0.00017 -0.02963 C -0.00382 -0.04607 -0.00816 -0.06366 -0.01528 -0.07801 C -0.01771 -0.09074 -0.02188 -0.09908 -0.02726 -0.11019 C -0.0283 -0.11227 -0.02813 -0.11505 -0.029 -0.11713 C -0.02987 -0.11945 -0.03125 -0.12153 -0.03247 -0.12384 C -0.03455 -0.13542 -0.03698 -0.14283 -0.04115 -0.15371 C -0.04393 -0.16875 -0.04636 -0.18357 -0.05139 -0.19746 C -0.05382 -0.21759 -0.06337 -0.23658 -0.06355 -0.25718 C -0.06407 -0.31922 -0.06355 -0.38148 -0.06355 -0.44352 " pathEditMode="relative" rAng="0" ptsTypes="fffffffffA">
                                      <p:cBhvr>
                                        <p:cTn id="3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" y="-2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9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7350" cap="rnd" cmpd="tri"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endParaRPr lang="ru-RU" sz="1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500042"/>
            <a:ext cx="7975260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buNone/>
            </a:pP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Fill 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in: 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among or 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between</a:t>
            </a:r>
          </a:p>
          <a:p>
            <a:pPr algn="ctr">
              <a:buNone/>
            </a:pPr>
            <a:r>
              <a:rPr lang="en-US" sz="5400" b="1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_________</a:t>
            </a:r>
            <a:r>
              <a:rPr lang="ru-RU" sz="5400" b="1" dirty="0" err="1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ru-RU" sz="5400" b="1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devil</a:t>
            </a:r>
            <a:r>
              <a:rPr lang="ru-RU" sz="5400" b="1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ru-RU" sz="5400" b="1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en-US" sz="5400" b="1" dirty="0" smtClean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5400" b="1" dirty="0" err="1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ru-RU" sz="5400" b="1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deep</a:t>
            </a:r>
            <a:r>
              <a:rPr lang="ru-RU" sz="5400" b="1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sea</a:t>
            </a:r>
            <a:r>
              <a:rPr lang="ru-RU" sz="5400" b="1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5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85852" y="4214818"/>
            <a:ext cx="22717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</a:t>
            </a:r>
            <a:r>
              <a:rPr lang="en-US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mong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" name="Picture 3" descr="C:\Documents and Settings\Admin\Рабочий стол\b0216.gif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57290" y="3643314"/>
            <a:ext cx="2214578" cy="2118292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5143504" y="4214818"/>
            <a:ext cx="27794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Between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3" name="Picture 2" descr="C:\Documents and Settings\Admin\Рабочий стол\b0248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6" y="3786190"/>
            <a:ext cx="1928826" cy="1975304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271057" y="2857496"/>
            <a:ext cx="887294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4800" b="1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Между молотом и наковальней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049 0.02686 C 0.05069 0.0051 0.03125 -0.01736 0.01198 -0.03981 C 0.00573 -0.04699 -0.00139 -0.053 -0.00712 -0.06064 C -0.02205 -0.08055 -0.03698 -0.10046 -0.05191 -0.12037 C -0.06649 -0.13958 -0.08247 -0.15856 -0.09497 -0.18009 C -0.10174 -0.19166 -0.10816 -0.20416 -0.11389 -0.21689 C -0.13108 -0.25416 -0.10833 -0.20231 -0.12431 -0.23287 C -0.13368 -0.25069 -0.13872 -0.27037 -0.15191 -0.28356 C -0.15729 -0.30532 -0.16875 -0.32222 -0.17778 -0.34097 C -0.18299 -0.35185 -0.18802 -0.36157 -0.19497 -0.37083 C -0.19705 -0.37916 -0.20573 -0.39421 -0.21059 -0.40069 C -0.21198 -0.40254 -0.21424 -0.40347 -0.21563 -0.40532 C -0.22257 -0.41481 -0.22813 -0.42638 -0.23802 -0.43055 C -0.25052 -0.44166 -0.24479 -0.43726 -0.25538 -0.44444 C -0.27813 -0.44282 -0.29201 -0.4405 -0.31233 -0.43518 C -0.31649 -0.4324 -0.33212 -0.42175 -0.33646 -0.42152 C -0.36406 -0.42013 -0.4191 -0.41921 -0.4191 -0.41898 " pathEditMode="relative" rAng="0" ptsTypes="ffffffffffffffffA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5" y="-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7350" cap="rnd" cmpd="tri"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endParaRPr lang="ru-RU" sz="1800" b="1" dirty="0" smtClean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3343" y="857232"/>
            <a:ext cx="907857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1500174"/>
            <a:ext cx="7898252" cy="39703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000" b="1" u="sng" dirty="0" smtClean="0">
                <a:solidFill>
                  <a:srgbClr val="0000FF"/>
                </a:solidFill>
              </a:rPr>
              <a:t>Between</a:t>
            </a:r>
            <a:r>
              <a:rPr lang="en-US" sz="6000" b="1" dirty="0" smtClean="0"/>
              <a:t> the upper and </a:t>
            </a:r>
            <a:endParaRPr lang="en-US" sz="6000" b="1" dirty="0" smtClean="0"/>
          </a:p>
          <a:p>
            <a:pPr algn="ctr"/>
            <a:r>
              <a:rPr lang="en-US" sz="6000" b="1" dirty="0" smtClean="0"/>
              <a:t>nether </a:t>
            </a:r>
            <a:r>
              <a:rPr lang="en-US" sz="6000" b="1" dirty="0" smtClean="0"/>
              <a:t>millstone.</a:t>
            </a:r>
            <a:endParaRPr lang="ru-RU" sz="6000" b="1" dirty="0" smtClean="0"/>
          </a:p>
          <a:p>
            <a:pPr algn="ctr"/>
            <a:r>
              <a:rPr lang="en-US" sz="4400" b="1" dirty="0" smtClean="0"/>
              <a:t> </a:t>
            </a:r>
            <a:endParaRPr lang="en-US" sz="4400" b="1" dirty="0" smtClean="0"/>
          </a:p>
          <a:p>
            <a:pPr algn="ctr"/>
            <a:endParaRPr lang="en-US" sz="44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Между </a:t>
            </a:r>
            <a:r>
              <a:rPr lang="ru-RU" sz="4400" b="1" dirty="0" smtClean="0">
                <a:solidFill>
                  <a:srgbClr val="FF0000"/>
                </a:solidFill>
              </a:rPr>
              <a:t>двух огней. </a:t>
            </a:r>
            <a:endParaRPr lang="ru-RU" sz="44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7350" cap="rnd" cmpd="tri"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endParaRPr lang="ru-RU" sz="1800" b="1" dirty="0" smtClean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3343" y="857232"/>
            <a:ext cx="907857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Documents and Settings\Admin\Рабочий стол\42407107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357298"/>
            <a:ext cx="7509952" cy="28609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7350" cap="rnd" cmpd="tri"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endParaRPr lang="ru-RU" sz="1800" b="1" dirty="0" smtClean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3343" y="857232"/>
            <a:ext cx="907857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4348" y="642918"/>
            <a:ext cx="8072494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http://www.nivagold.ru/raznoe1/tigry/tigry.htm</a:t>
            </a:r>
            <a:endParaRPr lang="ru-RU" dirty="0" smtClean="0"/>
          </a:p>
          <a:p>
            <a:endParaRPr lang="ru-RU" dirty="0" smtClean="0"/>
          </a:p>
          <a:p>
            <a:r>
              <a:rPr lang="en-US" dirty="0" smtClean="0"/>
              <a:t>http://www.nivagold.ru/raznoe1/frog/frog.htm</a:t>
            </a:r>
            <a:endParaRPr lang="ru-RU" dirty="0" smtClean="0"/>
          </a:p>
          <a:p>
            <a:endParaRPr lang="ru-RU" dirty="0" smtClean="0"/>
          </a:p>
          <a:p>
            <a:r>
              <a:rPr lang="en-US" dirty="0" smtClean="0"/>
              <a:t>http://www.nivagold.ru/raznoe/obezany/obez.htm</a:t>
            </a:r>
            <a:endParaRPr lang="ru-RU" dirty="0" smtClean="0"/>
          </a:p>
          <a:p>
            <a:r>
              <a:rPr lang="en-US" dirty="0" smtClean="0"/>
              <a:t>http://lenagold.ru/fon/clipart/s/smil/smail62.gif</a:t>
            </a:r>
            <a:endParaRPr lang="ru-RU" dirty="0" smtClean="0"/>
          </a:p>
          <a:p>
            <a:endParaRPr lang="ru-RU" dirty="0" smtClean="0"/>
          </a:p>
          <a:p>
            <a:r>
              <a:rPr lang="en-US" dirty="0" smtClean="0"/>
              <a:t>http://www.bfoto.ru/foto/flowers/bfoto_ru_1603a.jpg</a:t>
            </a:r>
            <a:endParaRPr lang="ru-RU" dirty="0" smtClean="0"/>
          </a:p>
          <a:p>
            <a:r>
              <a:rPr lang="en-US" dirty="0" smtClean="0"/>
              <a:t>http://lenagold.ru/fon/clipart/s/smil/smail72.gif</a:t>
            </a:r>
            <a:endParaRPr lang="ru-RU" dirty="0" smtClean="0"/>
          </a:p>
          <a:p>
            <a:pPr lvl="0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http://fantasyflash.ru/grafic/index.php?kont=kitten&amp;n=2</a:t>
            </a: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r>
              <a:rPr lang="en-US" dirty="0" smtClean="0"/>
              <a:t>http://lenagold.ru/fon/clipart/s/smil/smail24.gif</a:t>
            </a:r>
            <a:endParaRPr lang="ru-RU" dirty="0" smtClean="0"/>
          </a:p>
          <a:p>
            <a:r>
              <a:rPr lang="en-US" dirty="0" smtClean="0">
                <a:hlinkClick r:id="rId2"/>
              </a:rPr>
              <a:t>http://www.nivagold.ru/raznoe1/derevo/derevo.h</a:t>
            </a:r>
            <a:endParaRPr lang="en-US" dirty="0" smtClean="0"/>
          </a:p>
          <a:p>
            <a:r>
              <a:rPr lang="en-US" dirty="0" smtClean="0"/>
              <a:t>tmlhttp://yoursmileys.ru/bsmile/fun/b0248.gif</a:t>
            </a:r>
          </a:p>
          <a:p>
            <a:r>
              <a:rPr lang="en-US" dirty="0" smtClean="0">
                <a:hlinkClick r:id="rId3"/>
              </a:rPr>
              <a:t>http://www.nivagold.ru/raznoe/raz/coni.html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http://s44.radikal.ru/i106/0811/29/831758b0039b.png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http://fantasyflash.ru/grafic/index.php?kont=dogs&amp;n=4</a:t>
            </a:r>
            <a:endParaRPr lang="en-US" dirty="0" smtClean="0"/>
          </a:p>
          <a:p>
            <a:r>
              <a:rPr lang="en-US" dirty="0" smtClean="0">
                <a:hlinkClick r:id="rId6"/>
              </a:rPr>
              <a:t>http://yoursmileys.ru/bsmile/fun/b0216.gif</a:t>
            </a:r>
            <a:endParaRPr lang="ru-RU" dirty="0" smtClean="0"/>
          </a:p>
          <a:p>
            <a:r>
              <a:rPr lang="en-US" dirty="0" smtClean="0"/>
              <a:t>http</a:t>
            </a:r>
            <a:r>
              <a:rPr lang="en-US" dirty="0" smtClean="0"/>
              <a:t>://miranimashek.ucoz.ru/_ph/119/2/424071079.gif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643174" y="357166"/>
            <a:ext cx="302762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Используемые ресурсы:</a:t>
            </a:r>
            <a:endParaRPr lang="ru-RU" sz="20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 txBox="1">
            <a:spLocks/>
          </p:cNvSpPr>
          <p:nvPr/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7350" cap="rnd" cmpd="tri" algn="ctr">
            <a:solidFill>
              <a:schemeClr val="accent1">
                <a:shade val="50000"/>
              </a:schemeClr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lvl="0" indent="-342900" algn="ctr">
              <a:spcBef>
                <a:spcPct val="20000"/>
              </a:spcBef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>
              <a:spcBef>
                <a:spcPct val="20000"/>
              </a:spcBef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>
              <a:spcBef>
                <a:spcPct val="20000"/>
              </a:spcBef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>
              <a:spcBef>
                <a:spcPct val="20000"/>
              </a:spcBef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>
              <a:spcBef>
                <a:spcPct val="20000"/>
              </a:spcBef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>
              <a:spcBef>
                <a:spcPct val="20000"/>
              </a:spcBef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>
              <a:spcBef>
                <a:spcPct val="20000"/>
              </a:spcBef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>
              <a:spcBef>
                <a:spcPct val="20000"/>
              </a:spcBef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>
              <a:spcBef>
                <a:spcPct val="20000"/>
              </a:spcBef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>
              <a:spcBef>
                <a:spcPct val="20000"/>
              </a:spcBef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>
              <a:spcBef>
                <a:spcPct val="20000"/>
              </a:spcBef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>
              <a:spcBef>
                <a:spcPct val="20000"/>
              </a:spcBef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3714752"/>
            <a:ext cx="132397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428860" y="428604"/>
            <a:ext cx="453842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between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2000240"/>
            <a:ext cx="78836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Между двумя объектами</a:t>
            </a:r>
            <a:endParaRPr lang="ru-RU" sz="54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57884" y="3643314"/>
            <a:ext cx="13335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2" y="3143248"/>
            <a:ext cx="1409702" cy="167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7350" cap="rnd" cmpd="tri"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buNone/>
            </a:pP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1071546"/>
            <a:ext cx="840993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 can see a nice dog between</a:t>
            </a:r>
          </a:p>
          <a:p>
            <a:pPr algn="ctr"/>
            <a:r>
              <a:rPr lang="en-US" sz="54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the two cats</a:t>
            </a:r>
            <a:endParaRPr lang="ru-RU" sz="54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5852" y="3786190"/>
            <a:ext cx="132397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8992" y="3018534"/>
            <a:ext cx="1695454" cy="2011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57884" y="3643314"/>
            <a:ext cx="1571636" cy="125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7350" cap="rnd" cmpd="tri"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buNone/>
            </a:pP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488" y="428604"/>
            <a:ext cx="373211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among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2143116"/>
            <a:ext cx="8016682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0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60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реди, между</a:t>
            </a:r>
          </a:p>
          <a:p>
            <a:pPr algn="ctr"/>
            <a:r>
              <a:rPr lang="ru-RU" sz="4800" b="1" cap="none" spc="0" dirty="0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4800" b="1" cap="none" spc="0" dirty="0" smtClean="0">
                <a:ln w="11430"/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если количество предметов</a:t>
            </a:r>
          </a:p>
          <a:p>
            <a:pPr algn="ctr"/>
            <a:r>
              <a:rPr lang="ru-RU" sz="4800" b="1" cap="none" spc="0" dirty="0" smtClean="0">
                <a:ln w="11430"/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больше двух</a:t>
            </a:r>
            <a:r>
              <a:rPr lang="ru-RU" sz="5400" b="1" cap="none" spc="0" dirty="0" smtClean="0">
                <a:ln w="11430"/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sz="5400" b="1" cap="none" spc="0" dirty="0">
              <a:ln w="11430"/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82" name="Picture 10" descr="C:\Documents and Settings\Admin\Рабочий стол\Photo 035_tm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5000636"/>
            <a:ext cx="781050" cy="1057275"/>
          </a:xfrm>
          <a:prstGeom prst="rect">
            <a:avLst/>
          </a:prstGeom>
          <a:noFill/>
        </p:spPr>
      </p:pic>
      <p:pic>
        <p:nvPicPr>
          <p:cNvPr id="3083" name="Picture 11" descr="C:\Documents and Settings\Admin\Рабочий стол\Photo 011_tm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5072074"/>
            <a:ext cx="1170662" cy="1100140"/>
          </a:xfrm>
          <a:prstGeom prst="rect">
            <a:avLst/>
          </a:prstGeom>
          <a:noFill/>
        </p:spPr>
      </p:pic>
      <p:pic>
        <p:nvPicPr>
          <p:cNvPr id="3084" name="Picture 12" descr="C:\Documents and Settings\Admin\Рабочий стол\Photo 007_tm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5000636"/>
            <a:ext cx="781050" cy="1143000"/>
          </a:xfrm>
          <a:prstGeom prst="rect">
            <a:avLst/>
          </a:prstGeom>
          <a:noFill/>
        </p:spPr>
      </p:pic>
      <p:pic>
        <p:nvPicPr>
          <p:cNvPr id="3085" name="Picture 13" descr="C:\Documents and Settings\Admin\Рабочий стол\Photo 006_tm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28860" y="5072074"/>
            <a:ext cx="762000" cy="1047750"/>
          </a:xfrm>
          <a:prstGeom prst="rect">
            <a:avLst/>
          </a:prstGeom>
          <a:noFill/>
        </p:spPr>
      </p:pic>
      <p:pic>
        <p:nvPicPr>
          <p:cNvPr id="3086" name="Picture 14" descr="C:\Documents and Settings\Admin\Рабочий стол\Photo 003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768" y="5072074"/>
            <a:ext cx="952500" cy="1152525"/>
          </a:xfrm>
          <a:prstGeom prst="rect">
            <a:avLst/>
          </a:prstGeom>
          <a:noFill/>
        </p:spPr>
      </p:pic>
      <p:pic>
        <p:nvPicPr>
          <p:cNvPr id="3088" name="Picture 16" descr="C:\Documents and Settings\Admin\Рабочий стол\Photo 043_tm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86512" y="4857760"/>
            <a:ext cx="1085850" cy="1143000"/>
          </a:xfrm>
          <a:prstGeom prst="rect">
            <a:avLst/>
          </a:prstGeom>
          <a:noFill/>
        </p:spPr>
      </p:pic>
      <p:pic>
        <p:nvPicPr>
          <p:cNvPr id="3089" name="Picture 17" descr="C:\Documents and Settings\Admin\Рабочий стол\bfoto_ru_1603a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2CCFF"/>
              </a:clrFrom>
              <a:clrTo>
                <a:srgbClr val="F2CC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6" y="5286388"/>
            <a:ext cx="714380" cy="9907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7350" cap="rnd" cmpd="tri"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buNone/>
            </a:pP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857232"/>
            <a:ext cx="665964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 can see a nice flower</a:t>
            </a:r>
          </a:p>
          <a:p>
            <a:pPr algn="ctr"/>
            <a:r>
              <a:rPr lang="en-US" sz="5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among  the  trees.</a:t>
            </a:r>
            <a:endParaRPr lang="ru-RU" sz="54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13" descr="C:\Documents and Settings\Admin\Рабочий стол\Photo 006_tm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9454" y="2928934"/>
            <a:ext cx="762000" cy="1047750"/>
          </a:xfrm>
          <a:prstGeom prst="rect">
            <a:avLst/>
          </a:prstGeom>
          <a:noFill/>
        </p:spPr>
      </p:pic>
      <p:pic>
        <p:nvPicPr>
          <p:cNvPr id="7" name="Picture 13" descr="C:\Documents and Settings\Admin\Рабочий стол\Photo 006_tm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6077" y="2643182"/>
            <a:ext cx="1021775" cy="1404940"/>
          </a:xfrm>
          <a:prstGeom prst="rect">
            <a:avLst/>
          </a:prstGeom>
          <a:noFill/>
        </p:spPr>
      </p:pic>
      <p:pic>
        <p:nvPicPr>
          <p:cNvPr id="8" name="Picture 12" descr="C:\Documents and Settings\Admin\Рабочий стол\Photo 007_tm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1" y="4000504"/>
            <a:ext cx="927503" cy="1357322"/>
          </a:xfrm>
          <a:prstGeom prst="rect">
            <a:avLst/>
          </a:prstGeom>
          <a:noFill/>
        </p:spPr>
      </p:pic>
      <p:pic>
        <p:nvPicPr>
          <p:cNvPr id="9" name="Picture 12" descr="C:\Documents and Settings\Admin\Рабочий стол\Photo 007_tm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3786190"/>
            <a:ext cx="781050" cy="1143000"/>
          </a:xfrm>
          <a:prstGeom prst="rect">
            <a:avLst/>
          </a:prstGeom>
          <a:noFill/>
        </p:spPr>
      </p:pic>
      <p:pic>
        <p:nvPicPr>
          <p:cNvPr id="10" name="Picture 10" descr="C:\Documents and Settings\Admin\Рабочий стол\Photo 035_tm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9454" y="4071942"/>
            <a:ext cx="781050" cy="1057275"/>
          </a:xfrm>
          <a:prstGeom prst="rect">
            <a:avLst/>
          </a:prstGeom>
          <a:noFill/>
        </p:spPr>
      </p:pic>
      <p:pic>
        <p:nvPicPr>
          <p:cNvPr id="11" name="Picture 10" descr="C:\Documents and Settings\Admin\Рабочий стол\Photo 035_tm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4414" y="4429132"/>
            <a:ext cx="781050" cy="1057275"/>
          </a:xfrm>
          <a:prstGeom prst="rect">
            <a:avLst/>
          </a:prstGeom>
          <a:noFill/>
        </p:spPr>
      </p:pic>
      <p:pic>
        <p:nvPicPr>
          <p:cNvPr id="12" name="Picture 17" descr="C:\Documents and Settings\Admin\Рабочий стол\bfoto_ru_1603a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2CCFF"/>
              </a:clrFrom>
              <a:clrTo>
                <a:srgbClr val="F2CC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7620" y="4000504"/>
            <a:ext cx="1428760" cy="19814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1" descr="C:\Documents and Settings\Admin\Рабочий стол\Photo 011_tm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5008" y="4572008"/>
            <a:ext cx="1170662" cy="1100140"/>
          </a:xfrm>
          <a:prstGeom prst="rect">
            <a:avLst/>
          </a:prstGeom>
          <a:noFill/>
        </p:spPr>
      </p:pic>
      <p:pic>
        <p:nvPicPr>
          <p:cNvPr id="14" name="Picture 11" descr="C:\Documents and Settings\Admin\Рабочий стол\Photo 011_tm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57422" y="4572008"/>
            <a:ext cx="1368313" cy="1285884"/>
          </a:xfrm>
          <a:prstGeom prst="rect">
            <a:avLst/>
          </a:prstGeom>
          <a:noFill/>
        </p:spPr>
      </p:pic>
      <p:pic>
        <p:nvPicPr>
          <p:cNvPr id="15" name="Picture 16" descr="C:\Documents and Settings\Admin\Рабочий стол\Photo 043_tm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300272" y="3357562"/>
            <a:ext cx="1357314" cy="1428752"/>
          </a:xfrm>
          <a:prstGeom prst="rect">
            <a:avLst/>
          </a:prstGeom>
          <a:noFill/>
        </p:spPr>
      </p:pic>
      <p:pic>
        <p:nvPicPr>
          <p:cNvPr id="16" name="Picture 16" descr="C:\Documents and Settings\Admin\Рабочий стол\Photo 043_tm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500694" y="3643314"/>
            <a:ext cx="1085850" cy="1143000"/>
          </a:xfrm>
          <a:prstGeom prst="rect">
            <a:avLst/>
          </a:prstGeom>
          <a:noFill/>
        </p:spPr>
      </p:pic>
      <p:pic>
        <p:nvPicPr>
          <p:cNvPr id="17" name="Picture 14" descr="C:\Documents and Settings\Admin\Рабочий стол\Photo 003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714480" y="5214950"/>
            <a:ext cx="952500" cy="1152525"/>
          </a:xfrm>
          <a:prstGeom prst="rect">
            <a:avLst/>
          </a:prstGeom>
          <a:noFill/>
        </p:spPr>
      </p:pic>
      <p:pic>
        <p:nvPicPr>
          <p:cNvPr id="18" name="Picture 14" descr="C:\Documents and Settings\Admin\Рабочий стол\Photo 003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357950" y="5214950"/>
            <a:ext cx="952500" cy="1152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7350" cap="rnd" cmpd="tri"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buNone/>
            </a:pP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642918"/>
            <a:ext cx="776161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Where can you see a frog?</a:t>
            </a:r>
          </a:p>
          <a:p>
            <a:pPr algn="ctr"/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(between, among)</a:t>
            </a:r>
            <a:endParaRPr lang="ru-RU" sz="5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5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Picture 9" descr="C:\Documents and Settings\Admin\Рабочий стол\Photo 00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0402" y="2643182"/>
            <a:ext cx="3097377" cy="2786082"/>
          </a:xfrm>
          <a:prstGeom prst="rect">
            <a:avLst/>
          </a:prstGeom>
          <a:noFill/>
        </p:spPr>
      </p:pic>
      <p:pic>
        <p:nvPicPr>
          <p:cNvPr id="7" name="Picture 9" descr="C:\Documents and Settings\Admin\Рабочий стол\Photo 00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2857496"/>
            <a:ext cx="3017957" cy="2714644"/>
          </a:xfrm>
          <a:prstGeom prst="rect">
            <a:avLst/>
          </a:prstGeom>
          <a:noFill/>
        </p:spPr>
      </p:pic>
      <p:pic>
        <p:nvPicPr>
          <p:cNvPr id="8" name="Picture 12" descr="C:\Documents and Settings\Admin\Рабочий стол\Photo 01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4357694"/>
            <a:ext cx="1090006" cy="7858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7350" cap="rnd" cmpd="tri"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buNone/>
            </a:pP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571480"/>
            <a:ext cx="8533105" cy="507831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Where can you see a mouse?</a:t>
            </a:r>
          </a:p>
          <a:p>
            <a:pPr algn="ctr"/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(between, among)</a:t>
            </a:r>
            <a:endParaRPr lang="ru-RU" sz="5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5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en-US" sz="5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en-US" sz="5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Picture 11" descr="C:\Documents and Settings\Admin\Рабочий стол\maus-000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3786190"/>
            <a:ext cx="1485900" cy="1562100"/>
          </a:xfrm>
          <a:prstGeom prst="rect">
            <a:avLst/>
          </a:prstGeom>
          <a:noFill/>
        </p:spPr>
      </p:pic>
      <p:pic>
        <p:nvPicPr>
          <p:cNvPr id="8" name="Picture 8" descr="C:\Documents and Settings\Admin\Рабочий стол\Photo 03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4357694"/>
            <a:ext cx="582355" cy="1123945"/>
          </a:xfrm>
          <a:prstGeom prst="rect">
            <a:avLst/>
          </a:prstGeom>
          <a:noFill/>
        </p:spPr>
      </p:pic>
      <p:pic>
        <p:nvPicPr>
          <p:cNvPr id="9" name="Picture 8" descr="C:\Documents and Settings\Admin\Рабочий стол\Photo 03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2571744"/>
            <a:ext cx="785818" cy="1516629"/>
          </a:xfrm>
          <a:prstGeom prst="rect">
            <a:avLst/>
          </a:prstGeom>
          <a:noFill/>
        </p:spPr>
      </p:pic>
      <p:pic>
        <p:nvPicPr>
          <p:cNvPr id="10" name="Picture 8" descr="C:\Documents and Settings\Admin\Рабочий стол\Photo 03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3071810"/>
            <a:ext cx="582355" cy="1123945"/>
          </a:xfrm>
          <a:prstGeom prst="rect">
            <a:avLst/>
          </a:prstGeom>
          <a:noFill/>
        </p:spPr>
      </p:pic>
      <p:pic>
        <p:nvPicPr>
          <p:cNvPr id="11" name="Picture 8" descr="C:\Documents and Settings\Admin\Рабочий стол\Photo 03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4429132"/>
            <a:ext cx="582355" cy="1123945"/>
          </a:xfrm>
          <a:prstGeom prst="rect">
            <a:avLst/>
          </a:prstGeom>
          <a:noFill/>
        </p:spPr>
      </p:pic>
      <p:pic>
        <p:nvPicPr>
          <p:cNvPr id="12" name="Picture 8" descr="C:\Documents and Settings\Admin\Рабочий стол\Photo 03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3071810"/>
            <a:ext cx="582355" cy="11239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7350" cap="rnd" cmpd="tri"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buNone/>
            </a:pP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571480"/>
            <a:ext cx="8505022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Where can you see a big car?</a:t>
            </a:r>
          </a:p>
          <a:p>
            <a:pPr algn="ctr"/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(between, among)</a:t>
            </a:r>
            <a:endParaRPr lang="ru-RU" sz="5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5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Picture 14" descr="C:\Documents and Settings\Admin\Рабочий стол\miscellaneous_316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2928934"/>
            <a:ext cx="5305044" cy="2857520"/>
          </a:xfrm>
          <a:prstGeom prst="rect">
            <a:avLst/>
          </a:prstGeom>
          <a:noFill/>
        </p:spPr>
      </p:pic>
      <p:pic>
        <p:nvPicPr>
          <p:cNvPr id="8" name="Picture 13" descr="C:\Documents and Settings\Admin\Рабочий стол\miscellaneous_42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500438"/>
            <a:ext cx="1557308" cy="519102"/>
          </a:xfrm>
          <a:prstGeom prst="rect">
            <a:avLst/>
          </a:prstGeom>
          <a:noFill/>
        </p:spPr>
      </p:pic>
      <p:pic>
        <p:nvPicPr>
          <p:cNvPr id="9" name="Picture 13" descr="C:\Documents and Settings\Admin\Рабочий стол\miscellaneous_42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4214818"/>
            <a:ext cx="1557341" cy="5191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7350" cap="rnd" cmpd="tri"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buNone/>
            </a:pP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3108" y="1500174"/>
            <a:ext cx="541686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(between, among)</a:t>
            </a:r>
            <a:endParaRPr lang="ru-RU" sz="5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571480"/>
            <a:ext cx="82088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Where can you see a horse?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Picture 15" descr="C:\Documents and Settings\Admin\Рабочий стол\33733expert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2357430"/>
            <a:ext cx="5357850" cy="3882429"/>
          </a:xfrm>
          <a:prstGeom prst="rect">
            <a:avLst/>
          </a:prstGeom>
          <a:noFill/>
        </p:spPr>
      </p:pic>
      <p:pic>
        <p:nvPicPr>
          <p:cNvPr id="8" name="Picture 18" descr="C:\Documents and Settings\Admin\Рабочий стол\9740c5cb2d4d28b92ad4021f0928b7e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3500438"/>
            <a:ext cx="1603517" cy="15277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530</TotalTime>
  <Words>287</Words>
  <Application>Microsoft Office PowerPoint</Application>
  <PresentationFormat>Экран (4:3)</PresentationFormat>
  <Paragraphs>129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amohn</vt:lpstr>
      <vt:lpstr>Слайд 13</vt:lpstr>
      <vt:lpstr>Слайд 14</vt:lpstr>
      <vt:lpstr>Слайд 15</vt:lpstr>
      <vt:lpstr>Слайд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48</cp:revision>
  <dcterms:created xsi:type="dcterms:W3CDTF">2010-11-30T11:27:31Z</dcterms:created>
  <dcterms:modified xsi:type="dcterms:W3CDTF">2010-12-05T08:59:06Z</dcterms:modified>
</cp:coreProperties>
</file>