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6" r:id="rId2"/>
    <p:sldId id="258" r:id="rId3"/>
    <p:sldId id="269" r:id="rId4"/>
    <p:sldId id="259" r:id="rId5"/>
    <p:sldId id="257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70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033CC"/>
    <a:srgbClr val="D6009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2F8B259-A844-4CD9-9A5E-8E7171C5855C}" type="datetimeFigureOut">
              <a:rPr lang="ru-RU" smtClean="0"/>
              <a:pPr/>
              <a:t>25.01.2015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2D0E57B-4E3F-4097-8CFF-073322B97E6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25.01.2015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hyperlink" Target="http://www.namapos.com/uploads/posts/2010-06/iwpbjuykvt.jpeg" TargetMode="External"/><Relationship Id="rId13" Type="http://schemas.openxmlformats.org/officeDocument/2006/relationships/hyperlink" Target="http://festival.1september.ru/articles/609463/presentation/11.JPG" TargetMode="External"/><Relationship Id="rId3" Type="http://schemas.openxmlformats.org/officeDocument/2006/relationships/hyperlink" Target="http://www.pedsovet.su/_ld/296/35939792.jpg" TargetMode="External"/><Relationship Id="rId7" Type="http://schemas.openxmlformats.org/officeDocument/2006/relationships/hyperlink" Target="http://festival.1september.ru/articles/624747/presentation/9.JPG" TargetMode="External"/><Relationship Id="rId12" Type="http://schemas.openxmlformats.org/officeDocument/2006/relationships/hyperlink" Target="http://img.zoneland.ru/images6/110550snapshot20100411175106.jpg.jpg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stat18.privet.ru/lr/0a22e814ad2a8577644bd8b95c5db2da" TargetMode="External"/><Relationship Id="rId11" Type="http://schemas.openxmlformats.org/officeDocument/2006/relationships/hyperlink" Target="http://i.planetiphone.ru/upload/image/2013_06_25_18.17.06.png" TargetMode="External"/><Relationship Id="rId5" Type="http://schemas.openxmlformats.org/officeDocument/2006/relationships/hyperlink" Target="http://www.graycell.ru/picture/big/vovka.jpg" TargetMode="External"/><Relationship Id="rId15" Type="http://schemas.openxmlformats.org/officeDocument/2006/relationships/hyperlink" Target="http://staroe.tv/img/cartoons/vovka-v-tridevyatom-carstve/8.jpg" TargetMode="External"/><Relationship Id="rId10" Type="http://schemas.openxmlformats.org/officeDocument/2006/relationships/hyperlink" Target="http://static.diary.ru/userdir/1/9/0/4/1904053/68614182.jpg" TargetMode="External"/><Relationship Id="rId4" Type="http://schemas.openxmlformats.org/officeDocument/2006/relationships/hyperlink" Target="http://img0.liveinternet.ru/images/attach/c/6/90/833/90833510_0_7ba1f_b515843_XL.png" TargetMode="External"/><Relationship Id="rId9" Type="http://schemas.openxmlformats.org/officeDocument/2006/relationships/hyperlink" Target="http://www.avirsu.cpanel1.adamant.ua/avirsu.com.ua/images/stories/B2B_Digest/2/vovka.v.tridev.tsarstve.0-07-29.jpg" TargetMode="External"/><Relationship Id="rId14" Type="http://schemas.openxmlformats.org/officeDocument/2006/relationships/hyperlink" Target="http://i.picase.net/1/4/1257038869.png&#1089;&#1083;&#1072;&#1081;&#1076;1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img0.liveinternet.ru/images/attach/c/6/90/833/90833510_0_7ba1f_b515843_XL.pn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1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 rot="21260557">
            <a:off x="1699530" y="1963423"/>
            <a:ext cx="538809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Интерактивный кроссворд</a:t>
            </a:r>
            <a:b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«Окружность и круг»</a:t>
            </a:r>
            <a:endParaRPr lang="ru-RU" sz="3200" dirty="0">
              <a:solidFill>
                <a:srgbClr val="C0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 rot="21099546">
            <a:off x="2664673" y="3670169"/>
            <a:ext cx="4572000" cy="19574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r" eaLnBrk="0" hangingPunct="0">
              <a:spcBef>
                <a:spcPct val="20000"/>
              </a:spcBef>
              <a:defRPr/>
            </a:pPr>
            <a:r>
              <a:rPr lang="ru-RU" b="1" kern="0" dirty="0" smtClean="0">
                <a:solidFill>
                  <a:srgbClr val="D60093"/>
                </a:solidFill>
                <a:latin typeface="Times New Roman" pitchFamily="18" charset="0"/>
                <a:cs typeface="Times New Roman" pitchFamily="18" charset="0"/>
              </a:rPr>
              <a:t>Автор: </a:t>
            </a:r>
            <a:r>
              <a:rPr lang="ru-RU" b="1" kern="0" dirty="0" err="1" smtClean="0">
                <a:solidFill>
                  <a:srgbClr val="D60093"/>
                </a:solidFill>
                <a:latin typeface="Times New Roman" pitchFamily="18" charset="0"/>
                <a:cs typeface="Times New Roman" pitchFamily="18" charset="0"/>
              </a:rPr>
              <a:t>Мокина</a:t>
            </a:r>
            <a:r>
              <a:rPr lang="ru-RU" b="1" kern="0" dirty="0" smtClean="0">
                <a:solidFill>
                  <a:srgbClr val="D60093"/>
                </a:solidFill>
                <a:latin typeface="Times New Roman" pitchFamily="18" charset="0"/>
                <a:cs typeface="Times New Roman" pitchFamily="18" charset="0"/>
              </a:rPr>
              <a:t> Вера Сергеевна,</a:t>
            </a:r>
          </a:p>
          <a:p>
            <a:pPr marL="342900" indent="-342900" algn="r" eaLnBrk="0" hangingPunct="0">
              <a:spcBef>
                <a:spcPct val="20000"/>
              </a:spcBef>
              <a:defRPr/>
            </a:pPr>
            <a:r>
              <a:rPr lang="ru-RU" b="1" kern="0" dirty="0" smtClean="0">
                <a:solidFill>
                  <a:srgbClr val="D60093"/>
                </a:solidFill>
                <a:latin typeface="Times New Roman" pitchFamily="18" charset="0"/>
                <a:cs typeface="Times New Roman" pitchFamily="18" charset="0"/>
              </a:rPr>
              <a:t>учитель математики </a:t>
            </a:r>
          </a:p>
          <a:p>
            <a:pPr marL="342900" indent="-342900" algn="r" eaLnBrk="0" hangingPunct="0">
              <a:spcBef>
                <a:spcPct val="20000"/>
              </a:spcBef>
              <a:defRPr/>
            </a:pPr>
            <a:r>
              <a:rPr lang="ru-RU" b="1" kern="0" dirty="0" smtClean="0">
                <a:solidFill>
                  <a:srgbClr val="D60093"/>
                </a:solidFill>
                <a:latin typeface="Times New Roman" pitchFamily="18" charset="0"/>
                <a:cs typeface="Times New Roman" pitchFamily="18" charset="0"/>
              </a:rPr>
              <a:t>МАОУ</a:t>
            </a:r>
            <a:r>
              <a:rPr lang="en-US" b="1" kern="0" dirty="0" smtClean="0">
                <a:solidFill>
                  <a:srgbClr val="D60093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kern="0" dirty="0" smtClean="0">
                <a:solidFill>
                  <a:srgbClr val="D60093"/>
                </a:solidFill>
                <a:latin typeface="Times New Roman" pitchFamily="18" charset="0"/>
                <a:cs typeface="Times New Roman" pitchFamily="18" charset="0"/>
              </a:rPr>
              <a:t>гимназия №83 г.Тюмени</a:t>
            </a:r>
          </a:p>
          <a:p>
            <a:pPr marL="342900" indent="-342900" algn="ctr" eaLnBrk="0" hangingPunct="0">
              <a:spcBef>
                <a:spcPct val="20000"/>
              </a:spcBef>
              <a:defRPr/>
            </a:pPr>
            <a:r>
              <a:rPr lang="ru-RU" b="1" kern="0" dirty="0" smtClean="0">
                <a:solidFill>
                  <a:srgbClr val="D60093"/>
                </a:solidFill>
                <a:latin typeface="Times New Roman" pitchFamily="18" charset="0"/>
                <a:cs typeface="Times New Roman" pitchFamily="18" charset="0"/>
              </a:rPr>
              <a:t>2015год</a:t>
            </a:r>
            <a:r>
              <a:rPr lang="ru-RU" b="1" kern="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342900" indent="-342900" algn="r" eaLnBrk="0" hangingPunct="0">
              <a:spcBef>
                <a:spcPct val="20000"/>
              </a:spcBef>
              <a:defRPr/>
            </a:pPr>
            <a:r>
              <a:rPr lang="ru-RU" sz="3200" b="1" kern="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3200" b="1" kern="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Управляющая кнопка: сведения 7">
            <a:hlinkClick r:id="" action="ppaction://hlinkshowjump?jump=lastslide" highlightClick="1"/>
          </p:cNvPr>
          <p:cNvSpPr/>
          <p:nvPr/>
        </p:nvSpPr>
        <p:spPr>
          <a:xfrm>
            <a:off x="0" y="0"/>
            <a:ext cx="785786" cy="857232"/>
          </a:xfrm>
          <a:prstGeom prst="actionButtonInformation">
            <a:avLst/>
          </a:prstGeom>
          <a:solidFill>
            <a:srgbClr val="0033CC"/>
          </a:solidFill>
          <a:ln w="38100">
            <a:solidFill>
              <a:schemeClr val="accent6"/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Управляющая кнопка: далее 8">
            <a:hlinkClick r:id="" action="ppaction://hlinkshowjump?jump=nextslide" highlightClick="1"/>
          </p:cNvPr>
          <p:cNvSpPr/>
          <p:nvPr/>
        </p:nvSpPr>
        <p:spPr>
          <a:xfrm>
            <a:off x="8072462" y="6286520"/>
            <a:ext cx="1071538" cy="571480"/>
          </a:xfrm>
          <a:prstGeom prst="actionButtonForwardNext">
            <a:avLst/>
          </a:prstGeom>
          <a:solidFill>
            <a:srgbClr val="0000FF"/>
          </a:solidFill>
          <a:ln w="38100">
            <a:solidFill>
              <a:schemeClr val="accent6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DNS\Desktop\Безымянный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9000"/>
            <a:ext cx="9144000" cy="6839999"/>
          </a:xfrm>
          <a:prstGeom prst="rect">
            <a:avLst/>
          </a:prstGeom>
          <a:noFill/>
        </p:spPr>
      </p:pic>
      <p:sp>
        <p:nvSpPr>
          <p:cNvPr id="29" name="Прямоугольник 28"/>
          <p:cNvSpPr/>
          <p:nvPr/>
        </p:nvSpPr>
        <p:spPr>
          <a:xfrm>
            <a:off x="3071802" y="214290"/>
            <a:ext cx="500066" cy="50006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Прямоугольник 29"/>
          <p:cNvSpPr/>
          <p:nvPr/>
        </p:nvSpPr>
        <p:spPr>
          <a:xfrm>
            <a:off x="2071670" y="214290"/>
            <a:ext cx="500066" cy="50006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Прямоугольник 30"/>
          <p:cNvSpPr/>
          <p:nvPr/>
        </p:nvSpPr>
        <p:spPr>
          <a:xfrm>
            <a:off x="2571736" y="214290"/>
            <a:ext cx="500066" cy="50006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3571868" y="214290"/>
            <a:ext cx="500066" cy="50006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Прямоугольник 32"/>
          <p:cNvSpPr/>
          <p:nvPr/>
        </p:nvSpPr>
        <p:spPr>
          <a:xfrm>
            <a:off x="3071802" y="714356"/>
            <a:ext cx="500066" cy="50006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рямоугольник 33"/>
          <p:cNvSpPr/>
          <p:nvPr/>
        </p:nvSpPr>
        <p:spPr>
          <a:xfrm>
            <a:off x="3571868" y="1214422"/>
            <a:ext cx="500066" cy="50006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рямоугольник 34"/>
          <p:cNvSpPr/>
          <p:nvPr/>
        </p:nvSpPr>
        <p:spPr>
          <a:xfrm>
            <a:off x="3571868" y="1714488"/>
            <a:ext cx="500066" cy="50006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Прямоугольник 35"/>
          <p:cNvSpPr/>
          <p:nvPr/>
        </p:nvSpPr>
        <p:spPr>
          <a:xfrm>
            <a:off x="3571868" y="2214554"/>
            <a:ext cx="500066" cy="50006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Прямоугольник 36"/>
          <p:cNvSpPr/>
          <p:nvPr/>
        </p:nvSpPr>
        <p:spPr>
          <a:xfrm>
            <a:off x="3071802" y="1214422"/>
            <a:ext cx="500066" cy="50006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Прямоугольник 40"/>
          <p:cNvSpPr/>
          <p:nvPr/>
        </p:nvSpPr>
        <p:spPr>
          <a:xfrm>
            <a:off x="4071934" y="1214422"/>
            <a:ext cx="500066" cy="50006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Прямоугольник 41"/>
          <p:cNvSpPr/>
          <p:nvPr/>
        </p:nvSpPr>
        <p:spPr>
          <a:xfrm>
            <a:off x="4572000" y="1214422"/>
            <a:ext cx="500066" cy="50006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Прямоугольник 42"/>
          <p:cNvSpPr/>
          <p:nvPr/>
        </p:nvSpPr>
        <p:spPr>
          <a:xfrm>
            <a:off x="5072066" y="1214422"/>
            <a:ext cx="500066" cy="50006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Прямоугольник 43"/>
          <p:cNvSpPr/>
          <p:nvPr/>
        </p:nvSpPr>
        <p:spPr>
          <a:xfrm>
            <a:off x="2071670" y="2714620"/>
            <a:ext cx="500066" cy="50006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Прямоугольник 44"/>
          <p:cNvSpPr/>
          <p:nvPr/>
        </p:nvSpPr>
        <p:spPr>
          <a:xfrm>
            <a:off x="4071934" y="2714620"/>
            <a:ext cx="500066" cy="50006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Прямоугольник 45"/>
          <p:cNvSpPr/>
          <p:nvPr/>
        </p:nvSpPr>
        <p:spPr>
          <a:xfrm>
            <a:off x="5572132" y="3214686"/>
            <a:ext cx="500066" cy="50006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6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у</a:t>
            </a:r>
            <a:endParaRPr lang="ru-RU" sz="36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7" name="Прямоугольник 46"/>
          <p:cNvSpPr/>
          <p:nvPr/>
        </p:nvSpPr>
        <p:spPr>
          <a:xfrm>
            <a:off x="6072198" y="3214686"/>
            <a:ext cx="500066" cy="50006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6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endParaRPr lang="ru-RU" sz="36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8" name="Прямоугольник 47"/>
          <p:cNvSpPr/>
          <p:nvPr/>
        </p:nvSpPr>
        <p:spPr>
          <a:xfrm>
            <a:off x="4572000" y="1714488"/>
            <a:ext cx="500066" cy="50006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Прямоугольник 48"/>
          <p:cNvSpPr/>
          <p:nvPr/>
        </p:nvSpPr>
        <p:spPr>
          <a:xfrm>
            <a:off x="4071934" y="1714488"/>
            <a:ext cx="500066" cy="50006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0" name="Прямоугольник 49"/>
          <p:cNvSpPr/>
          <p:nvPr/>
        </p:nvSpPr>
        <p:spPr>
          <a:xfrm>
            <a:off x="5072066" y="3214686"/>
            <a:ext cx="500066" cy="50006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6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endParaRPr lang="ru-RU" sz="36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1" name="Прямоугольник 50"/>
          <p:cNvSpPr/>
          <p:nvPr/>
        </p:nvSpPr>
        <p:spPr>
          <a:xfrm>
            <a:off x="2571736" y="1714488"/>
            <a:ext cx="500066" cy="50006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Прямоугольник 51"/>
          <p:cNvSpPr/>
          <p:nvPr/>
        </p:nvSpPr>
        <p:spPr>
          <a:xfrm>
            <a:off x="3071802" y="1714488"/>
            <a:ext cx="500066" cy="50006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Прямоугольник 52"/>
          <p:cNvSpPr/>
          <p:nvPr/>
        </p:nvSpPr>
        <p:spPr>
          <a:xfrm>
            <a:off x="5072066" y="1714488"/>
            <a:ext cx="500066" cy="50006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4" name="Прямоугольник 53"/>
          <p:cNvSpPr/>
          <p:nvPr/>
        </p:nvSpPr>
        <p:spPr>
          <a:xfrm>
            <a:off x="2071670" y="1714488"/>
            <a:ext cx="500066" cy="50006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5" name="Прямоугольник 54"/>
          <p:cNvSpPr/>
          <p:nvPr/>
        </p:nvSpPr>
        <p:spPr>
          <a:xfrm>
            <a:off x="4572000" y="2214554"/>
            <a:ext cx="500066" cy="50006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6" name="Прямоугольник 55"/>
          <p:cNvSpPr/>
          <p:nvPr/>
        </p:nvSpPr>
        <p:spPr>
          <a:xfrm>
            <a:off x="4071934" y="2214554"/>
            <a:ext cx="500066" cy="50006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7" name="Прямоугольник 56"/>
          <p:cNvSpPr/>
          <p:nvPr/>
        </p:nvSpPr>
        <p:spPr>
          <a:xfrm>
            <a:off x="3071802" y="2214554"/>
            <a:ext cx="500066" cy="50006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Прямоугольник 57"/>
          <p:cNvSpPr/>
          <p:nvPr/>
        </p:nvSpPr>
        <p:spPr>
          <a:xfrm>
            <a:off x="3571868" y="3714752"/>
            <a:ext cx="500066" cy="50006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9" name="Прямоугольник 58"/>
          <p:cNvSpPr/>
          <p:nvPr/>
        </p:nvSpPr>
        <p:spPr>
          <a:xfrm>
            <a:off x="3571868" y="3214686"/>
            <a:ext cx="500066" cy="50006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0" name="Прямоугольник 59"/>
          <p:cNvSpPr/>
          <p:nvPr/>
        </p:nvSpPr>
        <p:spPr>
          <a:xfrm>
            <a:off x="3571868" y="2714620"/>
            <a:ext cx="500066" cy="50006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1" name="Прямоугольник 60"/>
          <p:cNvSpPr/>
          <p:nvPr/>
        </p:nvSpPr>
        <p:spPr>
          <a:xfrm>
            <a:off x="2571736" y="2714620"/>
            <a:ext cx="500066" cy="50006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2" name="Прямоугольник 61"/>
          <p:cNvSpPr/>
          <p:nvPr/>
        </p:nvSpPr>
        <p:spPr>
          <a:xfrm>
            <a:off x="3071802" y="2714620"/>
            <a:ext cx="500066" cy="50006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3" name="Прямоугольник 62"/>
          <p:cNvSpPr/>
          <p:nvPr/>
        </p:nvSpPr>
        <p:spPr>
          <a:xfrm>
            <a:off x="4071934" y="3214686"/>
            <a:ext cx="500066" cy="50006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4" name="Прямоугольник 63"/>
          <p:cNvSpPr/>
          <p:nvPr/>
        </p:nvSpPr>
        <p:spPr>
          <a:xfrm>
            <a:off x="4071934" y="3714752"/>
            <a:ext cx="500066" cy="50006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5" name="Прямоугольник 64"/>
          <p:cNvSpPr/>
          <p:nvPr/>
        </p:nvSpPr>
        <p:spPr>
          <a:xfrm>
            <a:off x="3071802" y="3714752"/>
            <a:ext cx="500066" cy="50006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6" name="Прямоугольник 65"/>
          <p:cNvSpPr/>
          <p:nvPr/>
        </p:nvSpPr>
        <p:spPr>
          <a:xfrm>
            <a:off x="4572000" y="3214686"/>
            <a:ext cx="500066" cy="50006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7" name="Прямоугольник 66"/>
          <p:cNvSpPr/>
          <p:nvPr/>
        </p:nvSpPr>
        <p:spPr>
          <a:xfrm>
            <a:off x="3571868" y="4214818"/>
            <a:ext cx="500066" cy="50006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8" name="Прямоугольник 67"/>
          <p:cNvSpPr/>
          <p:nvPr/>
        </p:nvSpPr>
        <p:spPr>
          <a:xfrm>
            <a:off x="5072066" y="3714752"/>
            <a:ext cx="500066" cy="50006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9" name="Прямоугольник 68"/>
          <p:cNvSpPr/>
          <p:nvPr/>
        </p:nvSpPr>
        <p:spPr>
          <a:xfrm>
            <a:off x="4572000" y="3714752"/>
            <a:ext cx="500066" cy="50006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0" name="Прямоугольник 69"/>
          <p:cNvSpPr/>
          <p:nvPr/>
        </p:nvSpPr>
        <p:spPr>
          <a:xfrm>
            <a:off x="6072198" y="3714752"/>
            <a:ext cx="500066" cy="50006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1" name="Прямоугольник 70"/>
          <p:cNvSpPr/>
          <p:nvPr/>
        </p:nvSpPr>
        <p:spPr>
          <a:xfrm>
            <a:off x="5572132" y="3714752"/>
            <a:ext cx="500066" cy="50006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2" name="Прямоугольник 71"/>
          <p:cNvSpPr/>
          <p:nvPr/>
        </p:nvSpPr>
        <p:spPr>
          <a:xfrm>
            <a:off x="3071802" y="4214818"/>
            <a:ext cx="500066" cy="50006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3" name="Прямоугольник 72"/>
          <p:cNvSpPr/>
          <p:nvPr/>
        </p:nvSpPr>
        <p:spPr>
          <a:xfrm>
            <a:off x="2571736" y="4214818"/>
            <a:ext cx="500066" cy="50006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4" name="Прямоугольник 73"/>
          <p:cNvSpPr/>
          <p:nvPr/>
        </p:nvSpPr>
        <p:spPr>
          <a:xfrm>
            <a:off x="2071670" y="4214818"/>
            <a:ext cx="500066" cy="50006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600" dirty="0">
              <a:solidFill>
                <a:srgbClr val="D60093"/>
              </a:solidFill>
            </a:endParaRPr>
          </a:p>
        </p:txBody>
      </p:sp>
      <p:sp>
        <p:nvSpPr>
          <p:cNvPr id="75" name="Прямоугольник 74"/>
          <p:cNvSpPr/>
          <p:nvPr/>
        </p:nvSpPr>
        <p:spPr>
          <a:xfrm>
            <a:off x="1571604" y="4214818"/>
            <a:ext cx="500066" cy="50006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600" dirty="0">
              <a:solidFill>
                <a:srgbClr val="D60093"/>
              </a:solidFill>
            </a:endParaRPr>
          </a:p>
        </p:txBody>
      </p:sp>
      <p:sp>
        <p:nvSpPr>
          <p:cNvPr id="77" name="Управляющая кнопка: далее 76">
            <a:hlinkClick r:id="" action="ppaction://hlinkshowjump?jump=nextslide" highlightClick="1"/>
          </p:cNvPr>
          <p:cNvSpPr/>
          <p:nvPr/>
        </p:nvSpPr>
        <p:spPr>
          <a:xfrm>
            <a:off x="7786710" y="6072206"/>
            <a:ext cx="928694" cy="500042"/>
          </a:xfrm>
          <a:prstGeom prst="actionButtonForwardNext">
            <a:avLst/>
          </a:prstGeom>
          <a:solidFill>
            <a:srgbClr val="0000FF"/>
          </a:solidFill>
          <a:ln>
            <a:solidFill>
              <a:schemeClr val="accent6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1" name="TextBox 80"/>
          <p:cNvSpPr txBox="1"/>
          <p:nvPr/>
        </p:nvSpPr>
        <p:spPr>
          <a:xfrm>
            <a:off x="1571604" y="4071942"/>
            <a:ext cx="4203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л</a:t>
            </a:r>
            <a:endParaRPr lang="ru-RU" sz="36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2143108" y="4071942"/>
            <a:ext cx="43473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endParaRPr lang="ru-RU" sz="36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2571736" y="4071942"/>
            <a:ext cx="4315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н</a:t>
            </a:r>
            <a:endParaRPr lang="ru-RU" sz="36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3643306" y="4071942"/>
            <a:ext cx="40427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rgbClr val="D60093"/>
                </a:solidFill>
                <a:latin typeface="Times New Roman" pitchFamily="18" charset="0"/>
                <a:cs typeface="Times New Roman" pitchFamily="18" charset="0"/>
              </a:rPr>
              <a:t>я</a:t>
            </a:r>
            <a:endParaRPr lang="ru-RU" sz="3600" dirty="0">
              <a:solidFill>
                <a:srgbClr val="D60093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3071802" y="4071942"/>
            <a:ext cx="43473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endParaRPr lang="ru-RU" sz="36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6" name="Стрелка вправо 75"/>
          <p:cNvSpPr/>
          <p:nvPr/>
        </p:nvSpPr>
        <p:spPr>
          <a:xfrm>
            <a:off x="1500166" y="1857364"/>
            <a:ext cx="500066" cy="270318"/>
          </a:xfrm>
          <a:prstGeom prst="rightArrow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7" name="TextBox 86"/>
          <p:cNvSpPr txBox="1"/>
          <p:nvPr/>
        </p:nvSpPr>
        <p:spPr>
          <a:xfrm>
            <a:off x="2071670" y="0"/>
            <a:ext cx="3994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к</a:t>
            </a:r>
            <a:endParaRPr lang="ru-RU" sz="36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2571736" y="0"/>
            <a:ext cx="41549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р</a:t>
            </a:r>
            <a:endParaRPr lang="ru-RU" sz="36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9" name="TextBox 88"/>
          <p:cNvSpPr txBox="1"/>
          <p:nvPr/>
        </p:nvSpPr>
        <p:spPr>
          <a:xfrm>
            <a:off x="3071802" y="0"/>
            <a:ext cx="41549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у</a:t>
            </a:r>
            <a:endParaRPr lang="ru-RU" sz="36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0" name="TextBox 89"/>
          <p:cNvSpPr txBox="1"/>
          <p:nvPr/>
        </p:nvSpPr>
        <p:spPr>
          <a:xfrm>
            <a:off x="3571868" y="0"/>
            <a:ext cx="3738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rgbClr val="D60093"/>
                </a:solidFill>
                <a:latin typeface="Times New Roman" pitchFamily="18" charset="0"/>
                <a:cs typeface="Times New Roman" pitchFamily="18" charset="0"/>
              </a:rPr>
              <a:t>г</a:t>
            </a:r>
            <a:endParaRPr lang="ru-RU" sz="3600" dirty="0">
              <a:solidFill>
                <a:srgbClr val="D60093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3071802" y="3571876"/>
            <a:ext cx="4315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ц</a:t>
            </a:r>
            <a:endParaRPr lang="ru-RU" sz="36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3571868" y="3571876"/>
            <a:ext cx="4315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rgbClr val="D60093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endParaRPr lang="ru-RU" sz="3600" dirty="0">
              <a:solidFill>
                <a:srgbClr val="D60093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2" name="TextBox 91"/>
          <p:cNvSpPr txBox="1"/>
          <p:nvPr/>
        </p:nvSpPr>
        <p:spPr>
          <a:xfrm>
            <a:off x="4071934" y="3571876"/>
            <a:ext cx="4154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р</a:t>
            </a:r>
            <a:endParaRPr lang="ru-RU" sz="36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3" name="TextBox 92"/>
          <p:cNvSpPr txBox="1"/>
          <p:nvPr/>
        </p:nvSpPr>
        <p:spPr>
          <a:xfrm>
            <a:off x="4572000" y="3571876"/>
            <a:ext cx="3994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к</a:t>
            </a:r>
            <a:endParaRPr lang="ru-RU" sz="36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4" name="TextBox 93"/>
          <p:cNvSpPr txBox="1"/>
          <p:nvPr/>
        </p:nvSpPr>
        <p:spPr>
          <a:xfrm>
            <a:off x="5072066" y="3571876"/>
            <a:ext cx="41549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у</a:t>
            </a:r>
            <a:endParaRPr lang="ru-RU" sz="36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5" name="TextBox 94"/>
          <p:cNvSpPr txBox="1"/>
          <p:nvPr/>
        </p:nvSpPr>
        <p:spPr>
          <a:xfrm>
            <a:off x="5572132" y="3571876"/>
            <a:ext cx="4203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л</a:t>
            </a:r>
            <a:endParaRPr lang="ru-RU" sz="36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6" name="TextBox 95"/>
          <p:cNvSpPr txBox="1"/>
          <p:nvPr/>
        </p:nvSpPr>
        <p:spPr>
          <a:xfrm>
            <a:off x="6072198" y="3571876"/>
            <a:ext cx="39466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ь</a:t>
            </a:r>
            <a:endParaRPr lang="ru-RU" sz="36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8" name="TextBox 97"/>
          <p:cNvSpPr txBox="1"/>
          <p:nvPr/>
        </p:nvSpPr>
        <p:spPr>
          <a:xfrm>
            <a:off x="4071934" y="1071546"/>
            <a:ext cx="41549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р</a:t>
            </a:r>
            <a:endParaRPr lang="ru-RU" sz="36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9" name="TextBox 98"/>
          <p:cNvSpPr txBox="1"/>
          <p:nvPr/>
        </p:nvSpPr>
        <p:spPr>
          <a:xfrm>
            <a:off x="4572000" y="1071546"/>
            <a:ext cx="42030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д</a:t>
            </a:r>
            <a:endParaRPr lang="ru-RU" sz="36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5" name="TextBox 104"/>
          <p:cNvSpPr txBox="1"/>
          <p:nvPr/>
        </p:nvSpPr>
        <p:spPr>
          <a:xfrm>
            <a:off x="3071802" y="1071546"/>
            <a:ext cx="41549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х</a:t>
            </a:r>
            <a:endParaRPr lang="ru-RU" sz="36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6" name="TextBox 105"/>
          <p:cNvSpPr txBox="1"/>
          <p:nvPr/>
        </p:nvSpPr>
        <p:spPr>
          <a:xfrm>
            <a:off x="3571868" y="1071546"/>
            <a:ext cx="41549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rgbClr val="D60093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endParaRPr lang="ru-RU" sz="3600" dirty="0">
              <a:solidFill>
                <a:srgbClr val="D60093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7" name="TextBox 106"/>
          <p:cNvSpPr txBox="1"/>
          <p:nvPr/>
        </p:nvSpPr>
        <p:spPr>
          <a:xfrm>
            <a:off x="5072066" y="1071546"/>
            <a:ext cx="38985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endParaRPr lang="ru-RU" sz="36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0" name="TextBox 109"/>
          <p:cNvSpPr txBox="1"/>
          <p:nvPr/>
        </p:nvSpPr>
        <p:spPr>
          <a:xfrm>
            <a:off x="3571868" y="3071810"/>
            <a:ext cx="4154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D60093"/>
                </a:solidFill>
                <a:latin typeface="Times New Roman" pitchFamily="18" charset="0"/>
                <a:cs typeface="Times New Roman" pitchFamily="18" charset="0"/>
              </a:rPr>
              <a:t>р</a:t>
            </a:r>
            <a:endParaRPr lang="ru-RU" sz="3600" dirty="0">
              <a:solidFill>
                <a:srgbClr val="D60093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1" name="TextBox 110"/>
          <p:cNvSpPr txBox="1"/>
          <p:nvPr/>
        </p:nvSpPr>
        <p:spPr>
          <a:xfrm>
            <a:off x="4071934" y="3071810"/>
            <a:ext cx="38985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endParaRPr lang="ru-RU" sz="36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2" name="TextBox 111"/>
          <p:cNvSpPr txBox="1"/>
          <p:nvPr/>
        </p:nvSpPr>
        <p:spPr>
          <a:xfrm>
            <a:off x="4572000" y="3071810"/>
            <a:ext cx="42030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д</a:t>
            </a:r>
            <a:endParaRPr lang="ru-RU" sz="36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4" name="TextBox 113"/>
          <p:cNvSpPr txBox="1"/>
          <p:nvPr/>
        </p:nvSpPr>
        <p:spPr>
          <a:xfrm>
            <a:off x="2071670" y="1571612"/>
            <a:ext cx="42030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д</a:t>
            </a:r>
            <a:endParaRPr lang="ru-RU" sz="36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5" name="TextBox 114"/>
          <p:cNvSpPr txBox="1"/>
          <p:nvPr/>
        </p:nvSpPr>
        <p:spPr>
          <a:xfrm>
            <a:off x="2571736" y="1571612"/>
            <a:ext cx="43473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endParaRPr lang="ru-RU" sz="36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6" name="TextBox 115"/>
          <p:cNvSpPr txBox="1"/>
          <p:nvPr/>
        </p:nvSpPr>
        <p:spPr>
          <a:xfrm>
            <a:off x="3071802" y="1571612"/>
            <a:ext cx="38985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endParaRPr lang="ru-RU" sz="36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7" name="TextBox 116"/>
          <p:cNvSpPr txBox="1"/>
          <p:nvPr/>
        </p:nvSpPr>
        <p:spPr>
          <a:xfrm>
            <a:off x="3571868" y="1571612"/>
            <a:ext cx="47641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rgbClr val="D60093"/>
                </a:solidFill>
                <a:latin typeface="Times New Roman" pitchFamily="18" charset="0"/>
                <a:cs typeface="Times New Roman" pitchFamily="18" charset="0"/>
              </a:rPr>
              <a:t>м</a:t>
            </a:r>
            <a:endParaRPr lang="ru-RU" sz="3600" dirty="0">
              <a:solidFill>
                <a:srgbClr val="D60093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8" name="TextBox 117"/>
          <p:cNvSpPr txBox="1"/>
          <p:nvPr/>
        </p:nvSpPr>
        <p:spPr>
          <a:xfrm>
            <a:off x="5072066" y="1571612"/>
            <a:ext cx="4154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р</a:t>
            </a:r>
            <a:endParaRPr lang="ru-RU" sz="36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9" name="TextBox 118"/>
          <p:cNvSpPr txBox="1"/>
          <p:nvPr/>
        </p:nvSpPr>
        <p:spPr>
          <a:xfrm>
            <a:off x="4572000" y="1571612"/>
            <a:ext cx="38664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т</a:t>
            </a:r>
            <a:endParaRPr lang="ru-RU" sz="36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0" name="TextBox 119"/>
          <p:cNvSpPr txBox="1"/>
          <p:nvPr/>
        </p:nvSpPr>
        <p:spPr>
          <a:xfrm>
            <a:off x="4071934" y="1571612"/>
            <a:ext cx="38985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endParaRPr lang="ru-RU" sz="36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2" name="Прямоугольник 121"/>
          <p:cNvSpPr/>
          <p:nvPr/>
        </p:nvSpPr>
        <p:spPr>
          <a:xfrm>
            <a:off x="3571868" y="714356"/>
            <a:ext cx="500066" cy="50006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3" name="Прямоугольник 122"/>
          <p:cNvSpPr/>
          <p:nvPr/>
        </p:nvSpPr>
        <p:spPr>
          <a:xfrm>
            <a:off x="4071934" y="714356"/>
            <a:ext cx="500066" cy="50006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4" name="Прямоугольник 123"/>
          <p:cNvSpPr/>
          <p:nvPr/>
        </p:nvSpPr>
        <p:spPr>
          <a:xfrm>
            <a:off x="4572000" y="714356"/>
            <a:ext cx="500066" cy="50006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5" name="Прямоугольник 124"/>
          <p:cNvSpPr/>
          <p:nvPr/>
        </p:nvSpPr>
        <p:spPr>
          <a:xfrm>
            <a:off x="5072066" y="714356"/>
            <a:ext cx="500066" cy="50006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7" name="Облако 126"/>
          <p:cNvSpPr/>
          <p:nvPr/>
        </p:nvSpPr>
        <p:spPr>
          <a:xfrm rot="170249">
            <a:off x="5580453" y="498500"/>
            <a:ext cx="3421284" cy="2895312"/>
          </a:xfrm>
          <a:prstGeom prst="cloud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2400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Отрезок, соединяющий две точки на окружности и проходящий через её центр.</a:t>
            </a:r>
            <a:endParaRPr lang="ru-RU" sz="2400" b="1" dirty="0">
              <a:solidFill>
                <a:srgbClr val="0033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8" name="Рисунок 127" descr="http://festival.1september.ru/articles/609463/presentation/11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71934" y="4214818"/>
            <a:ext cx="2857520" cy="2500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 w="114300" prst="artDeco"/>
          </a:sp3d>
        </p:spPr>
      </p:pic>
      <p:sp>
        <p:nvSpPr>
          <p:cNvPr id="86" name="Прямоугольник 85"/>
          <p:cNvSpPr/>
          <p:nvPr/>
        </p:nvSpPr>
        <p:spPr>
          <a:xfrm>
            <a:off x="1500166" y="1428736"/>
            <a:ext cx="428628" cy="428628"/>
          </a:xfrm>
          <a:prstGeom prst="rect">
            <a:avLst/>
          </a:prstGeom>
          <a:solidFill>
            <a:srgbClr val="0033CC"/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D60093"/>
                </a:solidFill>
              </a:rPr>
              <a:t>6</a:t>
            </a:r>
            <a:endParaRPr lang="ru-RU" sz="3200" dirty="0">
              <a:solidFill>
                <a:srgbClr val="D60093"/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6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10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10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10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40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10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10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60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10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70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2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7"/>
                  </p:tgtEl>
                </p:cond>
              </p:nextCondLst>
            </p:seq>
          </p:childTnLst>
        </p:cTn>
      </p:par>
    </p:tnLst>
    <p:bldLst>
      <p:bldP spid="77" grpId="0" animBg="1"/>
      <p:bldP spid="114" grpId="0"/>
      <p:bldP spid="115" grpId="0"/>
      <p:bldP spid="116" grpId="0"/>
      <p:bldP spid="117" grpId="0"/>
      <p:bldP spid="118" grpId="0"/>
      <p:bldP spid="119" grpId="0"/>
      <p:bldP spid="120" grpId="0"/>
      <p:bldP spid="127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Users\DNS\Desktop\Безымянный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2032" y="9000"/>
            <a:ext cx="9156032" cy="6849000"/>
          </a:xfrm>
          <a:prstGeom prst="rect">
            <a:avLst/>
          </a:prstGeom>
          <a:noFill/>
        </p:spPr>
      </p:pic>
      <p:sp>
        <p:nvSpPr>
          <p:cNvPr id="29" name="Прямоугольник 28"/>
          <p:cNvSpPr/>
          <p:nvPr/>
        </p:nvSpPr>
        <p:spPr>
          <a:xfrm>
            <a:off x="3071802" y="214290"/>
            <a:ext cx="500066" cy="50006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Прямоугольник 29"/>
          <p:cNvSpPr/>
          <p:nvPr/>
        </p:nvSpPr>
        <p:spPr>
          <a:xfrm>
            <a:off x="2071670" y="214290"/>
            <a:ext cx="500066" cy="50006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Прямоугольник 30"/>
          <p:cNvSpPr/>
          <p:nvPr/>
        </p:nvSpPr>
        <p:spPr>
          <a:xfrm>
            <a:off x="2571736" y="214290"/>
            <a:ext cx="500066" cy="50006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3571868" y="214290"/>
            <a:ext cx="500066" cy="50006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Прямоугольник 32"/>
          <p:cNvSpPr/>
          <p:nvPr/>
        </p:nvSpPr>
        <p:spPr>
          <a:xfrm>
            <a:off x="3571868" y="714356"/>
            <a:ext cx="500066" cy="50006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рямоугольник 33"/>
          <p:cNvSpPr/>
          <p:nvPr/>
        </p:nvSpPr>
        <p:spPr>
          <a:xfrm>
            <a:off x="3571868" y="1214422"/>
            <a:ext cx="500066" cy="50006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рямоугольник 34"/>
          <p:cNvSpPr/>
          <p:nvPr/>
        </p:nvSpPr>
        <p:spPr>
          <a:xfrm>
            <a:off x="3571868" y="1714488"/>
            <a:ext cx="500066" cy="50006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Прямоугольник 35"/>
          <p:cNvSpPr/>
          <p:nvPr/>
        </p:nvSpPr>
        <p:spPr>
          <a:xfrm>
            <a:off x="3571868" y="2214554"/>
            <a:ext cx="500066" cy="50006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Прямоугольник 36"/>
          <p:cNvSpPr/>
          <p:nvPr/>
        </p:nvSpPr>
        <p:spPr>
          <a:xfrm>
            <a:off x="3071802" y="1214422"/>
            <a:ext cx="500066" cy="50006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Прямоугольник 39"/>
          <p:cNvSpPr/>
          <p:nvPr/>
        </p:nvSpPr>
        <p:spPr>
          <a:xfrm>
            <a:off x="3071802" y="2714620"/>
            <a:ext cx="500066" cy="50006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Прямоугольник 40"/>
          <p:cNvSpPr/>
          <p:nvPr/>
        </p:nvSpPr>
        <p:spPr>
          <a:xfrm>
            <a:off x="4071934" y="1214422"/>
            <a:ext cx="500066" cy="50006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Прямоугольник 41"/>
          <p:cNvSpPr/>
          <p:nvPr/>
        </p:nvSpPr>
        <p:spPr>
          <a:xfrm>
            <a:off x="4572000" y="1214422"/>
            <a:ext cx="500066" cy="50006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Прямоугольник 42"/>
          <p:cNvSpPr/>
          <p:nvPr/>
        </p:nvSpPr>
        <p:spPr>
          <a:xfrm>
            <a:off x="5072066" y="1214422"/>
            <a:ext cx="500066" cy="50006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Прямоугольник 44"/>
          <p:cNvSpPr/>
          <p:nvPr/>
        </p:nvSpPr>
        <p:spPr>
          <a:xfrm>
            <a:off x="2071670" y="2714620"/>
            <a:ext cx="500066" cy="50006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Прямоугольник 45"/>
          <p:cNvSpPr/>
          <p:nvPr/>
        </p:nvSpPr>
        <p:spPr>
          <a:xfrm>
            <a:off x="4071934" y="2714620"/>
            <a:ext cx="500066" cy="50006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Прямоугольник 46"/>
          <p:cNvSpPr/>
          <p:nvPr/>
        </p:nvSpPr>
        <p:spPr>
          <a:xfrm>
            <a:off x="5572132" y="3214686"/>
            <a:ext cx="500066" cy="50006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6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у</a:t>
            </a:r>
            <a:endParaRPr lang="ru-RU" sz="36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8" name="Прямоугольник 47"/>
          <p:cNvSpPr/>
          <p:nvPr/>
        </p:nvSpPr>
        <p:spPr>
          <a:xfrm>
            <a:off x="4572000" y="1714488"/>
            <a:ext cx="500066" cy="50006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Прямоугольник 48"/>
          <p:cNvSpPr/>
          <p:nvPr/>
        </p:nvSpPr>
        <p:spPr>
          <a:xfrm>
            <a:off x="4071934" y="1714488"/>
            <a:ext cx="500066" cy="50006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0" name="Прямоугольник 49"/>
          <p:cNvSpPr/>
          <p:nvPr/>
        </p:nvSpPr>
        <p:spPr>
          <a:xfrm>
            <a:off x="6072198" y="3214686"/>
            <a:ext cx="500066" cy="50006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6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endParaRPr lang="ru-RU" sz="36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1" name="Прямоугольник 50"/>
          <p:cNvSpPr/>
          <p:nvPr/>
        </p:nvSpPr>
        <p:spPr>
          <a:xfrm>
            <a:off x="2571736" y="1714488"/>
            <a:ext cx="500066" cy="50006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Прямоугольник 51"/>
          <p:cNvSpPr/>
          <p:nvPr/>
        </p:nvSpPr>
        <p:spPr>
          <a:xfrm>
            <a:off x="3071802" y="1714488"/>
            <a:ext cx="500066" cy="50006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Прямоугольник 52"/>
          <p:cNvSpPr/>
          <p:nvPr/>
        </p:nvSpPr>
        <p:spPr>
          <a:xfrm>
            <a:off x="5072066" y="1714488"/>
            <a:ext cx="500066" cy="50006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4" name="Прямоугольник 53"/>
          <p:cNvSpPr/>
          <p:nvPr/>
        </p:nvSpPr>
        <p:spPr>
          <a:xfrm>
            <a:off x="2071670" y="1714488"/>
            <a:ext cx="500066" cy="50006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5" name="Прямоугольник 54"/>
          <p:cNvSpPr/>
          <p:nvPr/>
        </p:nvSpPr>
        <p:spPr>
          <a:xfrm>
            <a:off x="4572000" y="2214554"/>
            <a:ext cx="500066" cy="50006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6" name="Прямоугольник 55"/>
          <p:cNvSpPr/>
          <p:nvPr/>
        </p:nvSpPr>
        <p:spPr>
          <a:xfrm>
            <a:off x="4071934" y="2214554"/>
            <a:ext cx="500066" cy="50006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7" name="Прямоугольник 56"/>
          <p:cNvSpPr/>
          <p:nvPr/>
        </p:nvSpPr>
        <p:spPr>
          <a:xfrm>
            <a:off x="3071802" y="2214554"/>
            <a:ext cx="500066" cy="50006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Прямоугольник 57"/>
          <p:cNvSpPr/>
          <p:nvPr/>
        </p:nvSpPr>
        <p:spPr>
          <a:xfrm>
            <a:off x="3571868" y="3714752"/>
            <a:ext cx="500066" cy="50006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9" name="Прямоугольник 58"/>
          <p:cNvSpPr/>
          <p:nvPr/>
        </p:nvSpPr>
        <p:spPr>
          <a:xfrm>
            <a:off x="3571868" y="3214686"/>
            <a:ext cx="500066" cy="50006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0" name="Прямоугольник 59"/>
          <p:cNvSpPr/>
          <p:nvPr/>
        </p:nvSpPr>
        <p:spPr>
          <a:xfrm>
            <a:off x="3571868" y="2714620"/>
            <a:ext cx="500066" cy="50006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1" name="Прямоугольник 60"/>
          <p:cNvSpPr/>
          <p:nvPr/>
        </p:nvSpPr>
        <p:spPr>
          <a:xfrm>
            <a:off x="2571736" y="2714620"/>
            <a:ext cx="500066" cy="50006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2" name="Прямоугольник 61"/>
          <p:cNvSpPr/>
          <p:nvPr/>
        </p:nvSpPr>
        <p:spPr>
          <a:xfrm>
            <a:off x="5072066" y="3214686"/>
            <a:ext cx="500066" cy="50006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6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endParaRPr lang="ru-RU" sz="36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3" name="Прямоугольник 62"/>
          <p:cNvSpPr/>
          <p:nvPr/>
        </p:nvSpPr>
        <p:spPr>
          <a:xfrm>
            <a:off x="4071934" y="3214686"/>
            <a:ext cx="500066" cy="50006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4" name="Прямоугольник 63"/>
          <p:cNvSpPr/>
          <p:nvPr/>
        </p:nvSpPr>
        <p:spPr>
          <a:xfrm>
            <a:off x="4071934" y="3714752"/>
            <a:ext cx="500066" cy="50006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5" name="Прямоугольник 64"/>
          <p:cNvSpPr/>
          <p:nvPr/>
        </p:nvSpPr>
        <p:spPr>
          <a:xfrm>
            <a:off x="3071802" y="3714752"/>
            <a:ext cx="500066" cy="50006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6" name="Прямоугольник 65"/>
          <p:cNvSpPr/>
          <p:nvPr/>
        </p:nvSpPr>
        <p:spPr>
          <a:xfrm>
            <a:off x="4572000" y="3214686"/>
            <a:ext cx="500066" cy="50006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7" name="Прямоугольник 66"/>
          <p:cNvSpPr/>
          <p:nvPr/>
        </p:nvSpPr>
        <p:spPr>
          <a:xfrm>
            <a:off x="3571868" y="4214818"/>
            <a:ext cx="500066" cy="50006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8" name="Прямоугольник 67"/>
          <p:cNvSpPr/>
          <p:nvPr/>
        </p:nvSpPr>
        <p:spPr>
          <a:xfrm>
            <a:off x="5072066" y="3714752"/>
            <a:ext cx="500066" cy="50006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9" name="Прямоугольник 68"/>
          <p:cNvSpPr/>
          <p:nvPr/>
        </p:nvSpPr>
        <p:spPr>
          <a:xfrm>
            <a:off x="4572000" y="3714752"/>
            <a:ext cx="500066" cy="50006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0" name="Прямоугольник 69"/>
          <p:cNvSpPr/>
          <p:nvPr/>
        </p:nvSpPr>
        <p:spPr>
          <a:xfrm>
            <a:off x="6072198" y="3714752"/>
            <a:ext cx="500066" cy="50006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1" name="Прямоугольник 70"/>
          <p:cNvSpPr/>
          <p:nvPr/>
        </p:nvSpPr>
        <p:spPr>
          <a:xfrm>
            <a:off x="5572132" y="3714752"/>
            <a:ext cx="500066" cy="50006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2" name="Прямоугольник 71"/>
          <p:cNvSpPr/>
          <p:nvPr/>
        </p:nvSpPr>
        <p:spPr>
          <a:xfrm>
            <a:off x="3071802" y="4214818"/>
            <a:ext cx="500066" cy="50006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3" name="Прямоугольник 72"/>
          <p:cNvSpPr/>
          <p:nvPr/>
        </p:nvSpPr>
        <p:spPr>
          <a:xfrm>
            <a:off x="2571736" y="4214818"/>
            <a:ext cx="500066" cy="50006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4" name="Прямоугольник 73"/>
          <p:cNvSpPr/>
          <p:nvPr/>
        </p:nvSpPr>
        <p:spPr>
          <a:xfrm>
            <a:off x="2071670" y="4214818"/>
            <a:ext cx="500066" cy="50006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600" dirty="0">
              <a:solidFill>
                <a:srgbClr val="D60093"/>
              </a:solidFill>
            </a:endParaRPr>
          </a:p>
        </p:txBody>
      </p:sp>
      <p:sp>
        <p:nvSpPr>
          <p:cNvPr id="75" name="Прямоугольник 74"/>
          <p:cNvSpPr/>
          <p:nvPr/>
        </p:nvSpPr>
        <p:spPr>
          <a:xfrm>
            <a:off x="1571604" y="4214818"/>
            <a:ext cx="500066" cy="50006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600" dirty="0">
              <a:solidFill>
                <a:srgbClr val="D60093"/>
              </a:solidFill>
            </a:endParaRPr>
          </a:p>
        </p:txBody>
      </p:sp>
      <p:sp>
        <p:nvSpPr>
          <p:cNvPr id="77" name="Управляющая кнопка: далее 76">
            <a:hlinkClick r:id="" action="ppaction://hlinkshowjump?jump=nextslide" highlightClick="1"/>
          </p:cNvPr>
          <p:cNvSpPr/>
          <p:nvPr/>
        </p:nvSpPr>
        <p:spPr>
          <a:xfrm>
            <a:off x="7643834" y="6072206"/>
            <a:ext cx="1000132" cy="571480"/>
          </a:xfrm>
          <a:prstGeom prst="actionButtonForwardNext">
            <a:avLst/>
          </a:prstGeom>
          <a:solidFill>
            <a:srgbClr val="0000FF"/>
          </a:solidFill>
          <a:ln>
            <a:solidFill>
              <a:schemeClr val="accent6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1" name="TextBox 80"/>
          <p:cNvSpPr txBox="1"/>
          <p:nvPr/>
        </p:nvSpPr>
        <p:spPr>
          <a:xfrm>
            <a:off x="1571604" y="4071942"/>
            <a:ext cx="4203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л</a:t>
            </a:r>
            <a:endParaRPr lang="ru-RU" sz="36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2143108" y="4071942"/>
            <a:ext cx="43473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endParaRPr lang="ru-RU" sz="36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2571736" y="4071942"/>
            <a:ext cx="4315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н</a:t>
            </a:r>
            <a:endParaRPr lang="ru-RU" sz="36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3643306" y="4071942"/>
            <a:ext cx="40427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rgbClr val="D60093"/>
                </a:solidFill>
                <a:latin typeface="Times New Roman" pitchFamily="18" charset="0"/>
                <a:cs typeface="Times New Roman" pitchFamily="18" charset="0"/>
              </a:rPr>
              <a:t>я</a:t>
            </a:r>
            <a:endParaRPr lang="ru-RU" sz="3600" dirty="0">
              <a:solidFill>
                <a:srgbClr val="D60093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3071802" y="4071942"/>
            <a:ext cx="43473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endParaRPr lang="ru-RU" sz="36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6" name="Стрелка вправо 75"/>
          <p:cNvSpPr/>
          <p:nvPr/>
        </p:nvSpPr>
        <p:spPr>
          <a:xfrm>
            <a:off x="2500298" y="2357430"/>
            <a:ext cx="500066" cy="198880"/>
          </a:xfrm>
          <a:prstGeom prst="rightArrow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7" name="TextBox 86"/>
          <p:cNvSpPr txBox="1"/>
          <p:nvPr/>
        </p:nvSpPr>
        <p:spPr>
          <a:xfrm>
            <a:off x="2071670" y="0"/>
            <a:ext cx="3994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к</a:t>
            </a:r>
            <a:endParaRPr lang="ru-RU" sz="36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2571736" y="0"/>
            <a:ext cx="41549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р</a:t>
            </a:r>
            <a:endParaRPr lang="ru-RU" sz="36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9" name="TextBox 88"/>
          <p:cNvSpPr txBox="1"/>
          <p:nvPr/>
        </p:nvSpPr>
        <p:spPr>
          <a:xfrm>
            <a:off x="3071802" y="0"/>
            <a:ext cx="41549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у</a:t>
            </a:r>
            <a:endParaRPr lang="ru-RU" sz="36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0" name="TextBox 89"/>
          <p:cNvSpPr txBox="1"/>
          <p:nvPr/>
        </p:nvSpPr>
        <p:spPr>
          <a:xfrm>
            <a:off x="3571868" y="0"/>
            <a:ext cx="3738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rgbClr val="D60093"/>
                </a:solidFill>
                <a:latin typeface="Times New Roman" pitchFamily="18" charset="0"/>
                <a:cs typeface="Times New Roman" pitchFamily="18" charset="0"/>
              </a:rPr>
              <a:t>г</a:t>
            </a:r>
            <a:endParaRPr lang="ru-RU" sz="3600" dirty="0">
              <a:solidFill>
                <a:srgbClr val="D60093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3071802" y="3571876"/>
            <a:ext cx="4315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ц</a:t>
            </a:r>
            <a:endParaRPr lang="ru-RU" sz="36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3571868" y="3571876"/>
            <a:ext cx="4315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rgbClr val="D60093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endParaRPr lang="ru-RU" sz="3600" dirty="0">
              <a:solidFill>
                <a:srgbClr val="D60093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2" name="TextBox 91"/>
          <p:cNvSpPr txBox="1"/>
          <p:nvPr/>
        </p:nvSpPr>
        <p:spPr>
          <a:xfrm>
            <a:off x="4071934" y="3571876"/>
            <a:ext cx="4154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р</a:t>
            </a:r>
            <a:endParaRPr lang="ru-RU" sz="36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3" name="TextBox 92"/>
          <p:cNvSpPr txBox="1"/>
          <p:nvPr/>
        </p:nvSpPr>
        <p:spPr>
          <a:xfrm>
            <a:off x="4572000" y="3571876"/>
            <a:ext cx="3994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к</a:t>
            </a:r>
            <a:endParaRPr lang="ru-RU" sz="36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4" name="TextBox 93"/>
          <p:cNvSpPr txBox="1"/>
          <p:nvPr/>
        </p:nvSpPr>
        <p:spPr>
          <a:xfrm>
            <a:off x="5072066" y="3571876"/>
            <a:ext cx="41549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у</a:t>
            </a:r>
            <a:endParaRPr lang="ru-RU" sz="36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5" name="TextBox 94"/>
          <p:cNvSpPr txBox="1"/>
          <p:nvPr/>
        </p:nvSpPr>
        <p:spPr>
          <a:xfrm>
            <a:off x="5572132" y="3571876"/>
            <a:ext cx="4203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л</a:t>
            </a:r>
            <a:endParaRPr lang="ru-RU" sz="36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6" name="TextBox 95"/>
          <p:cNvSpPr txBox="1"/>
          <p:nvPr/>
        </p:nvSpPr>
        <p:spPr>
          <a:xfrm>
            <a:off x="6072198" y="3571876"/>
            <a:ext cx="39466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ь</a:t>
            </a:r>
            <a:endParaRPr lang="ru-RU" sz="36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8" name="TextBox 97"/>
          <p:cNvSpPr txBox="1"/>
          <p:nvPr/>
        </p:nvSpPr>
        <p:spPr>
          <a:xfrm>
            <a:off x="4071934" y="1071546"/>
            <a:ext cx="41549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р</a:t>
            </a:r>
            <a:endParaRPr lang="ru-RU" sz="36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9" name="TextBox 98"/>
          <p:cNvSpPr txBox="1"/>
          <p:nvPr/>
        </p:nvSpPr>
        <p:spPr>
          <a:xfrm>
            <a:off x="4572000" y="1071546"/>
            <a:ext cx="42030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д</a:t>
            </a:r>
            <a:endParaRPr lang="ru-RU" sz="36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5" name="TextBox 104"/>
          <p:cNvSpPr txBox="1"/>
          <p:nvPr/>
        </p:nvSpPr>
        <p:spPr>
          <a:xfrm>
            <a:off x="3071802" y="1071546"/>
            <a:ext cx="41549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х</a:t>
            </a:r>
            <a:endParaRPr lang="ru-RU" sz="36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6" name="TextBox 105"/>
          <p:cNvSpPr txBox="1"/>
          <p:nvPr/>
        </p:nvSpPr>
        <p:spPr>
          <a:xfrm>
            <a:off x="3571868" y="1071546"/>
            <a:ext cx="41549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rgbClr val="D60093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endParaRPr lang="ru-RU" sz="3600" dirty="0">
              <a:solidFill>
                <a:srgbClr val="D60093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7" name="TextBox 106"/>
          <p:cNvSpPr txBox="1"/>
          <p:nvPr/>
        </p:nvSpPr>
        <p:spPr>
          <a:xfrm>
            <a:off x="5072066" y="1071546"/>
            <a:ext cx="38985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endParaRPr lang="ru-RU" sz="36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0" name="TextBox 109"/>
          <p:cNvSpPr txBox="1"/>
          <p:nvPr/>
        </p:nvSpPr>
        <p:spPr>
          <a:xfrm>
            <a:off x="3571868" y="3071810"/>
            <a:ext cx="4154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D60093"/>
                </a:solidFill>
                <a:latin typeface="Times New Roman" pitchFamily="18" charset="0"/>
                <a:cs typeface="Times New Roman" pitchFamily="18" charset="0"/>
              </a:rPr>
              <a:t>р</a:t>
            </a:r>
            <a:endParaRPr lang="ru-RU" sz="3600" dirty="0">
              <a:solidFill>
                <a:srgbClr val="D60093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1" name="TextBox 110"/>
          <p:cNvSpPr txBox="1"/>
          <p:nvPr/>
        </p:nvSpPr>
        <p:spPr>
          <a:xfrm>
            <a:off x="4071934" y="3071810"/>
            <a:ext cx="38985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endParaRPr lang="ru-RU" sz="36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2" name="TextBox 111"/>
          <p:cNvSpPr txBox="1"/>
          <p:nvPr/>
        </p:nvSpPr>
        <p:spPr>
          <a:xfrm>
            <a:off x="4572000" y="3071810"/>
            <a:ext cx="42030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д</a:t>
            </a:r>
            <a:endParaRPr lang="ru-RU" sz="36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4" name="TextBox 113"/>
          <p:cNvSpPr txBox="1"/>
          <p:nvPr/>
        </p:nvSpPr>
        <p:spPr>
          <a:xfrm>
            <a:off x="2071670" y="1571612"/>
            <a:ext cx="42030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д</a:t>
            </a:r>
            <a:endParaRPr lang="ru-RU" sz="36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5" name="TextBox 114"/>
          <p:cNvSpPr txBox="1"/>
          <p:nvPr/>
        </p:nvSpPr>
        <p:spPr>
          <a:xfrm>
            <a:off x="2571736" y="1571612"/>
            <a:ext cx="43473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endParaRPr lang="ru-RU" sz="36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6" name="TextBox 115"/>
          <p:cNvSpPr txBox="1"/>
          <p:nvPr/>
        </p:nvSpPr>
        <p:spPr>
          <a:xfrm>
            <a:off x="3071802" y="1571612"/>
            <a:ext cx="38985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endParaRPr lang="ru-RU" sz="36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7" name="TextBox 116"/>
          <p:cNvSpPr txBox="1"/>
          <p:nvPr/>
        </p:nvSpPr>
        <p:spPr>
          <a:xfrm>
            <a:off x="3571868" y="1571612"/>
            <a:ext cx="47641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rgbClr val="D60093"/>
                </a:solidFill>
                <a:latin typeface="Times New Roman" pitchFamily="18" charset="0"/>
                <a:cs typeface="Times New Roman" pitchFamily="18" charset="0"/>
              </a:rPr>
              <a:t>м</a:t>
            </a:r>
            <a:endParaRPr lang="ru-RU" sz="3600" dirty="0">
              <a:solidFill>
                <a:srgbClr val="D60093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8" name="TextBox 117"/>
          <p:cNvSpPr txBox="1"/>
          <p:nvPr/>
        </p:nvSpPr>
        <p:spPr>
          <a:xfrm>
            <a:off x="5072066" y="1571612"/>
            <a:ext cx="4154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р</a:t>
            </a:r>
            <a:endParaRPr lang="ru-RU" sz="36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9" name="TextBox 118"/>
          <p:cNvSpPr txBox="1"/>
          <p:nvPr/>
        </p:nvSpPr>
        <p:spPr>
          <a:xfrm>
            <a:off x="4572000" y="1571612"/>
            <a:ext cx="38664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т</a:t>
            </a:r>
            <a:endParaRPr lang="ru-RU" sz="36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0" name="TextBox 119"/>
          <p:cNvSpPr txBox="1"/>
          <p:nvPr/>
        </p:nvSpPr>
        <p:spPr>
          <a:xfrm>
            <a:off x="4071934" y="1571612"/>
            <a:ext cx="38985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endParaRPr lang="ru-RU" sz="36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1" name="TextBox 120"/>
          <p:cNvSpPr txBox="1"/>
          <p:nvPr/>
        </p:nvSpPr>
        <p:spPr>
          <a:xfrm>
            <a:off x="3071802" y="2071678"/>
            <a:ext cx="47641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м</a:t>
            </a:r>
            <a:endParaRPr lang="ru-RU" sz="36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2" name="TextBox 121"/>
          <p:cNvSpPr txBox="1"/>
          <p:nvPr/>
        </p:nvSpPr>
        <p:spPr>
          <a:xfrm>
            <a:off x="3571868" y="2071678"/>
            <a:ext cx="38985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rgbClr val="D60093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endParaRPr lang="ru-RU" sz="3600" dirty="0">
              <a:solidFill>
                <a:srgbClr val="D60093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3" name="TextBox 122"/>
          <p:cNvSpPr txBox="1"/>
          <p:nvPr/>
        </p:nvSpPr>
        <p:spPr>
          <a:xfrm>
            <a:off x="4071934" y="2071678"/>
            <a:ext cx="3866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т</a:t>
            </a:r>
            <a:endParaRPr lang="ru-RU" sz="36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4" name="TextBox 123"/>
          <p:cNvSpPr txBox="1"/>
          <p:nvPr/>
        </p:nvSpPr>
        <p:spPr>
          <a:xfrm>
            <a:off x="4572000" y="2071678"/>
            <a:ext cx="4154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р</a:t>
            </a:r>
            <a:endParaRPr lang="ru-RU" sz="36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5" name="Прямоугольник 124"/>
          <p:cNvSpPr/>
          <p:nvPr/>
        </p:nvSpPr>
        <p:spPr>
          <a:xfrm>
            <a:off x="3071802" y="714356"/>
            <a:ext cx="500066" cy="50006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6" name="Прямоугольник 125"/>
          <p:cNvSpPr/>
          <p:nvPr/>
        </p:nvSpPr>
        <p:spPr>
          <a:xfrm>
            <a:off x="4071934" y="714356"/>
            <a:ext cx="500066" cy="50006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7" name="Прямоугольник 126"/>
          <p:cNvSpPr/>
          <p:nvPr/>
        </p:nvSpPr>
        <p:spPr>
          <a:xfrm>
            <a:off x="4572000" y="714356"/>
            <a:ext cx="500066" cy="50006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8" name="Прямоугольник 127"/>
          <p:cNvSpPr/>
          <p:nvPr/>
        </p:nvSpPr>
        <p:spPr>
          <a:xfrm>
            <a:off x="5072066" y="714356"/>
            <a:ext cx="500066" cy="50006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0" name="Облако 129"/>
          <p:cNvSpPr/>
          <p:nvPr/>
        </p:nvSpPr>
        <p:spPr>
          <a:xfrm>
            <a:off x="5715008" y="785794"/>
            <a:ext cx="3000396" cy="2286016"/>
          </a:xfrm>
          <a:prstGeom prst="cloud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     Единица     длины</a:t>
            </a:r>
            <a:endParaRPr lang="ru-RU" sz="2400" b="1" dirty="0">
              <a:solidFill>
                <a:srgbClr val="0033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2" name="Рисунок 131" descr="http://i.picase.net/1/4/1257038869.pn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71934" y="4214818"/>
            <a:ext cx="2857520" cy="2428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 w="114300" prst="artDeco"/>
          </a:sp3d>
        </p:spPr>
      </p:pic>
      <p:sp>
        <p:nvSpPr>
          <p:cNvPr id="91" name="Прямоугольник 90"/>
          <p:cNvSpPr/>
          <p:nvPr/>
        </p:nvSpPr>
        <p:spPr>
          <a:xfrm>
            <a:off x="2071670" y="2285992"/>
            <a:ext cx="357190" cy="357190"/>
          </a:xfrm>
          <a:prstGeom prst="rect">
            <a:avLst/>
          </a:prstGeom>
          <a:solidFill>
            <a:srgbClr val="0033CC"/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D60093"/>
                </a:solidFill>
              </a:rPr>
              <a:t>7</a:t>
            </a:r>
            <a:endParaRPr lang="ru-RU" sz="3200" dirty="0">
              <a:solidFill>
                <a:srgbClr val="D60093"/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1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10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10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10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40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0"/>
                  </p:tgtEl>
                </p:cond>
              </p:nextCondLst>
            </p:seq>
          </p:childTnLst>
        </p:cTn>
      </p:par>
    </p:tnLst>
    <p:bldLst>
      <p:bldP spid="77" grpId="0" animBg="1"/>
      <p:bldP spid="121" grpId="0"/>
      <p:bldP spid="122" grpId="0"/>
      <p:bldP spid="123" grpId="0"/>
      <p:bldP spid="124" grpId="0"/>
      <p:bldP spid="130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DNS\Desktop\Безымянный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2032" y="9000"/>
            <a:ext cx="9156032" cy="6849000"/>
          </a:xfrm>
          <a:prstGeom prst="rect">
            <a:avLst/>
          </a:prstGeom>
          <a:noFill/>
        </p:spPr>
      </p:pic>
      <p:sp>
        <p:nvSpPr>
          <p:cNvPr id="29" name="Прямоугольник 28"/>
          <p:cNvSpPr/>
          <p:nvPr/>
        </p:nvSpPr>
        <p:spPr>
          <a:xfrm>
            <a:off x="3071802" y="214290"/>
            <a:ext cx="500066" cy="50006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Прямоугольник 29"/>
          <p:cNvSpPr/>
          <p:nvPr/>
        </p:nvSpPr>
        <p:spPr>
          <a:xfrm>
            <a:off x="2071670" y="214290"/>
            <a:ext cx="500066" cy="50006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Прямоугольник 30"/>
          <p:cNvSpPr/>
          <p:nvPr/>
        </p:nvSpPr>
        <p:spPr>
          <a:xfrm>
            <a:off x="2571736" y="214290"/>
            <a:ext cx="500066" cy="50006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3571868" y="214290"/>
            <a:ext cx="500066" cy="50006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Прямоугольник 32"/>
          <p:cNvSpPr/>
          <p:nvPr/>
        </p:nvSpPr>
        <p:spPr>
          <a:xfrm>
            <a:off x="3571868" y="714356"/>
            <a:ext cx="500066" cy="50006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sz="3600" dirty="0">
              <a:solidFill>
                <a:srgbClr val="D60093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4" name="Прямоугольник 33"/>
          <p:cNvSpPr/>
          <p:nvPr/>
        </p:nvSpPr>
        <p:spPr>
          <a:xfrm>
            <a:off x="3571868" y="1214422"/>
            <a:ext cx="500066" cy="50006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рямоугольник 34"/>
          <p:cNvSpPr/>
          <p:nvPr/>
        </p:nvSpPr>
        <p:spPr>
          <a:xfrm>
            <a:off x="3571868" y="1714488"/>
            <a:ext cx="500066" cy="50006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Прямоугольник 35"/>
          <p:cNvSpPr/>
          <p:nvPr/>
        </p:nvSpPr>
        <p:spPr>
          <a:xfrm>
            <a:off x="3571868" y="2214554"/>
            <a:ext cx="500066" cy="50006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Прямоугольник 36"/>
          <p:cNvSpPr/>
          <p:nvPr/>
        </p:nvSpPr>
        <p:spPr>
          <a:xfrm>
            <a:off x="3071802" y="1214422"/>
            <a:ext cx="500066" cy="50006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Прямоугольник 40"/>
          <p:cNvSpPr/>
          <p:nvPr/>
        </p:nvSpPr>
        <p:spPr>
          <a:xfrm>
            <a:off x="4071934" y="1214422"/>
            <a:ext cx="500066" cy="50006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Прямоугольник 41"/>
          <p:cNvSpPr/>
          <p:nvPr/>
        </p:nvSpPr>
        <p:spPr>
          <a:xfrm>
            <a:off x="4572000" y="1214422"/>
            <a:ext cx="500066" cy="50006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Прямоугольник 42"/>
          <p:cNvSpPr/>
          <p:nvPr/>
        </p:nvSpPr>
        <p:spPr>
          <a:xfrm>
            <a:off x="5072066" y="1214422"/>
            <a:ext cx="500066" cy="50006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Прямоугольник 47"/>
          <p:cNvSpPr/>
          <p:nvPr/>
        </p:nvSpPr>
        <p:spPr>
          <a:xfrm>
            <a:off x="4572000" y="1714488"/>
            <a:ext cx="500066" cy="50006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Прямоугольник 48"/>
          <p:cNvSpPr/>
          <p:nvPr/>
        </p:nvSpPr>
        <p:spPr>
          <a:xfrm>
            <a:off x="4071934" y="1714488"/>
            <a:ext cx="500066" cy="50006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0" name="Прямоугольник 49"/>
          <p:cNvSpPr/>
          <p:nvPr/>
        </p:nvSpPr>
        <p:spPr>
          <a:xfrm>
            <a:off x="5072066" y="3214686"/>
            <a:ext cx="500066" cy="50006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6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endParaRPr lang="ru-RU" sz="36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1" name="Прямоугольник 50"/>
          <p:cNvSpPr/>
          <p:nvPr/>
        </p:nvSpPr>
        <p:spPr>
          <a:xfrm>
            <a:off x="2571736" y="1714488"/>
            <a:ext cx="500066" cy="50006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Прямоугольник 51"/>
          <p:cNvSpPr/>
          <p:nvPr/>
        </p:nvSpPr>
        <p:spPr>
          <a:xfrm>
            <a:off x="3071802" y="1714488"/>
            <a:ext cx="500066" cy="50006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Прямоугольник 52"/>
          <p:cNvSpPr/>
          <p:nvPr/>
        </p:nvSpPr>
        <p:spPr>
          <a:xfrm>
            <a:off x="5072066" y="1714488"/>
            <a:ext cx="500066" cy="50006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4" name="Прямоугольник 53"/>
          <p:cNvSpPr/>
          <p:nvPr/>
        </p:nvSpPr>
        <p:spPr>
          <a:xfrm>
            <a:off x="2071670" y="1714488"/>
            <a:ext cx="500066" cy="50006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5" name="Прямоугольник 54"/>
          <p:cNvSpPr/>
          <p:nvPr/>
        </p:nvSpPr>
        <p:spPr>
          <a:xfrm>
            <a:off x="4572000" y="2214554"/>
            <a:ext cx="500066" cy="50006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6" name="Прямоугольник 55"/>
          <p:cNvSpPr/>
          <p:nvPr/>
        </p:nvSpPr>
        <p:spPr>
          <a:xfrm>
            <a:off x="4071934" y="2214554"/>
            <a:ext cx="500066" cy="50006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7" name="Прямоугольник 56"/>
          <p:cNvSpPr/>
          <p:nvPr/>
        </p:nvSpPr>
        <p:spPr>
          <a:xfrm>
            <a:off x="3071802" y="2214554"/>
            <a:ext cx="500066" cy="50006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Прямоугольник 57"/>
          <p:cNvSpPr/>
          <p:nvPr/>
        </p:nvSpPr>
        <p:spPr>
          <a:xfrm>
            <a:off x="3571868" y="3714752"/>
            <a:ext cx="500066" cy="50006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9" name="Прямоугольник 58"/>
          <p:cNvSpPr/>
          <p:nvPr/>
        </p:nvSpPr>
        <p:spPr>
          <a:xfrm>
            <a:off x="3571868" y="3214686"/>
            <a:ext cx="500066" cy="50006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0" name="Прямоугольник 59"/>
          <p:cNvSpPr/>
          <p:nvPr/>
        </p:nvSpPr>
        <p:spPr>
          <a:xfrm>
            <a:off x="3571868" y="2714620"/>
            <a:ext cx="500066" cy="50006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sz="3600" dirty="0">
              <a:solidFill>
                <a:srgbClr val="D60093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1" name="Прямоугольник 60"/>
          <p:cNvSpPr/>
          <p:nvPr/>
        </p:nvSpPr>
        <p:spPr>
          <a:xfrm>
            <a:off x="6072198" y="3214686"/>
            <a:ext cx="500066" cy="50006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6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endParaRPr lang="ru-RU" sz="36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2" name="Прямоугольник 61"/>
          <p:cNvSpPr/>
          <p:nvPr/>
        </p:nvSpPr>
        <p:spPr>
          <a:xfrm>
            <a:off x="5572132" y="3214686"/>
            <a:ext cx="500066" cy="50006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6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у</a:t>
            </a:r>
            <a:endParaRPr lang="ru-RU" sz="36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3" name="Прямоугольник 62"/>
          <p:cNvSpPr/>
          <p:nvPr/>
        </p:nvSpPr>
        <p:spPr>
          <a:xfrm>
            <a:off x="4071934" y="3214686"/>
            <a:ext cx="500066" cy="50006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4" name="Прямоугольник 63"/>
          <p:cNvSpPr/>
          <p:nvPr/>
        </p:nvSpPr>
        <p:spPr>
          <a:xfrm>
            <a:off x="4071934" y="3714752"/>
            <a:ext cx="500066" cy="50006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5" name="Прямоугольник 64"/>
          <p:cNvSpPr/>
          <p:nvPr/>
        </p:nvSpPr>
        <p:spPr>
          <a:xfrm>
            <a:off x="3071802" y="3714752"/>
            <a:ext cx="500066" cy="50006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6" name="Прямоугольник 65"/>
          <p:cNvSpPr/>
          <p:nvPr/>
        </p:nvSpPr>
        <p:spPr>
          <a:xfrm>
            <a:off x="4572000" y="3214686"/>
            <a:ext cx="500066" cy="50006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7" name="Прямоугольник 66"/>
          <p:cNvSpPr/>
          <p:nvPr/>
        </p:nvSpPr>
        <p:spPr>
          <a:xfrm>
            <a:off x="3571868" y="4214818"/>
            <a:ext cx="500066" cy="50006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8" name="Прямоугольник 67"/>
          <p:cNvSpPr/>
          <p:nvPr/>
        </p:nvSpPr>
        <p:spPr>
          <a:xfrm>
            <a:off x="5072066" y="3714752"/>
            <a:ext cx="500066" cy="50006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9" name="Прямоугольник 68"/>
          <p:cNvSpPr/>
          <p:nvPr/>
        </p:nvSpPr>
        <p:spPr>
          <a:xfrm>
            <a:off x="4572000" y="3714752"/>
            <a:ext cx="500066" cy="50006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0" name="Прямоугольник 69"/>
          <p:cNvSpPr/>
          <p:nvPr/>
        </p:nvSpPr>
        <p:spPr>
          <a:xfrm>
            <a:off x="6072198" y="3714752"/>
            <a:ext cx="500066" cy="50006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1" name="Прямоугольник 70"/>
          <p:cNvSpPr/>
          <p:nvPr/>
        </p:nvSpPr>
        <p:spPr>
          <a:xfrm>
            <a:off x="5572132" y="3714752"/>
            <a:ext cx="500066" cy="50006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2" name="Прямоугольник 71"/>
          <p:cNvSpPr/>
          <p:nvPr/>
        </p:nvSpPr>
        <p:spPr>
          <a:xfrm>
            <a:off x="3071802" y="4214818"/>
            <a:ext cx="500066" cy="50006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3" name="Прямоугольник 72"/>
          <p:cNvSpPr/>
          <p:nvPr/>
        </p:nvSpPr>
        <p:spPr>
          <a:xfrm>
            <a:off x="2571736" y="4214818"/>
            <a:ext cx="500066" cy="50006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4" name="Прямоугольник 73"/>
          <p:cNvSpPr/>
          <p:nvPr/>
        </p:nvSpPr>
        <p:spPr>
          <a:xfrm>
            <a:off x="2071670" y="4214818"/>
            <a:ext cx="500066" cy="50006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600" dirty="0">
              <a:solidFill>
                <a:srgbClr val="D60093"/>
              </a:solidFill>
            </a:endParaRPr>
          </a:p>
        </p:txBody>
      </p:sp>
      <p:sp>
        <p:nvSpPr>
          <p:cNvPr id="75" name="Прямоугольник 74"/>
          <p:cNvSpPr/>
          <p:nvPr/>
        </p:nvSpPr>
        <p:spPr>
          <a:xfrm>
            <a:off x="1571604" y="4214818"/>
            <a:ext cx="500066" cy="50006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600" dirty="0">
              <a:solidFill>
                <a:srgbClr val="D60093"/>
              </a:solidFill>
            </a:endParaRPr>
          </a:p>
        </p:txBody>
      </p:sp>
      <p:sp>
        <p:nvSpPr>
          <p:cNvPr id="77" name="Управляющая кнопка: далее 76">
            <a:hlinkClick r:id="" action="ppaction://hlinkshowjump?jump=nextslide" highlightClick="1"/>
          </p:cNvPr>
          <p:cNvSpPr/>
          <p:nvPr/>
        </p:nvSpPr>
        <p:spPr>
          <a:xfrm>
            <a:off x="7715272" y="6072206"/>
            <a:ext cx="1000132" cy="500042"/>
          </a:xfrm>
          <a:prstGeom prst="actionButtonForwardNext">
            <a:avLst/>
          </a:prstGeom>
          <a:solidFill>
            <a:srgbClr val="0000FF"/>
          </a:solidFill>
          <a:ln>
            <a:solidFill>
              <a:schemeClr val="accent6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1" name="TextBox 80"/>
          <p:cNvSpPr txBox="1"/>
          <p:nvPr/>
        </p:nvSpPr>
        <p:spPr>
          <a:xfrm>
            <a:off x="1571604" y="4071942"/>
            <a:ext cx="4203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л</a:t>
            </a:r>
            <a:endParaRPr lang="ru-RU" sz="36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2143108" y="4071942"/>
            <a:ext cx="43473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endParaRPr lang="ru-RU" sz="36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2571736" y="4071942"/>
            <a:ext cx="4315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н</a:t>
            </a:r>
            <a:endParaRPr lang="ru-RU" sz="36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3643306" y="4071942"/>
            <a:ext cx="40427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rgbClr val="D60093"/>
                </a:solidFill>
                <a:latin typeface="Times New Roman" pitchFamily="18" charset="0"/>
                <a:cs typeface="Times New Roman" pitchFamily="18" charset="0"/>
              </a:rPr>
              <a:t>я</a:t>
            </a:r>
            <a:endParaRPr lang="ru-RU" sz="3600" dirty="0">
              <a:solidFill>
                <a:srgbClr val="D60093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3071802" y="4071942"/>
            <a:ext cx="43473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endParaRPr lang="ru-RU" sz="36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6" name="Стрелка вправо 75"/>
          <p:cNvSpPr/>
          <p:nvPr/>
        </p:nvSpPr>
        <p:spPr>
          <a:xfrm>
            <a:off x="1500166" y="2857496"/>
            <a:ext cx="500066" cy="198880"/>
          </a:xfrm>
          <a:prstGeom prst="rightArrow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7" name="TextBox 86"/>
          <p:cNvSpPr txBox="1"/>
          <p:nvPr/>
        </p:nvSpPr>
        <p:spPr>
          <a:xfrm>
            <a:off x="2071670" y="0"/>
            <a:ext cx="3994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к</a:t>
            </a:r>
            <a:endParaRPr lang="ru-RU" sz="36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2571736" y="0"/>
            <a:ext cx="41549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р</a:t>
            </a:r>
            <a:endParaRPr lang="ru-RU" sz="36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9" name="TextBox 88"/>
          <p:cNvSpPr txBox="1"/>
          <p:nvPr/>
        </p:nvSpPr>
        <p:spPr>
          <a:xfrm>
            <a:off x="3071802" y="0"/>
            <a:ext cx="41549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у</a:t>
            </a:r>
            <a:endParaRPr lang="ru-RU" sz="36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0" name="TextBox 89"/>
          <p:cNvSpPr txBox="1"/>
          <p:nvPr/>
        </p:nvSpPr>
        <p:spPr>
          <a:xfrm>
            <a:off x="3571868" y="0"/>
            <a:ext cx="3738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rgbClr val="D60093"/>
                </a:solidFill>
                <a:latin typeface="Times New Roman" pitchFamily="18" charset="0"/>
                <a:cs typeface="Times New Roman" pitchFamily="18" charset="0"/>
              </a:rPr>
              <a:t>г</a:t>
            </a:r>
            <a:endParaRPr lang="ru-RU" sz="3600" dirty="0">
              <a:solidFill>
                <a:srgbClr val="D60093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3071802" y="3571876"/>
            <a:ext cx="4315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ц</a:t>
            </a:r>
            <a:endParaRPr lang="ru-RU" sz="36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3571868" y="3571876"/>
            <a:ext cx="4315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rgbClr val="D60093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endParaRPr lang="ru-RU" sz="3600" dirty="0">
              <a:solidFill>
                <a:srgbClr val="D60093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2" name="TextBox 91"/>
          <p:cNvSpPr txBox="1"/>
          <p:nvPr/>
        </p:nvSpPr>
        <p:spPr>
          <a:xfrm>
            <a:off x="4071934" y="3571876"/>
            <a:ext cx="4154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р</a:t>
            </a:r>
            <a:endParaRPr lang="ru-RU" sz="36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3" name="TextBox 92"/>
          <p:cNvSpPr txBox="1"/>
          <p:nvPr/>
        </p:nvSpPr>
        <p:spPr>
          <a:xfrm>
            <a:off x="4572000" y="3571876"/>
            <a:ext cx="3994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к</a:t>
            </a:r>
            <a:endParaRPr lang="ru-RU" sz="36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4" name="TextBox 93"/>
          <p:cNvSpPr txBox="1"/>
          <p:nvPr/>
        </p:nvSpPr>
        <p:spPr>
          <a:xfrm>
            <a:off x="5072066" y="3571876"/>
            <a:ext cx="41549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у</a:t>
            </a:r>
            <a:endParaRPr lang="ru-RU" sz="36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5" name="TextBox 94"/>
          <p:cNvSpPr txBox="1"/>
          <p:nvPr/>
        </p:nvSpPr>
        <p:spPr>
          <a:xfrm>
            <a:off x="5572132" y="3571876"/>
            <a:ext cx="4203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л</a:t>
            </a:r>
            <a:endParaRPr lang="ru-RU" sz="36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6" name="TextBox 95"/>
          <p:cNvSpPr txBox="1"/>
          <p:nvPr/>
        </p:nvSpPr>
        <p:spPr>
          <a:xfrm>
            <a:off x="6072198" y="3571876"/>
            <a:ext cx="39466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ь</a:t>
            </a:r>
            <a:endParaRPr lang="ru-RU" sz="36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8" name="TextBox 97"/>
          <p:cNvSpPr txBox="1"/>
          <p:nvPr/>
        </p:nvSpPr>
        <p:spPr>
          <a:xfrm>
            <a:off x="4071934" y="1071546"/>
            <a:ext cx="41549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р</a:t>
            </a:r>
            <a:endParaRPr lang="ru-RU" sz="36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9" name="TextBox 98"/>
          <p:cNvSpPr txBox="1"/>
          <p:nvPr/>
        </p:nvSpPr>
        <p:spPr>
          <a:xfrm>
            <a:off x="4572000" y="1071546"/>
            <a:ext cx="42030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д</a:t>
            </a:r>
            <a:endParaRPr lang="ru-RU" sz="36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5" name="TextBox 104"/>
          <p:cNvSpPr txBox="1"/>
          <p:nvPr/>
        </p:nvSpPr>
        <p:spPr>
          <a:xfrm>
            <a:off x="3071802" y="1071546"/>
            <a:ext cx="41549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х</a:t>
            </a:r>
            <a:endParaRPr lang="ru-RU" sz="36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6" name="TextBox 105"/>
          <p:cNvSpPr txBox="1"/>
          <p:nvPr/>
        </p:nvSpPr>
        <p:spPr>
          <a:xfrm>
            <a:off x="3571868" y="1071546"/>
            <a:ext cx="41549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rgbClr val="D60093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endParaRPr lang="ru-RU" sz="3600" dirty="0">
              <a:solidFill>
                <a:srgbClr val="D60093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7" name="TextBox 106"/>
          <p:cNvSpPr txBox="1"/>
          <p:nvPr/>
        </p:nvSpPr>
        <p:spPr>
          <a:xfrm>
            <a:off x="5072066" y="1071546"/>
            <a:ext cx="38985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endParaRPr lang="ru-RU" sz="36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0" name="TextBox 109"/>
          <p:cNvSpPr txBox="1"/>
          <p:nvPr/>
        </p:nvSpPr>
        <p:spPr>
          <a:xfrm>
            <a:off x="3571868" y="3071810"/>
            <a:ext cx="4154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D60093"/>
                </a:solidFill>
                <a:latin typeface="Times New Roman" pitchFamily="18" charset="0"/>
                <a:cs typeface="Times New Roman" pitchFamily="18" charset="0"/>
              </a:rPr>
              <a:t>р</a:t>
            </a:r>
            <a:endParaRPr lang="ru-RU" sz="3600" dirty="0">
              <a:solidFill>
                <a:srgbClr val="D60093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1" name="TextBox 110"/>
          <p:cNvSpPr txBox="1"/>
          <p:nvPr/>
        </p:nvSpPr>
        <p:spPr>
          <a:xfrm>
            <a:off x="4071934" y="3071810"/>
            <a:ext cx="38985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endParaRPr lang="ru-RU" sz="36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2" name="TextBox 111"/>
          <p:cNvSpPr txBox="1"/>
          <p:nvPr/>
        </p:nvSpPr>
        <p:spPr>
          <a:xfrm>
            <a:off x="4572000" y="3071810"/>
            <a:ext cx="42030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д</a:t>
            </a:r>
            <a:endParaRPr lang="ru-RU" sz="36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4" name="TextBox 113"/>
          <p:cNvSpPr txBox="1"/>
          <p:nvPr/>
        </p:nvSpPr>
        <p:spPr>
          <a:xfrm>
            <a:off x="2071670" y="1571612"/>
            <a:ext cx="42030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д</a:t>
            </a:r>
            <a:endParaRPr lang="ru-RU" sz="36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5" name="TextBox 114"/>
          <p:cNvSpPr txBox="1"/>
          <p:nvPr/>
        </p:nvSpPr>
        <p:spPr>
          <a:xfrm>
            <a:off x="2571736" y="1571612"/>
            <a:ext cx="43473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endParaRPr lang="ru-RU" sz="36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6" name="TextBox 115"/>
          <p:cNvSpPr txBox="1"/>
          <p:nvPr/>
        </p:nvSpPr>
        <p:spPr>
          <a:xfrm>
            <a:off x="3071802" y="1571612"/>
            <a:ext cx="38985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endParaRPr lang="ru-RU" sz="36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7" name="TextBox 116"/>
          <p:cNvSpPr txBox="1"/>
          <p:nvPr/>
        </p:nvSpPr>
        <p:spPr>
          <a:xfrm>
            <a:off x="3571868" y="1571612"/>
            <a:ext cx="47641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rgbClr val="D60093"/>
                </a:solidFill>
                <a:latin typeface="Times New Roman" pitchFamily="18" charset="0"/>
                <a:cs typeface="Times New Roman" pitchFamily="18" charset="0"/>
              </a:rPr>
              <a:t>м</a:t>
            </a:r>
            <a:endParaRPr lang="ru-RU" sz="3600" dirty="0">
              <a:solidFill>
                <a:srgbClr val="D60093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8" name="TextBox 117"/>
          <p:cNvSpPr txBox="1"/>
          <p:nvPr/>
        </p:nvSpPr>
        <p:spPr>
          <a:xfrm>
            <a:off x="5072066" y="1571612"/>
            <a:ext cx="4154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р</a:t>
            </a:r>
            <a:endParaRPr lang="ru-RU" sz="36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9" name="TextBox 118"/>
          <p:cNvSpPr txBox="1"/>
          <p:nvPr/>
        </p:nvSpPr>
        <p:spPr>
          <a:xfrm>
            <a:off x="4572000" y="1571612"/>
            <a:ext cx="3866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т</a:t>
            </a:r>
            <a:endParaRPr lang="ru-RU" sz="36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0" name="TextBox 119"/>
          <p:cNvSpPr txBox="1"/>
          <p:nvPr/>
        </p:nvSpPr>
        <p:spPr>
          <a:xfrm>
            <a:off x="4071934" y="1571612"/>
            <a:ext cx="38985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endParaRPr lang="ru-RU" sz="36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1" name="TextBox 120"/>
          <p:cNvSpPr txBox="1"/>
          <p:nvPr/>
        </p:nvSpPr>
        <p:spPr>
          <a:xfrm>
            <a:off x="3071802" y="2071678"/>
            <a:ext cx="47641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м</a:t>
            </a:r>
            <a:endParaRPr lang="ru-RU" sz="36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2" name="TextBox 121"/>
          <p:cNvSpPr txBox="1"/>
          <p:nvPr/>
        </p:nvSpPr>
        <p:spPr>
          <a:xfrm>
            <a:off x="3571868" y="2071678"/>
            <a:ext cx="38985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rgbClr val="D60093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endParaRPr lang="ru-RU" sz="3600" dirty="0">
              <a:solidFill>
                <a:srgbClr val="D60093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3" name="TextBox 122"/>
          <p:cNvSpPr txBox="1"/>
          <p:nvPr/>
        </p:nvSpPr>
        <p:spPr>
          <a:xfrm>
            <a:off x="4071934" y="2071678"/>
            <a:ext cx="3866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т</a:t>
            </a:r>
            <a:endParaRPr lang="ru-RU" sz="36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4" name="TextBox 123"/>
          <p:cNvSpPr txBox="1"/>
          <p:nvPr/>
        </p:nvSpPr>
        <p:spPr>
          <a:xfrm>
            <a:off x="4572000" y="2071678"/>
            <a:ext cx="4154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р</a:t>
            </a:r>
            <a:endParaRPr lang="ru-RU" sz="36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5" name="Прямоугольник 124"/>
          <p:cNvSpPr/>
          <p:nvPr/>
        </p:nvSpPr>
        <p:spPr>
          <a:xfrm>
            <a:off x="3071802" y="714356"/>
            <a:ext cx="500066" cy="50006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sz="36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6" name="Прямоугольник 125"/>
          <p:cNvSpPr/>
          <p:nvPr/>
        </p:nvSpPr>
        <p:spPr>
          <a:xfrm>
            <a:off x="4071934" y="714356"/>
            <a:ext cx="500066" cy="50006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sz="36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7" name="Прямоугольник 126"/>
          <p:cNvSpPr/>
          <p:nvPr/>
        </p:nvSpPr>
        <p:spPr>
          <a:xfrm>
            <a:off x="4572000" y="714356"/>
            <a:ext cx="500066" cy="50006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sz="36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8" name="Прямоугольник 127"/>
          <p:cNvSpPr/>
          <p:nvPr/>
        </p:nvSpPr>
        <p:spPr>
          <a:xfrm>
            <a:off x="5072066" y="714356"/>
            <a:ext cx="500066" cy="50006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sz="36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0" name="Облако 129"/>
          <p:cNvSpPr/>
          <p:nvPr/>
        </p:nvSpPr>
        <p:spPr>
          <a:xfrm>
            <a:off x="3786182" y="4071942"/>
            <a:ext cx="4143404" cy="2571768"/>
          </a:xfrm>
          <a:prstGeom prst="cloud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Точка, в которую устанавливают иголку циркуля для построения </a:t>
            </a:r>
          </a:p>
          <a:p>
            <a:r>
              <a:rPr lang="ru-RU" sz="2400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окружности.</a:t>
            </a:r>
            <a:endParaRPr lang="ru-RU" sz="2400" b="1" dirty="0">
              <a:solidFill>
                <a:srgbClr val="0033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1" name="Прямоугольник 130"/>
          <p:cNvSpPr/>
          <p:nvPr/>
        </p:nvSpPr>
        <p:spPr>
          <a:xfrm>
            <a:off x="2571736" y="2714620"/>
            <a:ext cx="500066" cy="50006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sz="36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3" name="Прямоугольник 132"/>
          <p:cNvSpPr/>
          <p:nvPr/>
        </p:nvSpPr>
        <p:spPr>
          <a:xfrm>
            <a:off x="3071802" y="2714620"/>
            <a:ext cx="500066" cy="50006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sz="36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4" name="Прямоугольник 133"/>
          <p:cNvSpPr/>
          <p:nvPr/>
        </p:nvSpPr>
        <p:spPr>
          <a:xfrm>
            <a:off x="2071670" y="2714620"/>
            <a:ext cx="500066" cy="50006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sz="36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5" name="Прямоугольник 134"/>
          <p:cNvSpPr/>
          <p:nvPr/>
        </p:nvSpPr>
        <p:spPr>
          <a:xfrm>
            <a:off x="4071934" y="2714620"/>
            <a:ext cx="500066" cy="50006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sz="36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8" name="Picture 4" descr="C:\Users\DNS\Desktop\Безымянны2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929323" y="214290"/>
            <a:ext cx="3000396" cy="2571768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14300" prst="artDeco"/>
          </a:sp3d>
        </p:spPr>
      </p:pic>
      <p:sp>
        <p:nvSpPr>
          <p:cNvPr id="91" name="Прямоугольник 90"/>
          <p:cNvSpPr/>
          <p:nvPr/>
        </p:nvSpPr>
        <p:spPr>
          <a:xfrm>
            <a:off x="1500166" y="2500306"/>
            <a:ext cx="357190" cy="342896"/>
          </a:xfrm>
          <a:prstGeom prst="rect">
            <a:avLst/>
          </a:prstGeom>
          <a:solidFill>
            <a:srgbClr val="0033CC"/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D60093"/>
                </a:solidFill>
              </a:rPr>
              <a:t>8</a:t>
            </a:r>
            <a:endParaRPr lang="ru-RU" sz="3200" dirty="0">
              <a:solidFill>
                <a:srgbClr val="D60093"/>
              </a:solidFill>
            </a:endParaRPr>
          </a:p>
        </p:txBody>
      </p:sp>
      <p:sp>
        <p:nvSpPr>
          <p:cNvPr id="97" name="TextBox 96"/>
          <p:cNvSpPr txBox="1"/>
          <p:nvPr/>
        </p:nvSpPr>
        <p:spPr>
          <a:xfrm>
            <a:off x="2071670" y="2571744"/>
            <a:ext cx="4315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ц</a:t>
            </a:r>
            <a:endParaRPr lang="ru-RU" sz="36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0" name="TextBox 99"/>
          <p:cNvSpPr txBox="1"/>
          <p:nvPr/>
        </p:nvSpPr>
        <p:spPr>
          <a:xfrm>
            <a:off x="2571736" y="2571744"/>
            <a:ext cx="38985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endParaRPr lang="ru-RU" sz="36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1" name="TextBox 100"/>
          <p:cNvSpPr txBox="1"/>
          <p:nvPr/>
        </p:nvSpPr>
        <p:spPr>
          <a:xfrm>
            <a:off x="3071802" y="2571744"/>
            <a:ext cx="4315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н</a:t>
            </a:r>
            <a:endParaRPr lang="ru-RU" sz="36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" name="TextBox 101"/>
          <p:cNvSpPr txBox="1"/>
          <p:nvPr/>
        </p:nvSpPr>
        <p:spPr>
          <a:xfrm>
            <a:off x="3571868" y="2571744"/>
            <a:ext cx="3866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т</a:t>
            </a:r>
            <a:endParaRPr lang="ru-RU" sz="36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3" name="TextBox 102"/>
          <p:cNvSpPr txBox="1"/>
          <p:nvPr/>
        </p:nvSpPr>
        <p:spPr>
          <a:xfrm>
            <a:off x="4071934" y="2571744"/>
            <a:ext cx="4154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р</a:t>
            </a:r>
            <a:endParaRPr lang="ru-RU" sz="36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1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40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0"/>
                  </p:tgtEl>
                </p:cond>
              </p:nextCondLst>
            </p:seq>
          </p:childTnLst>
        </p:cTn>
      </p:par>
    </p:tnLst>
    <p:bldLst>
      <p:bldP spid="77" grpId="0" animBg="1"/>
      <p:bldP spid="130" grpId="0" animBg="1"/>
      <p:bldP spid="97" grpId="0"/>
      <p:bldP spid="100" grpId="0"/>
      <p:bldP spid="101" grpId="0"/>
      <p:bldP spid="102" grpId="0"/>
      <p:bldP spid="10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:\Users\DNS\Desktop\Безымянный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2032" y="9000"/>
            <a:ext cx="9156032" cy="6849000"/>
          </a:xfrm>
          <a:prstGeom prst="rect">
            <a:avLst/>
          </a:prstGeom>
          <a:noFill/>
        </p:spPr>
      </p:pic>
      <p:sp>
        <p:nvSpPr>
          <p:cNvPr id="29" name="Прямоугольник 28"/>
          <p:cNvSpPr/>
          <p:nvPr/>
        </p:nvSpPr>
        <p:spPr>
          <a:xfrm>
            <a:off x="3071802" y="214290"/>
            <a:ext cx="500066" cy="50006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Прямоугольник 29"/>
          <p:cNvSpPr/>
          <p:nvPr/>
        </p:nvSpPr>
        <p:spPr>
          <a:xfrm>
            <a:off x="2071670" y="214290"/>
            <a:ext cx="500066" cy="50006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Прямоугольник 30"/>
          <p:cNvSpPr/>
          <p:nvPr/>
        </p:nvSpPr>
        <p:spPr>
          <a:xfrm>
            <a:off x="2571736" y="214290"/>
            <a:ext cx="500066" cy="50006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3571868" y="214290"/>
            <a:ext cx="500066" cy="50006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Прямоугольник 32"/>
          <p:cNvSpPr/>
          <p:nvPr/>
        </p:nvSpPr>
        <p:spPr>
          <a:xfrm>
            <a:off x="3571868" y="714356"/>
            <a:ext cx="500066" cy="50006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sz="3600" dirty="0">
              <a:solidFill>
                <a:srgbClr val="D60093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4" name="Прямоугольник 33"/>
          <p:cNvSpPr/>
          <p:nvPr/>
        </p:nvSpPr>
        <p:spPr>
          <a:xfrm>
            <a:off x="3571868" y="1214422"/>
            <a:ext cx="500066" cy="50006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рямоугольник 34"/>
          <p:cNvSpPr/>
          <p:nvPr/>
        </p:nvSpPr>
        <p:spPr>
          <a:xfrm>
            <a:off x="3571868" y="1714488"/>
            <a:ext cx="500066" cy="50006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Прямоугольник 35"/>
          <p:cNvSpPr/>
          <p:nvPr/>
        </p:nvSpPr>
        <p:spPr>
          <a:xfrm>
            <a:off x="3571868" y="2214554"/>
            <a:ext cx="500066" cy="50006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Прямоугольник 36"/>
          <p:cNvSpPr/>
          <p:nvPr/>
        </p:nvSpPr>
        <p:spPr>
          <a:xfrm>
            <a:off x="3071802" y="1214422"/>
            <a:ext cx="500066" cy="50006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Прямоугольник 40"/>
          <p:cNvSpPr/>
          <p:nvPr/>
        </p:nvSpPr>
        <p:spPr>
          <a:xfrm>
            <a:off x="4071934" y="1214422"/>
            <a:ext cx="500066" cy="50006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Прямоугольник 41"/>
          <p:cNvSpPr/>
          <p:nvPr/>
        </p:nvSpPr>
        <p:spPr>
          <a:xfrm>
            <a:off x="4572000" y="1214422"/>
            <a:ext cx="500066" cy="50006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Прямоугольник 42"/>
          <p:cNvSpPr/>
          <p:nvPr/>
        </p:nvSpPr>
        <p:spPr>
          <a:xfrm>
            <a:off x="5072066" y="1214422"/>
            <a:ext cx="500066" cy="50006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Прямоугольник 47"/>
          <p:cNvSpPr/>
          <p:nvPr/>
        </p:nvSpPr>
        <p:spPr>
          <a:xfrm>
            <a:off x="4572000" y="1714488"/>
            <a:ext cx="500066" cy="50006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Прямоугольник 48"/>
          <p:cNvSpPr/>
          <p:nvPr/>
        </p:nvSpPr>
        <p:spPr>
          <a:xfrm>
            <a:off x="4071934" y="1714488"/>
            <a:ext cx="500066" cy="50006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0" name="Прямоугольник 49"/>
          <p:cNvSpPr/>
          <p:nvPr/>
        </p:nvSpPr>
        <p:spPr>
          <a:xfrm>
            <a:off x="5072066" y="3214686"/>
            <a:ext cx="500066" cy="50006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6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endParaRPr lang="ru-RU" sz="36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1" name="Прямоугольник 50"/>
          <p:cNvSpPr/>
          <p:nvPr/>
        </p:nvSpPr>
        <p:spPr>
          <a:xfrm>
            <a:off x="2571736" y="1714488"/>
            <a:ext cx="500066" cy="50006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Прямоугольник 51"/>
          <p:cNvSpPr/>
          <p:nvPr/>
        </p:nvSpPr>
        <p:spPr>
          <a:xfrm>
            <a:off x="3071802" y="1714488"/>
            <a:ext cx="500066" cy="50006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Прямоугольник 52"/>
          <p:cNvSpPr/>
          <p:nvPr/>
        </p:nvSpPr>
        <p:spPr>
          <a:xfrm>
            <a:off x="5072066" y="1714488"/>
            <a:ext cx="500066" cy="50006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5" name="Прямоугольник 54"/>
          <p:cNvSpPr/>
          <p:nvPr/>
        </p:nvSpPr>
        <p:spPr>
          <a:xfrm>
            <a:off x="4572000" y="2214554"/>
            <a:ext cx="500066" cy="50006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6" name="Прямоугольник 55"/>
          <p:cNvSpPr/>
          <p:nvPr/>
        </p:nvSpPr>
        <p:spPr>
          <a:xfrm>
            <a:off x="4071934" y="2214554"/>
            <a:ext cx="500066" cy="50006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7" name="Прямоугольник 56"/>
          <p:cNvSpPr/>
          <p:nvPr/>
        </p:nvSpPr>
        <p:spPr>
          <a:xfrm>
            <a:off x="3071802" y="2214554"/>
            <a:ext cx="500066" cy="50006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Прямоугольник 57"/>
          <p:cNvSpPr/>
          <p:nvPr/>
        </p:nvSpPr>
        <p:spPr>
          <a:xfrm>
            <a:off x="3571868" y="3714752"/>
            <a:ext cx="500066" cy="50006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9" name="Прямоугольник 58"/>
          <p:cNvSpPr/>
          <p:nvPr/>
        </p:nvSpPr>
        <p:spPr>
          <a:xfrm>
            <a:off x="3571868" y="3214686"/>
            <a:ext cx="500066" cy="50006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0" name="Прямоугольник 59"/>
          <p:cNvSpPr/>
          <p:nvPr/>
        </p:nvSpPr>
        <p:spPr>
          <a:xfrm>
            <a:off x="3571868" y="2714620"/>
            <a:ext cx="500066" cy="50006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600" dirty="0" smtClean="0">
                <a:solidFill>
                  <a:srgbClr val="D60093"/>
                </a:solidFill>
                <a:latin typeface="Times New Roman" pitchFamily="18" charset="0"/>
                <a:cs typeface="Times New Roman" pitchFamily="18" charset="0"/>
              </a:rPr>
              <a:t>т</a:t>
            </a:r>
            <a:endParaRPr lang="ru-RU" sz="3600" dirty="0">
              <a:solidFill>
                <a:srgbClr val="D60093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1" name="Прямоугольник 60"/>
          <p:cNvSpPr/>
          <p:nvPr/>
        </p:nvSpPr>
        <p:spPr>
          <a:xfrm>
            <a:off x="6072198" y="3214686"/>
            <a:ext cx="500066" cy="50006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6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endParaRPr lang="ru-RU" sz="36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2" name="Прямоугольник 61"/>
          <p:cNvSpPr/>
          <p:nvPr/>
        </p:nvSpPr>
        <p:spPr>
          <a:xfrm>
            <a:off x="5572132" y="3214686"/>
            <a:ext cx="500066" cy="50006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6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у</a:t>
            </a:r>
            <a:endParaRPr lang="ru-RU" sz="36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3" name="Прямоугольник 62"/>
          <p:cNvSpPr/>
          <p:nvPr/>
        </p:nvSpPr>
        <p:spPr>
          <a:xfrm>
            <a:off x="4071934" y="3214686"/>
            <a:ext cx="500066" cy="50006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4" name="Прямоугольник 63"/>
          <p:cNvSpPr/>
          <p:nvPr/>
        </p:nvSpPr>
        <p:spPr>
          <a:xfrm>
            <a:off x="4071934" y="3714752"/>
            <a:ext cx="500066" cy="50006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5" name="Прямоугольник 64"/>
          <p:cNvSpPr/>
          <p:nvPr/>
        </p:nvSpPr>
        <p:spPr>
          <a:xfrm>
            <a:off x="3071802" y="3714752"/>
            <a:ext cx="500066" cy="50006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6" name="Прямоугольник 65"/>
          <p:cNvSpPr/>
          <p:nvPr/>
        </p:nvSpPr>
        <p:spPr>
          <a:xfrm>
            <a:off x="4572000" y="3214686"/>
            <a:ext cx="500066" cy="50006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7" name="Прямоугольник 66"/>
          <p:cNvSpPr/>
          <p:nvPr/>
        </p:nvSpPr>
        <p:spPr>
          <a:xfrm>
            <a:off x="3571868" y="4214818"/>
            <a:ext cx="500066" cy="50006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8" name="Прямоугольник 67"/>
          <p:cNvSpPr/>
          <p:nvPr/>
        </p:nvSpPr>
        <p:spPr>
          <a:xfrm>
            <a:off x="5072066" y="3714752"/>
            <a:ext cx="500066" cy="50006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9" name="Прямоугольник 68"/>
          <p:cNvSpPr/>
          <p:nvPr/>
        </p:nvSpPr>
        <p:spPr>
          <a:xfrm>
            <a:off x="4572000" y="3714752"/>
            <a:ext cx="500066" cy="50006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0" name="Прямоугольник 69"/>
          <p:cNvSpPr/>
          <p:nvPr/>
        </p:nvSpPr>
        <p:spPr>
          <a:xfrm>
            <a:off x="6072198" y="3714752"/>
            <a:ext cx="500066" cy="50006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1" name="Прямоугольник 70"/>
          <p:cNvSpPr/>
          <p:nvPr/>
        </p:nvSpPr>
        <p:spPr>
          <a:xfrm>
            <a:off x="5572132" y="3714752"/>
            <a:ext cx="500066" cy="50006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2" name="Прямоугольник 71"/>
          <p:cNvSpPr/>
          <p:nvPr/>
        </p:nvSpPr>
        <p:spPr>
          <a:xfrm>
            <a:off x="3071802" y="4214818"/>
            <a:ext cx="500066" cy="50006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3" name="Прямоугольник 72"/>
          <p:cNvSpPr/>
          <p:nvPr/>
        </p:nvSpPr>
        <p:spPr>
          <a:xfrm>
            <a:off x="2571736" y="4214818"/>
            <a:ext cx="500066" cy="50006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4" name="Прямоугольник 73"/>
          <p:cNvSpPr/>
          <p:nvPr/>
        </p:nvSpPr>
        <p:spPr>
          <a:xfrm>
            <a:off x="2071670" y="4214818"/>
            <a:ext cx="500066" cy="50006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600" dirty="0">
              <a:solidFill>
                <a:srgbClr val="D60093"/>
              </a:solidFill>
            </a:endParaRPr>
          </a:p>
        </p:txBody>
      </p:sp>
      <p:sp>
        <p:nvSpPr>
          <p:cNvPr id="75" name="Прямоугольник 74"/>
          <p:cNvSpPr/>
          <p:nvPr/>
        </p:nvSpPr>
        <p:spPr>
          <a:xfrm>
            <a:off x="1571604" y="4214818"/>
            <a:ext cx="500066" cy="50006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600" dirty="0">
              <a:solidFill>
                <a:srgbClr val="D60093"/>
              </a:solidFill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1571604" y="4071942"/>
            <a:ext cx="4203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л</a:t>
            </a:r>
            <a:endParaRPr lang="ru-RU" sz="36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2143108" y="4071942"/>
            <a:ext cx="43473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endParaRPr lang="ru-RU" sz="36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2571736" y="4071942"/>
            <a:ext cx="4315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н</a:t>
            </a:r>
            <a:endParaRPr lang="ru-RU" sz="36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3643306" y="4071942"/>
            <a:ext cx="40427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rgbClr val="D60093"/>
                </a:solidFill>
                <a:latin typeface="Times New Roman" pitchFamily="18" charset="0"/>
                <a:cs typeface="Times New Roman" pitchFamily="18" charset="0"/>
              </a:rPr>
              <a:t>я</a:t>
            </a:r>
            <a:endParaRPr lang="ru-RU" sz="3600" dirty="0">
              <a:solidFill>
                <a:srgbClr val="D60093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3071802" y="4071942"/>
            <a:ext cx="43473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endParaRPr lang="ru-RU" sz="36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6" name="Стрелка вправо 75"/>
          <p:cNvSpPr/>
          <p:nvPr/>
        </p:nvSpPr>
        <p:spPr>
          <a:xfrm>
            <a:off x="1500166" y="928670"/>
            <a:ext cx="500066" cy="198880"/>
          </a:xfrm>
          <a:prstGeom prst="rightArrow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7" name="TextBox 86"/>
          <p:cNvSpPr txBox="1"/>
          <p:nvPr/>
        </p:nvSpPr>
        <p:spPr>
          <a:xfrm>
            <a:off x="2071670" y="0"/>
            <a:ext cx="3994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к</a:t>
            </a:r>
            <a:endParaRPr lang="ru-RU" sz="36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2571736" y="0"/>
            <a:ext cx="41549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р</a:t>
            </a:r>
            <a:endParaRPr lang="ru-RU" sz="36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9" name="TextBox 88"/>
          <p:cNvSpPr txBox="1"/>
          <p:nvPr/>
        </p:nvSpPr>
        <p:spPr>
          <a:xfrm>
            <a:off x="3071802" y="0"/>
            <a:ext cx="41549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у</a:t>
            </a:r>
            <a:endParaRPr lang="ru-RU" sz="36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0" name="TextBox 89"/>
          <p:cNvSpPr txBox="1"/>
          <p:nvPr/>
        </p:nvSpPr>
        <p:spPr>
          <a:xfrm>
            <a:off x="3571868" y="0"/>
            <a:ext cx="3738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rgbClr val="D60093"/>
                </a:solidFill>
                <a:latin typeface="Times New Roman" pitchFamily="18" charset="0"/>
                <a:cs typeface="Times New Roman" pitchFamily="18" charset="0"/>
              </a:rPr>
              <a:t>г</a:t>
            </a:r>
            <a:endParaRPr lang="ru-RU" sz="3600" dirty="0">
              <a:solidFill>
                <a:srgbClr val="D60093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3071802" y="3571876"/>
            <a:ext cx="4315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ц</a:t>
            </a:r>
            <a:endParaRPr lang="ru-RU" sz="36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3571868" y="3571876"/>
            <a:ext cx="4315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rgbClr val="D60093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endParaRPr lang="ru-RU" sz="3600" dirty="0">
              <a:solidFill>
                <a:srgbClr val="D60093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2" name="TextBox 91"/>
          <p:cNvSpPr txBox="1"/>
          <p:nvPr/>
        </p:nvSpPr>
        <p:spPr>
          <a:xfrm>
            <a:off x="4071934" y="3571876"/>
            <a:ext cx="4154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р</a:t>
            </a:r>
            <a:endParaRPr lang="ru-RU" sz="36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3" name="TextBox 92"/>
          <p:cNvSpPr txBox="1"/>
          <p:nvPr/>
        </p:nvSpPr>
        <p:spPr>
          <a:xfrm>
            <a:off x="4572000" y="3571876"/>
            <a:ext cx="3994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к</a:t>
            </a:r>
            <a:endParaRPr lang="ru-RU" sz="36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4" name="TextBox 93"/>
          <p:cNvSpPr txBox="1"/>
          <p:nvPr/>
        </p:nvSpPr>
        <p:spPr>
          <a:xfrm>
            <a:off x="5072066" y="3571876"/>
            <a:ext cx="41549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у</a:t>
            </a:r>
            <a:endParaRPr lang="ru-RU" sz="36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5" name="TextBox 94"/>
          <p:cNvSpPr txBox="1"/>
          <p:nvPr/>
        </p:nvSpPr>
        <p:spPr>
          <a:xfrm>
            <a:off x="5572132" y="3571876"/>
            <a:ext cx="4203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л</a:t>
            </a:r>
            <a:endParaRPr lang="ru-RU" sz="36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6" name="TextBox 95"/>
          <p:cNvSpPr txBox="1"/>
          <p:nvPr/>
        </p:nvSpPr>
        <p:spPr>
          <a:xfrm>
            <a:off x="6072198" y="3571876"/>
            <a:ext cx="39466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ь</a:t>
            </a:r>
            <a:endParaRPr lang="ru-RU" sz="36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8" name="TextBox 97"/>
          <p:cNvSpPr txBox="1"/>
          <p:nvPr/>
        </p:nvSpPr>
        <p:spPr>
          <a:xfrm>
            <a:off x="4071934" y="1071546"/>
            <a:ext cx="41549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р</a:t>
            </a:r>
            <a:endParaRPr lang="ru-RU" sz="36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9" name="TextBox 98"/>
          <p:cNvSpPr txBox="1"/>
          <p:nvPr/>
        </p:nvSpPr>
        <p:spPr>
          <a:xfrm>
            <a:off x="4572000" y="1071546"/>
            <a:ext cx="42030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д</a:t>
            </a:r>
            <a:endParaRPr lang="ru-RU" sz="36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5" name="TextBox 104"/>
          <p:cNvSpPr txBox="1"/>
          <p:nvPr/>
        </p:nvSpPr>
        <p:spPr>
          <a:xfrm>
            <a:off x="3071802" y="1071546"/>
            <a:ext cx="41549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х</a:t>
            </a:r>
            <a:endParaRPr lang="ru-RU" sz="36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6" name="TextBox 105"/>
          <p:cNvSpPr txBox="1"/>
          <p:nvPr/>
        </p:nvSpPr>
        <p:spPr>
          <a:xfrm>
            <a:off x="3571868" y="1071546"/>
            <a:ext cx="41549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rgbClr val="D60093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endParaRPr lang="ru-RU" sz="3600" dirty="0">
              <a:solidFill>
                <a:srgbClr val="D60093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7" name="TextBox 106"/>
          <p:cNvSpPr txBox="1"/>
          <p:nvPr/>
        </p:nvSpPr>
        <p:spPr>
          <a:xfrm>
            <a:off x="5072066" y="1071546"/>
            <a:ext cx="38985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endParaRPr lang="ru-RU" sz="36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0" name="TextBox 109"/>
          <p:cNvSpPr txBox="1"/>
          <p:nvPr/>
        </p:nvSpPr>
        <p:spPr>
          <a:xfrm>
            <a:off x="3571868" y="3071810"/>
            <a:ext cx="4154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D60093"/>
                </a:solidFill>
                <a:latin typeface="Times New Roman" pitchFamily="18" charset="0"/>
                <a:cs typeface="Times New Roman" pitchFamily="18" charset="0"/>
              </a:rPr>
              <a:t>р</a:t>
            </a:r>
            <a:endParaRPr lang="ru-RU" sz="3600" dirty="0">
              <a:solidFill>
                <a:srgbClr val="D60093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1" name="TextBox 110"/>
          <p:cNvSpPr txBox="1"/>
          <p:nvPr/>
        </p:nvSpPr>
        <p:spPr>
          <a:xfrm>
            <a:off x="4071934" y="3071810"/>
            <a:ext cx="38985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endParaRPr lang="ru-RU" sz="36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2" name="TextBox 111"/>
          <p:cNvSpPr txBox="1"/>
          <p:nvPr/>
        </p:nvSpPr>
        <p:spPr>
          <a:xfrm>
            <a:off x="4572000" y="3071810"/>
            <a:ext cx="42030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д</a:t>
            </a:r>
            <a:endParaRPr lang="ru-RU" sz="36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5" name="TextBox 114"/>
          <p:cNvSpPr txBox="1"/>
          <p:nvPr/>
        </p:nvSpPr>
        <p:spPr>
          <a:xfrm>
            <a:off x="2571736" y="1571612"/>
            <a:ext cx="43473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endParaRPr lang="ru-RU" sz="36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6" name="TextBox 115"/>
          <p:cNvSpPr txBox="1"/>
          <p:nvPr/>
        </p:nvSpPr>
        <p:spPr>
          <a:xfrm>
            <a:off x="3071802" y="1571612"/>
            <a:ext cx="38985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endParaRPr lang="ru-RU" sz="36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7" name="TextBox 116"/>
          <p:cNvSpPr txBox="1"/>
          <p:nvPr/>
        </p:nvSpPr>
        <p:spPr>
          <a:xfrm>
            <a:off x="3571868" y="1571612"/>
            <a:ext cx="47641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rgbClr val="D60093"/>
                </a:solidFill>
                <a:latin typeface="Times New Roman" pitchFamily="18" charset="0"/>
                <a:cs typeface="Times New Roman" pitchFamily="18" charset="0"/>
              </a:rPr>
              <a:t>м</a:t>
            </a:r>
            <a:endParaRPr lang="ru-RU" sz="3600" dirty="0">
              <a:solidFill>
                <a:srgbClr val="D60093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8" name="TextBox 117"/>
          <p:cNvSpPr txBox="1"/>
          <p:nvPr/>
        </p:nvSpPr>
        <p:spPr>
          <a:xfrm>
            <a:off x="5072066" y="1571612"/>
            <a:ext cx="4154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р</a:t>
            </a:r>
            <a:endParaRPr lang="ru-RU" sz="36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9" name="TextBox 118"/>
          <p:cNvSpPr txBox="1"/>
          <p:nvPr/>
        </p:nvSpPr>
        <p:spPr>
          <a:xfrm>
            <a:off x="4572000" y="1571612"/>
            <a:ext cx="38664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т</a:t>
            </a:r>
            <a:endParaRPr lang="ru-RU" sz="36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0" name="TextBox 119"/>
          <p:cNvSpPr txBox="1"/>
          <p:nvPr/>
        </p:nvSpPr>
        <p:spPr>
          <a:xfrm>
            <a:off x="4071934" y="1571612"/>
            <a:ext cx="38985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endParaRPr lang="ru-RU" sz="36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1" name="TextBox 120"/>
          <p:cNvSpPr txBox="1"/>
          <p:nvPr/>
        </p:nvSpPr>
        <p:spPr>
          <a:xfrm>
            <a:off x="3071802" y="2071678"/>
            <a:ext cx="47641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м</a:t>
            </a:r>
            <a:endParaRPr lang="ru-RU" sz="36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2" name="TextBox 121"/>
          <p:cNvSpPr txBox="1"/>
          <p:nvPr/>
        </p:nvSpPr>
        <p:spPr>
          <a:xfrm>
            <a:off x="3571868" y="2071678"/>
            <a:ext cx="38985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rgbClr val="D60093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endParaRPr lang="ru-RU" sz="3600" dirty="0">
              <a:solidFill>
                <a:srgbClr val="D60093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3" name="TextBox 122"/>
          <p:cNvSpPr txBox="1"/>
          <p:nvPr/>
        </p:nvSpPr>
        <p:spPr>
          <a:xfrm>
            <a:off x="4071934" y="2071678"/>
            <a:ext cx="3866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т</a:t>
            </a:r>
            <a:endParaRPr lang="ru-RU" sz="36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4" name="TextBox 123"/>
          <p:cNvSpPr txBox="1"/>
          <p:nvPr/>
        </p:nvSpPr>
        <p:spPr>
          <a:xfrm>
            <a:off x="4572000" y="2071678"/>
            <a:ext cx="4154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р</a:t>
            </a:r>
            <a:endParaRPr lang="ru-RU" sz="36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5" name="Прямоугольник 124"/>
          <p:cNvSpPr/>
          <p:nvPr/>
        </p:nvSpPr>
        <p:spPr>
          <a:xfrm>
            <a:off x="3071802" y="714356"/>
            <a:ext cx="500066" cy="50006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sz="36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6" name="Прямоугольник 125"/>
          <p:cNvSpPr/>
          <p:nvPr/>
        </p:nvSpPr>
        <p:spPr>
          <a:xfrm>
            <a:off x="4071934" y="714356"/>
            <a:ext cx="500066" cy="50006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sz="36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7" name="Прямоугольник 126"/>
          <p:cNvSpPr/>
          <p:nvPr/>
        </p:nvSpPr>
        <p:spPr>
          <a:xfrm>
            <a:off x="4572000" y="714356"/>
            <a:ext cx="500066" cy="50006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sz="36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8" name="Прямоугольник 127"/>
          <p:cNvSpPr/>
          <p:nvPr/>
        </p:nvSpPr>
        <p:spPr>
          <a:xfrm>
            <a:off x="5072066" y="714356"/>
            <a:ext cx="500066" cy="50006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sz="36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0" name="Облако 129"/>
          <p:cNvSpPr/>
          <p:nvPr/>
        </p:nvSpPr>
        <p:spPr>
          <a:xfrm>
            <a:off x="5572132" y="1071546"/>
            <a:ext cx="3286148" cy="2214578"/>
          </a:xfrm>
          <a:prstGeom prst="cloud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Автор учебника математики 5 класса</a:t>
            </a:r>
            <a:endParaRPr lang="ru-RU" sz="2400" b="1" dirty="0">
              <a:solidFill>
                <a:srgbClr val="0033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1" name="Прямоугольник 130"/>
          <p:cNvSpPr/>
          <p:nvPr/>
        </p:nvSpPr>
        <p:spPr>
          <a:xfrm>
            <a:off x="2571736" y="2714620"/>
            <a:ext cx="500066" cy="50006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6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endParaRPr lang="ru-RU" sz="36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3" name="Прямоугольник 132"/>
          <p:cNvSpPr/>
          <p:nvPr/>
        </p:nvSpPr>
        <p:spPr>
          <a:xfrm>
            <a:off x="3071802" y="2714620"/>
            <a:ext cx="500066" cy="50006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600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н</a:t>
            </a:r>
            <a:endParaRPr lang="ru-RU" sz="36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4" name="Прямоугольник 133"/>
          <p:cNvSpPr/>
          <p:nvPr/>
        </p:nvSpPr>
        <p:spPr>
          <a:xfrm>
            <a:off x="2071670" y="2714620"/>
            <a:ext cx="500066" cy="50006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600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ц</a:t>
            </a:r>
            <a:endParaRPr lang="ru-RU" sz="36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5" name="Прямоугольник 134"/>
          <p:cNvSpPr/>
          <p:nvPr/>
        </p:nvSpPr>
        <p:spPr>
          <a:xfrm>
            <a:off x="4071934" y="2714620"/>
            <a:ext cx="500066" cy="50006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6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р</a:t>
            </a:r>
            <a:endParaRPr lang="ru-RU" sz="36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1" name="Прямоугольник 90"/>
          <p:cNvSpPr/>
          <p:nvPr/>
        </p:nvSpPr>
        <p:spPr>
          <a:xfrm>
            <a:off x="5572132" y="714356"/>
            <a:ext cx="500066" cy="50006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sz="36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0" name="Прямоугольник 99"/>
          <p:cNvSpPr/>
          <p:nvPr/>
        </p:nvSpPr>
        <p:spPr>
          <a:xfrm>
            <a:off x="2571736" y="714356"/>
            <a:ext cx="500066" cy="50006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sz="36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1" name="Прямоугольник 100"/>
          <p:cNvSpPr/>
          <p:nvPr/>
        </p:nvSpPr>
        <p:spPr>
          <a:xfrm>
            <a:off x="2071670" y="714356"/>
            <a:ext cx="500066" cy="50006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sz="36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" name="Прямоугольник 101"/>
          <p:cNvSpPr/>
          <p:nvPr/>
        </p:nvSpPr>
        <p:spPr>
          <a:xfrm>
            <a:off x="2071670" y="1714488"/>
            <a:ext cx="500066" cy="50006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600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д</a:t>
            </a:r>
            <a:endParaRPr lang="ru-RU" sz="36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C:\Users\DNS\Desktop\Безымянный45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143372" y="4357694"/>
            <a:ext cx="3053464" cy="2286016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14300" prst="artDeco"/>
          </a:sp3d>
        </p:spPr>
      </p:pic>
      <p:sp>
        <p:nvSpPr>
          <p:cNvPr id="97" name="Прямоугольник 96"/>
          <p:cNvSpPr/>
          <p:nvPr/>
        </p:nvSpPr>
        <p:spPr>
          <a:xfrm>
            <a:off x="1500166" y="1142984"/>
            <a:ext cx="357190" cy="428628"/>
          </a:xfrm>
          <a:prstGeom prst="rect">
            <a:avLst/>
          </a:prstGeom>
          <a:solidFill>
            <a:srgbClr val="0033CC"/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D60093"/>
                </a:solidFill>
              </a:rPr>
              <a:t>9</a:t>
            </a:r>
            <a:endParaRPr lang="ru-RU" sz="3200" dirty="0">
              <a:solidFill>
                <a:srgbClr val="D60093"/>
              </a:solidFill>
            </a:endParaRPr>
          </a:p>
        </p:txBody>
      </p:sp>
      <p:sp>
        <p:nvSpPr>
          <p:cNvPr id="103" name="TextBox 102"/>
          <p:cNvSpPr txBox="1"/>
          <p:nvPr/>
        </p:nvSpPr>
        <p:spPr>
          <a:xfrm>
            <a:off x="4071934" y="571480"/>
            <a:ext cx="4315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н</a:t>
            </a:r>
            <a:endParaRPr lang="ru-RU" sz="36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4" name="TextBox 103"/>
          <p:cNvSpPr txBox="1"/>
          <p:nvPr/>
        </p:nvSpPr>
        <p:spPr>
          <a:xfrm>
            <a:off x="4572000" y="571480"/>
            <a:ext cx="3994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к</a:t>
            </a:r>
            <a:endParaRPr lang="ru-RU" sz="36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8" name="TextBox 107"/>
          <p:cNvSpPr txBox="1"/>
          <p:nvPr/>
        </p:nvSpPr>
        <p:spPr>
          <a:xfrm>
            <a:off x="5072066" y="571480"/>
            <a:ext cx="43473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endParaRPr lang="ru-RU" sz="36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9" name="TextBox 108"/>
          <p:cNvSpPr txBox="1"/>
          <p:nvPr/>
        </p:nvSpPr>
        <p:spPr>
          <a:xfrm>
            <a:off x="2571736" y="571480"/>
            <a:ext cx="43473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endParaRPr lang="ru-RU" sz="36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3" name="TextBox 112"/>
          <p:cNvSpPr txBox="1"/>
          <p:nvPr/>
        </p:nvSpPr>
        <p:spPr>
          <a:xfrm>
            <a:off x="3571868" y="571480"/>
            <a:ext cx="38985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rgbClr val="D60093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endParaRPr lang="ru-RU" sz="3600" dirty="0">
              <a:solidFill>
                <a:srgbClr val="D60093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4" name="TextBox 113"/>
          <p:cNvSpPr txBox="1"/>
          <p:nvPr/>
        </p:nvSpPr>
        <p:spPr>
          <a:xfrm>
            <a:off x="5572132" y="571480"/>
            <a:ext cx="4315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н</a:t>
            </a:r>
            <a:endParaRPr lang="ru-RU" sz="36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2" name="TextBox 131"/>
          <p:cNvSpPr txBox="1"/>
          <p:nvPr/>
        </p:nvSpPr>
        <p:spPr>
          <a:xfrm>
            <a:off x="3071802" y="571480"/>
            <a:ext cx="4203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л</a:t>
            </a:r>
            <a:endParaRPr lang="ru-RU" sz="36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6" name="TextBox 135"/>
          <p:cNvSpPr txBox="1"/>
          <p:nvPr/>
        </p:nvSpPr>
        <p:spPr>
          <a:xfrm>
            <a:off x="2071670" y="571480"/>
            <a:ext cx="40267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endParaRPr lang="ru-RU" sz="3600" dirty="0">
              <a:solidFill>
                <a:srgbClr val="0033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0" name="Управляющая кнопка: в конец 139">
            <a:hlinkClick r:id="" action="ppaction://hlinkshowjump?jump=endshow" highlightClick="1"/>
          </p:cNvPr>
          <p:cNvSpPr/>
          <p:nvPr/>
        </p:nvSpPr>
        <p:spPr>
          <a:xfrm>
            <a:off x="7715272" y="6143644"/>
            <a:ext cx="1000132" cy="500042"/>
          </a:xfrm>
          <a:prstGeom prst="actionButtonEnd">
            <a:avLst/>
          </a:prstGeom>
          <a:solidFill>
            <a:srgbClr val="0000FF"/>
          </a:solidFill>
          <a:ln>
            <a:solidFill>
              <a:schemeClr val="accent6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7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10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10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10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40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10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10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60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10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70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10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800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20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0"/>
                  </p:tgtEl>
                </p:cond>
              </p:nextCondLst>
            </p:seq>
          </p:childTnLst>
        </p:cTn>
      </p:par>
    </p:tnLst>
    <p:bldLst>
      <p:bldP spid="130" grpId="0" animBg="1"/>
      <p:bldP spid="103" grpId="0"/>
      <p:bldP spid="104" grpId="0"/>
      <p:bldP spid="108" grpId="0"/>
      <p:bldP spid="109" grpId="0"/>
      <p:bldP spid="113" grpId="0"/>
      <p:bldP spid="114" grpId="0"/>
      <p:bldP spid="132" grpId="0"/>
      <p:bldP spid="136" grpId="0"/>
      <p:bldP spid="140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C:\Users\DNS\Desktop\Безымянный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2033" y="0"/>
            <a:ext cx="9168063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714612" y="285728"/>
            <a:ext cx="4530664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smtClean="0">
                <a:solidFill>
                  <a:srgbClr val="C00000"/>
                </a:solidFill>
                <a:latin typeface="Calibri" pitchFamily="34" charset="0"/>
              </a:rPr>
              <a:t>Интернет- ресурсы:</a:t>
            </a:r>
            <a:endParaRPr lang="ru-RU" sz="40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500166" y="928670"/>
            <a:ext cx="7429552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u="sng" dirty="0" smtClean="0">
                <a:hlinkClick r:id="rId3"/>
              </a:rPr>
              <a:t>http://www.pedsovet.su/_ld/296/35939792.jpg</a:t>
            </a:r>
            <a:r>
              <a:rPr lang="ru-RU" u="sng" dirty="0" smtClean="0"/>
              <a:t> - </a:t>
            </a:r>
            <a:r>
              <a:rPr lang="ru-RU" dirty="0" smtClean="0"/>
              <a:t>шаблон презентации</a:t>
            </a:r>
          </a:p>
          <a:p>
            <a:r>
              <a:rPr lang="ru-RU" u="sng" dirty="0" smtClean="0">
                <a:hlinkClick r:id="rId4"/>
              </a:rPr>
              <a:t>http://img0.liveinternet.ru/images/attach/c/6/90/833/90833510_0_7ba1f_b515843_XL.png</a:t>
            </a:r>
            <a:r>
              <a:rPr lang="ru-RU" u="sng" dirty="0" smtClean="0"/>
              <a:t>  - </a:t>
            </a:r>
            <a:r>
              <a:rPr lang="ru-RU" dirty="0" smtClean="0"/>
              <a:t>шаблон первого слайда</a:t>
            </a:r>
            <a:r>
              <a:rPr lang="ru-RU" u="sng" dirty="0" smtClean="0">
                <a:hlinkClick r:id="rId5"/>
              </a:rPr>
              <a:t> </a:t>
            </a:r>
            <a:r>
              <a:rPr lang="ru-RU" u="sng" dirty="0" smtClean="0">
                <a:hlinkClick r:id="rId6"/>
              </a:rPr>
              <a:t>http://stat18.privet.ru/lr/0a22e814ad2a8577644bd8b95c5db2da</a:t>
            </a:r>
            <a:r>
              <a:rPr lang="ru-RU" u="sng" dirty="0" smtClean="0"/>
              <a:t> - </a:t>
            </a:r>
            <a:r>
              <a:rPr lang="ru-RU" dirty="0" smtClean="0"/>
              <a:t>слайд 2,3</a:t>
            </a:r>
            <a:r>
              <a:rPr lang="ru-RU" u="sng" dirty="0" smtClean="0">
                <a:hlinkClick r:id="rId7"/>
              </a:rPr>
              <a:t> http://festival.1september.ru/articles/624747/presentation/9.JPG</a:t>
            </a:r>
            <a:r>
              <a:rPr lang="ru-RU" u="sng" dirty="0" smtClean="0"/>
              <a:t> -</a:t>
            </a:r>
            <a:r>
              <a:rPr lang="ru-RU" dirty="0" smtClean="0"/>
              <a:t> слайд 4</a:t>
            </a:r>
            <a:r>
              <a:rPr lang="ru-RU" u="sng" dirty="0" smtClean="0">
                <a:hlinkClick r:id="rId8"/>
              </a:rPr>
              <a:t> http://www.namapos.com/uploads/posts/2010-06/iwpbjuykvt.jpeg</a:t>
            </a:r>
            <a:r>
              <a:rPr lang="ru-RU" u="sng" dirty="0" smtClean="0"/>
              <a:t> - </a:t>
            </a:r>
            <a:r>
              <a:rPr lang="ru-RU" dirty="0" smtClean="0"/>
              <a:t>слайд 5</a:t>
            </a:r>
            <a:r>
              <a:rPr lang="ru-RU" u="sng" dirty="0" smtClean="0">
                <a:hlinkClick r:id="rId9"/>
              </a:rPr>
              <a:t> http://www.avirsu.cpanel1.adamant.ua/avirsu.com.ua/images/stories/B2B_Digest/2/vovka.v.tridev.tsarstve.0-07-29.jpg</a:t>
            </a:r>
            <a:r>
              <a:rPr lang="ru-RU" u="sng" dirty="0" smtClean="0"/>
              <a:t> - </a:t>
            </a:r>
            <a:r>
              <a:rPr lang="ru-RU" dirty="0" smtClean="0"/>
              <a:t>слайд 6</a:t>
            </a:r>
            <a:r>
              <a:rPr lang="ru-RU" u="sng" dirty="0" smtClean="0">
                <a:hlinkClick r:id="rId10"/>
              </a:rPr>
              <a:t> http://static.diary.ru/userdir/1/9/0/4/1904053/68614182.jpg</a:t>
            </a:r>
            <a:r>
              <a:rPr lang="ru-RU" u="sng" dirty="0" smtClean="0"/>
              <a:t> - </a:t>
            </a:r>
            <a:r>
              <a:rPr lang="ru-RU" dirty="0" smtClean="0"/>
              <a:t>слайд 7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500166" y="3429000"/>
            <a:ext cx="7358114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u="sng" dirty="0" smtClean="0">
                <a:hlinkClick r:id="rId11"/>
              </a:rPr>
              <a:t>http://i.planetiphone.ru/upload/image/2013_06_25_18.17.06.png</a:t>
            </a:r>
            <a:r>
              <a:rPr lang="ru-RU" u="sng" dirty="0" smtClean="0"/>
              <a:t>  - </a:t>
            </a:r>
            <a:r>
              <a:rPr lang="ru-RU" dirty="0" smtClean="0"/>
              <a:t>слайд 8</a:t>
            </a:r>
            <a:r>
              <a:rPr lang="ru-RU" u="sng" dirty="0" smtClean="0">
                <a:hlinkClick r:id="rId12"/>
              </a:rPr>
              <a:t> http://img.zoneland.ru/images6/110550snapshot20100411175106.jpg.jpg</a:t>
            </a:r>
            <a:r>
              <a:rPr lang="ru-RU" u="sng" dirty="0" smtClean="0"/>
              <a:t> - </a:t>
            </a:r>
            <a:r>
              <a:rPr lang="ru-RU" dirty="0" smtClean="0"/>
              <a:t>слайд 9</a:t>
            </a:r>
          </a:p>
          <a:p>
            <a:r>
              <a:rPr lang="ru-RU" u="sng" dirty="0" smtClean="0">
                <a:hlinkClick r:id="rId13"/>
              </a:rPr>
              <a:t> http://festival.1september.ru/articles/609463/presentation/11.JPG</a:t>
            </a:r>
            <a:r>
              <a:rPr lang="ru-RU" u="sng" dirty="0" smtClean="0"/>
              <a:t>-</a:t>
            </a:r>
            <a:r>
              <a:rPr lang="ru-RU" dirty="0" smtClean="0"/>
              <a:t>слайд 10</a:t>
            </a:r>
          </a:p>
          <a:p>
            <a:r>
              <a:rPr lang="ru-RU" u="sng" dirty="0" smtClean="0">
                <a:hlinkClick r:id="rId14"/>
              </a:rPr>
              <a:t>http://i.picase.net/1/4/1257038869.png</a:t>
            </a:r>
            <a:r>
              <a:rPr lang="ru-RU" dirty="0" smtClean="0">
                <a:hlinkClick r:id="rId14"/>
              </a:rPr>
              <a:t>слайд1</a:t>
            </a:r>
            <a:r>
              <a:rPr lang="ru-RU" dirty="0" smtClean="0"/>
              <a:t> - слайд 11</a:t>
            </a:r>
          </a:p>
          <a:p>
            <a:r>
              <a:rPr lang="ru-RU" u="sng" dirty="0" smtClean="0">
                <a:hlinkClick r:id="rId8"/>
              </a:rPr>
              <a:t>http://www.namapos.com/uploads/posts/2010-06/iwpbjuykvt.jpeg</a:t>
            </a:r>
            <a:r>
              <a:rPr lang="ru-RU" u="sng" dirty="0" smtClean="0"/>
              <a:t>-</a:t>
            </a:r>
            <a:r>
              <a:rPr lang="ru-RU" dirty="0" smtClean="0"/>
              <a:t>слайд12</a:t>
            </a:r>
          </a:p>
          <a:p>
            <a:r>
              <a:rPr lang="ru-RU" dirty="0" smtClean="0"/>
              <a:t> </a:t>
            </a:r>
            <a:r>
              <a:rPr lang="ru-RU" u="sng" dirty="0" smtClean="0">
                <a:hlinkClick r:id="rId15"/>
              </a:rPr>
              <a:t>http://staroe.tv/img/cartoons/vovka-v-tridevyatom-carstve/8.jpg</a:t>
            </a:r>
            <a:r>
              <a:rPr lang="ru-RU" u="sng" dirty="0" smtClean="0"/>
              <a:t> - </a:t>
            </a:r>
            <a:r>
              <a:rPr lang="ru-RU" dirty="0" smtClean="0"/>
              <a:t>слайд 13</a:t>
            </a:r>
          </a:p>
          <a:p>
            <a:r>
              <a:rPr lang="ru-RU" dirty="0" smtClean="0"/>
              <a:t>Поурочные разработки по математике: 5 класс. – М.: ВКАО, 2008. – 496С. - вопросы к кроссворду. </a:t>
            </a:r>
          </a:p>
        </p:txBody>
      </p:sp>
      <p:sp>
        <p:nvSpPr>
          <p:cNvPr id="7" name="Управляющая кнопка: далее 6">
            <a:hlinkClick r:id="" action="ppaction://hlinkshowjump?jump=firstslide" highlightClick="1"/>
          </p:cNvPr>
          <p:cNvSpPr/>
          <p:nvPr/>
        </p:nvSpPr>
        <p:spPr>
          <a:xfrm>
            <a:off x="7715272" y="6072206"/>
            <a:ext cx="1000132" cy="500066"/>
          </a:xfrm>
          <a:prstGeom prst="actionButtonForwardNext">
            <a:avLst/>
          </a:prstGeom>
          <a:solidFill>
            <a:srgbClr val="0000FF"/>
          </a:solidFill>
          <a:ln>
            <a:solidFill>
              <a:schemeClr val="accent6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DNS\Desktop\Безымянный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2032" y="9000"/>
            <a:ext cx="9156032" cy="6849000"/>
          </a:xfrm>
          <a:prstGeom prst="rect">
            <a:avLst/>
          </a:prstGeom>
          <a:noFill/>
        </p:spPr>
      </p:pic>
      <p:pic>
        <p:nvPicPr>
          <p:cNvPr id="7" name="Рисунок 6" descr="http://www.graycell.ru/picture/big/vovka.jpg"/>
          <p:cNvPicPr/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143636" y="928670"/>
            <a:ext cx="3357554" cy="5000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Горизонтальный свиток 8"/>
          <p:cNvSpPr/>
          <p:nvPr/>
        </p:nvSpPr>
        <p:spPr>
          <a:xfrm>
            <a:off x="1357290" y="357166"/>
            <a:ext cx="5286412" cy="6143668"/>
          </a:xfrm>
          <a:prstGeom prst="horizontalScroll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D60093"/>
                </a:solidFill>
                <a:latin typeface="Times New Roman" pitchFamily="18" charset="0"/>
                <a:cs typeface="Times New Roman" pitchFamily="18" charset="0"/>
              </a:rPr>
              <a:t>Здравствуйте ребята!</a:t>
            </a:r>
            <a: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Я заглянул к вам из тридевятого царства. Там у меня появилось много вопросов, помогите мне найти на них ответы. Решив кроссворд, вы прочтёте слово по вертикали. Попробуйте объяснить его значение.</a:t>
            </a:r>
            <a:endParaRPr lang="ru-RU" sz="28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Управляющая кнопка: далее 10">
            <a:hlinkClick r:id="" action="ppaction://hlinkshowjump?jump=nextslide" highlightClick="1"/>
          </p:cNvPr>
          <p:cNvSpPr/>
          <p:nvPr/>
        </p:nvSpPr>
        <p:spPr>
          <a:xfrm>
            <a:off x="7500958" y="6072206"/>
            <a:ext cx="1214446" cy="571480"/>
          </a:xfrm>
          <a:prstGeom prst="actionButtonForwardNext">
            <a:avLst/>
          </a:prstGeom>
          <a:solidFill>
            <a:srgbClr val="0000FF"/>
          </a:solidFill>
          <a:ln>
            <a:solidFill>
              <a:schemeClr val="accent6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DNS\Desktop\Безымянный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2032" y="9000"/>
            <a:ext cx="9156032" cy="6849000"/>
          </a:xfrm>
          <a:prstGeom prst="rect">
            <a:avLst/>
          </a:prstGeom>
          <a:noFill/>
        </p:spPr>
      </p:pic>
      <p:pic>
        <p:nvPicPr>
          <p:cNvPr id="7" name="Рисунок 6" descr="http://www.graycell.ru/picture/big/vovka.jpg"/>
          <p:cNvPicPr/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215074" y="1000108"/>
            <a:ext cx="3357554" cy="5000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Горизонтальный свиток 8"/>
          <p:cNvSpPr/>
          <p:nvPr/>
        </p:nvSpPr>
        <p:spPr>
          <a:xfrm>
            <a:off x="1500166" y="0"/>
            <a:ext cx="5000660" cy="6643710"/>
          </a:xfrm>
          <a:prstGeom prst="horizontalScroll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dirty="0" smtClean="0">
              <a:solidFill>
                <a:srgbClr val="D60093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3200" b="1" dirty="0" smtClean="0">
              <a:solidFill>
                <a:srgbClr val="D60093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200" b="1" dirty="0" smtClean="0">
                <a:solidFill>
                  <a:srgbClr val="D60093"/>
                </a:solidFill>
                <a:latin typeface="Times New Roman" pitchFamily="18" charset="0"/>
                <a:cs typeface="Times New Roman" pitchFamily="18" charset="0"/>
              </a:rPr>
              <a:t>Инструкция по управлению кроссвордом.</a:t>
            </a:r>
          </a:p>
          <a:p>
            <a: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Если вам нужно посмотреть вопрос, нажмите </a:t>
            </a:r>
          </a:p>
          <a:p>
            <a: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Для перехода на другой слайд нажмите</a:t>
            </a:r>
          </a:p>
          <a:p>
            <a: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Если вам нужно посмотреть ответ, нажмите на облачко с вопросом</a:t>
            </a:r>
          </a:p>
          <a:p>
            <a:pPr algn="ctr"/>
            <a:r>
              <a:rPr lang="ru-RU" sz="3600" b="1" dirty="0" smtClean="0">
                <a:solidFill>
                  <a:srgbClr val="D60093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endParaRPr lang="ru-RU" sz="2800" b="1" dirty="0" smtClean="0">
              <a:solidFill>
                <a:schemeClr val="accent4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Управляющая кнопка: далее 10">
            <a:hlinkClick r:id="" action="ppaction://hlinkshowjump?jump=nextslide" highlightClick="1"/>
          </p:cNvPr>
          <p:cNvSpPr/>
          <p:nvPr/>
        </p:nvSpPr>
        <p:spPr>
          <a:xfrm>
            <a:off x="7572396" y="6072206"/>
            <a:ext cx="1143008" cy="571480"/>
          </a:xfrm>
          <a:prstGeom prst="actionButtonForwardNext">
            <a:avLst/>
          </a:prstGeom>
          <a:solidFill>
            <a:srgbClr val="0000FF"/>
          </a:solidFill>
          <a:ln>
            <a:solidFill>
              <a:schemeClr val="accent6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3714744" y="3000372"/>
            <a:ext cx="428628" cy="428628"/>
          </a:xfrm>
          <a:prstGeom prst="rect">
            <a:avLst/>
          </a:prstGeom>
          <a:solidFill>
            <a:srgbClr val="0000FF"/>
          </a:solidFill>
          <a:ln>
            <a:noFill/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solidFill>
                  <a:srgbClr val="D60093"/>
                </a:solidFill>
              </a:rPr>
              <a:t>1</a:t>
            </a:r>
            <a:endParaRPr lang="ru-RU" sz="3600" dirty="0">
              <a:solidFill>
                <a:srgbClr val="D60093"/>
              </a:solidFill>
            </a:endParaRPr>
          </a:p>
        </p:txBody>
      </p:sp>
      <p:sp>
        <p:nvSpPr>
          <p:cNvPr id="13" name="Управляющая кнопка: далее 12">
            <a:hlinkClick r:id="" action="ppaction://hlinkshowjump?jump=nextslide" highlightClick="1"/>
          </p:cNvPr>
          <p:cNvSpPr/>
          <p:nvPr/>
        </p:nvSpPr>
        <p:spPr>
          <a:xfrm>
            <a:off x="5715008" y="3857628"/>
            <a:ext cx="642942" cy="357166"/>
          </a:xfrm>
          <a:prstGeom prst="actionButtonForwardNext">
            <a:avLst/>
          </a:prstGeom>
          <a:solidFill>
            <a:srgbClr val="0000FF"/>
          </a:solidFill>
          <a:ln>
            <a:solidFill>
              <a:schemeClr val="accent6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festival.1september.ru/articles/624747/presentation/9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Управляющая кнопка: далее 2">
            <a:hlinkClick r:id="" action="ppaction://hlinkshowjump?jump=nextslide" highlightClick="1"/>
          </p:cNvPr>
          <p:cNvSpPr/>
          <p:nvPr/>
        </p:nvSpPr>
        <p:spPr>
          <a:xfrm>
            <a:off x="7858148" y="6072206"/>
            <a:ext cx="1113854" cy="613788"/>
          </a:xfrm>
          <a:prstGeom prst="actionButtonForwardNext">
            <a:avLst/>
          </a:prstGeom>
          <a:solidFill>
            <a:srgbClr val="0000FF"/>
          </a:solidFill>
          <a:ln>
            <a:solidFill>
              <a:schemeClr val="accent6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DNS\Desktop\Безымянный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9000"/>
            <a:ext cx="9144000" cy="6839999"/>
          </a:xfrm>
          <a:prstGeom prst="rect">
            <a:avLst/>
          </a:prstGeom>
          <a:noFill/>
        </p:spPr>
      </p:pic>
      <p:sp>
        <p:nvSpPr>
          <p:cNvPr id="29" name="Прямоугольник 28"/>
          <p:cNvSpPr/>
          <p:nvPr/>
        </p:nvSpPr>
        <p:spPr>
          <a:xfrm>
            <a:off x="3071802" y="214290"/>
            <a:ext cx="500066" cy="50006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Прямоугольник 29"/>
          <p:cNvSpPr/>
          <p:nvPr/>
        </p:nvSpPr>
        <p:spPr>
          <a:xfrm>
            <a:off x="2071670" y="214290"/>
            <a:ext cx="500066" cy="50006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Прямоугольник 30"/>
          <p:cNvSpPr/>
          <p:nvPr/>
        </p:nvSpPr>
        <p:spPr>
          <a:xfrm>
            <a:off x="2571736" y="214290"/>
            <a:ext cx="500066" cy="50006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3571868" y="214290"/>
            <a:ext cx="500066" cy="50006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Прямоугольник 32"/>
          <p:cNvSpPr/>
          <p:nvPr/>
        </p:nvSpPr>
        <p:spPr>
          <a:xfrm>
            <a:off x="3571868" y="714356"/>
            <a:ext cx="500066" cy="50006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рямоугольник 33"/>
          <p:cNvSpPr/>
          <p:nvPr/>
        </p:nvSpPr>
        <p:spPr>
          <a:xfrm>
            <a:off x="3571868" y="1214422"/>
            <a:ext cx="500066" cy="50006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рямоугольник 34"/>
          <p:cNvSpPr/>
          <p:nvPr/>
        </p:nvSpPr>
        <p:spPr>
          <a:xfrm>
            <a:off x="3571868" y="1714488"/>
            <a:ext cx="500066" cy="50006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Прямоугольник 35"/>
          <p:cNvSpPr/>
          <p:nvPr/>
        </p:nvSpPr>
        <p:spPr>
          <a:xfrm>
            <a:off x="3571868" y="2214554"/>
            <a:ext cx="500066" cy="50006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Прямоугольник 36"/>
          <p:cNvSpPr/>
          <p:nvPr/>
        </p:nvSpPr>
        <p:spPr>
          <a:xfrm>
            <a:off x="3071802" y="1214422"/>
            <a:ext cx="500066" cy="50006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Прямоугольник 37"/>
          <p:cNvSpPr/>
          <p:nvPr/>
        </p:nvSpPr>
        <p:spPr>
          <a:xfrm>
            <a:off x="2571736" y="1214422"/>
            <a:ext cx="500066" cy="50006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Прямоугольник 38"/>
          <p:cNvSpPr/>
          <p:nvPr/>
        </p:nvSpPr>
        <p:spPr>
          <a:xfrm>
            <a:off x="5072066" y="3214686"/>
            <a:ext cx="500066" cy="50006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Прямоугольник 39"/>
          <p:cNvSpPr/>
          <p:nvPr/>
        </p:nvSpPr>
        <p:spPr>
          <a:xfrm>
            <a:off x="2071670" y="2714620"/>
            <a:ext cx="500066" cy="50006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Прямоугольник 40"/>
          <p:cNvSpPr/>
          <p:nvPr/>
        </p:nvSpPr>
        <p:spPr>
          <a:xfrm>
            <a:off x="4071934" y="1214422"/>
            <a:ext cx="500066" cy="50006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Прямоугольник 41"/>
          <p:cNvSpPr/>
          <p:nvPr/>
        </p:nvSpPr>
        <p:spPr>
          <a:xfrm>
            <a:off x="4572000" y="1214422"/>
            <a:ext cx="500066" cy="50006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Прямоугольник 45"/>
          <p:cNvSpPr/>
          <p:nvPr/>
        </p:nvSpPr>
        <p:spPr>
          <a:xfrm>
            <a:off x="6072198" y="3214686"/>
            <a:ext cx="500066" cy="50006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Прямоугольник 47"/>
          <p:cNvSpPr/>
          <p:nvPr/>
        </p:nvSpPr>
        <p:spPr>
          <a:xfrm>
            <a:off x="4572000" y="1714488"/>
            <a:ext cx="500066" cy="50006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Прямоугольник 48"/>
          <p:cNvSpPr/>
          <p:nvPr/>
        </p:nvSpPr>
        <p:spPr>
          <a:xfrm>
            <a:off x="4071934" y="1714488"/>
            <a:ext cx="500066" cy="50006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0" name="Прямоугольник 49"/>
          <p:cNvSpPr/>
          <p:nvPr/>
        </p:nvSpPr>
        <p:spPr>
          <a:xfrm>
            <a:off x="5572132" y="3214686"/>
            <a:ext cx="500066" cy="50006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1" name="Прямоугольник 50"/>
          <p:cNvSpPr/>
          <p:nvPr/>
        </p:nvSpPr>
        <p:spPr>
          <a:xfrm>
            <a:off x="2571736" y="1714488"/>
            <a:ext cx="500066" cy="50006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Прямоугольник 51"/>
          <p:cNvSpPr/>
          <p:nvPr/>
        </p:nvSpPr>
        <p:spPr>
          <a:xfrm>
            <a:off x="3071802" y="1714488"/>
            <a:ext cx="500066" cy="50006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Прямоугольник 52"/>
          <p:cNvSpPr/>
          <p:nvPr/>
        </p:nvSpPr>
        <p:spPr>
          <a:xfrm>
            <a:off x="5072066" y="1714488"/>
            <a:ext cx="500066" cy="50006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4" name="Прямоугольник 53"/>
          <p:cNvSpPr/>
          <p:nvPr/>
        </p:nvSpPr>
        <p:spPr>
          <a:xfrm>
            <a:off x="2071670" y="1714488"/>
            <a:ext cx="500066" cy="50006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5" name="Прямоугольник 54"/>
          <p:cNvSpPr/>
          <p:nvPr/>
        </p:nvSpPr>
        <p:spPr>
          <a:xfrm>
            <a:off x="4572000" y="2214554"/>
            <a:ext cx="500066" cy="50006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6" name="Прямоугольник 55"/>
          <p:cNvSpPr/>
          <p:nvPr/>
        </p:nvSpPr>
        <p:spPr>
          <a:xfrm>
            <a:off x="4071934" y="2214554"/>
            <a:ext cx="500066" cy="50006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7" name="Прямоугольник 56"/>
          <p:cNvSpPr/>
          <p:nvPr/>
        </p:nvSpPr>
        <p:spPr>
          <a:xfrm>
            <a:off x="3071802" y="2214554"/>
            <a:ext cx="500066" cy="50006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Прямоугольник 57"/>
          <p:cNvSpPr/>
          <p:nvPr/>
        </p:nvSpPr>
        <p:spPr>
          <a:xfrm>
            <a:off x="3571868" y="3714752"/>
            <a:ext cx="500066" cy="50006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9" name="Прямоугольник 58"/>
          <p:cNvSpPr/>
          <p:nvPr/>
        </p:nvSpPr>
        <p:spPr>
          <a:xfrm>
            <a:off x="3571868" y="3214686"/>
            <a:ext cx="500066" cy="50006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0" name="Прямоугольник 59"/>
          <p:cNvSpPr/>
          <p:nvPr/>
        </p:nvSpPr>
        <p:spPr>
          <a:xfrm>
            <a:off x="3571868" y="2714620"/>
            <a:ext cx="500066" cy="50006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1" name="Прямоугольник 60"/>
          <p:cNvSpPr/>
          <p:nvPr/>
        </p:nvSpPr>
        <p:spPr>
          <a:xfrm>
            <a:off x="2571736" y="2714620"/>
            <a:ext cx="500066" cy="50006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2" name="Прямоугольник 61"/>
          <p:cNvSpPr/>
          <p:nvPr/>
        </p:nvSpPr>
        <p:spPr>
          <a:xfrm>
            <a:off x="3071802" y="2714620"/>
            <a:ext cx="500066" cy="50006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3" name="Прямоугольник 62"/>
          <p:cNvSpPr/>
          <p:nvPr/>
        </p:nvSpPr>
        <p:spPr>
          <a:xfrm>
            <a:off x="4071934" y="3214686"/>
            <a:ext cx="500066" cy="50006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4" name="Прямоугольник 63"/>
          <p:cNvSpPr/>
          <p:nvPr/>
        </p:nvSpPr>
        <p:spPr>
          <a:xfrm>
            <a:off x="4071934" y="3714752"/>
            <a:ext cx="500066" cy="50006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5" name="Прямоугольник 64"/>
          <p:cNvSpPr/>
          <p:nvPr/>
        </p:nvSpPr>
        <p:spPr>
          <a:xfrm>
            <a:off x="3071802" y="3714752"/>
            <a:ext cx="500066" cy="50006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6" name="Прямоугольник 65"/>
          <p:cNvSpPr/>
          <p:nvPr/>
        </p:nvSpPr>
        <p:spPr>
          <a:xfrm>
            <a:off x="4572000" y="3214686"/>
            <a:ext cx="500066" cy="50006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7" name="Прямоугольник 66"/>
          <p:cNvSpPr/>
          <p:nvPr/>
        </p:nvSpPr>
        <p:spPr>
          <a:xfrm>
            <a:off x="3571868" y="4214818"/>
            <a:ext cx="500066" cy="50006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8" name="Прямоугольник 67"/>
          <p:cNvSpPr/>
          <p:nvPr/>
        </p:nvSpPr>
        <p:spPr>
          <a:xfrm>
            <a:off x="5072066" y="3714752"/>
            <a:ext cx="500066" cy="50006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9" name="Прямоугольник 68"/>
          <p:cNvSpPr/>
          <p:nvPr/>
        </p:nvSpPr>
        <p:spPr>
          <a:xfrm>
            <a:off x="4572000" y="3714752"/>
            <a:ext cx="500066" cy="50006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0" name="Прямоугольник 69"/>
          <p:cNvSpPr/>
          <p:nvPr/>
        </p:nvSpPr>
        <p:spPr>
          <a:xfrm>
            <a:off x="6072198" y="3714752"/>
            <a:ext cx="500066" cy="50006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1" name="Прямоугольник 70"/>
          <p:cNvSpPr/>
          <p:nvPr/>
        </p:nvSpPr>
        <p:spPr>
          <a:xfrm>
            <a:off x="5572132" y="3714752"/>
            <a:ext cx="500066" cy="50006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2" name="Прямоугольник 71"/>
          <p:cNvSpPr/>
          <p:nvPr/>
        </p:nvSpPr>
        <p:spPr>
          <a:xfrm>
            <a:off x="3071802" y="4214818"/>
            <a:ext cx="500066" cy="50006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3" name="Прямоугольник 72"/>
          <p:cNvSpPr/>
          <p:nvPr/>
        </p:nvSpPr>
        <p:spPr>
          <a:xfrm>
            <a:off x="2571736" y="4214818"/>
            <a:ext cx="500066" cy="50006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4" name="Прямоугольник 73"/>
          <p:cNvSpPr/>
          <p:nvPr/>
        </p:nvSpPr>
        <p:spPr>
          <a:xfrm>
            <a:off x="2071670" y="4214818"/>
            <a:ext cx="500066" cy="50006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600" dirty="0">
              <a:solidFill>
                <a:srgbClr val="D60093"/>
              </a:solidFill>
            </a:endParaRPr>
          </a:p>
        </p:txBody>
      </p:sp>
      <p:sp>
        <p:nvSpPr>
          <p:cNvPr id="75" name="Прямоугольник 74"/>
          <p:cNvSpPr/>
          <p:nvPr/>
        </p:nvSpPr>
        <p:spPr>
          <a:xfrm>
            <a:off x="1571604" y="4214818"/>
            <a:ext cx="500066" cy="50006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600" dirty="0">
              <a:solidFill>
                <a:srgbClr val="D60093"/>
              </a:solidFill>
            </a:endParaRPr>
          </a:p>
        </p:txBody>
      </p:sp>
      <p:sp>
        <p:nvSpPr>
          <p:cNvPr id="77" name="Управляющая кнопка: далее 76">
            <a:hlinkClick r:id="" action="ppaction://hlinkshowjump?jump=nextslide" highlightClick="1"/>
          </p:cNvPr>
          <p:cNvSpPr/>
          <p:nvPr/>
        </p:nvSpPr>
        <p:spPr>
          <a:xfrm>
            <a:off x="7715272" y="5929330"/>
            <a:ext cx="1071570" cy="642918"/>
          </a:xfrm>
          <a:prstGeom prst="actionButtonForwardNext">
            <a:avLst/>
          </a:prstGeom>
          <a:solidFill>
            <a:srgbClr val="0000FF"/>
          </a:solidFill>
          <a:ln>
            <a:solidFill>
              <a:schemeClr val="accent6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1" name="TextBox 80"/>
          <p:cNvSpPr txBox="1"/>
          <p:nvPr/>
        </p:nvSpPr>
        <p:spPr>
          <a:xfrm>
            <a:off x="1571604" y="4071942"/>
            <a:ext cx="4203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л</a:t>
            </a:r>
            <a:endParaRPr lang="ru-RU" sz="36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2143108" y="4071942"/>
            <a:ext cx="43473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endParaRPr lang="ru-RU" sz="36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2571736" y="4071942"/>
            <a:ext cx="4315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н</a:t>
            </a:r>
            <a:endParaRPr lang="ru-RU" sz="36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3643306" y="4071942"/>
            <a:ext cx="40427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rgbClr val="D60093"/>
                </a:solidFill>
                <a:latin typeface="Times New Roman" pitchFamily="18" charset="0"/>
                <a:cs typeface="Times New Roman" pitchFamily="18" charset="0"/>
              </a:rPr>
              <a:t>я</a:t>
            </a:r>
            <a:endParaRPr lang="ru-RU" sz="3600" dirty="0">
              <a:solidFill>
                <a:srgbClr val="D60093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3071802" y="4071942"/>
            <a:ext cx="43473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endParaRPr lang="ru-RU" sz="36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6" name="Облако 85"/>
          <p:cNvSpPr/>
          <p:nvPr/>
        </p:nvSpPr>
        <p:spPr>
          <a:xfrm>
            <a:off x="3714744" y="4214818"/>
            <a:ext cx="4357718" cy="2428892"/>
          </a:xfrm>
          <a:prstGeom prst="cloud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Слово, в переводе с латинского, означающее «лён, льняная нить, шнур, верёвка»</a:t>
            </a:r>
          </a:p>
        </p:txBody>
      </p:sp>
      <p:sp>
        <p:nvSpPr>
          <p:cNvPr id="88" name="Прямоугольник 87"/>
          <p:cNvSpPr/>
          <p:nvPr/>
        </p:nvSpPr>
        <p:spPr>
          <a:xfrm>
            <a:off x="3071802" y="714356"/>
            <a:ext cx="500066" cy="50006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9" name="Прямоугольник 88"/>
          <p:cNvSpPr/>
          <p:nvPr/>
        </p:nvSpPr>
        <p:spPr>
          <a:xfrm>
            <a:off x="4071934" y="714356"/>
            <a:ext cx="500066" cy="50006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0" name="Прямоугольник 89"/>
          <p:cNvSpPr/>
          <p:nvPr/>
        </p:nvSpPr>
        <p:spPr>
          <a:xfrm>
            <a:off x="4572000" y="714356"/>
            <a:ext cx="500066" cy="50006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1" name="Прямоугольник 90"/>
          <p:cNvSpPr/>
          <p:nvPr/>
        </p:nvSpPr>
        <p:spPr>
          <a:xfrm>
            <a:off x="5072066" y="714356"/>
            <a:ext cx="490542" cy="50959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2" name="Стрелка вниз 91"/>
          <p:cNvSpPr/>
          <p:nvPr/>
        </p:nvSpPr>
        <p:spPr>
          <a:xfrm>
            <a:off x="1714480" y="3643314"/>
            <a:ext cx="214314" cy="549780"/>
          </a:xfrm>
          <a:prstGeom prst="downArrow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3" name="Рисунок 92" descr="http://img.zoneland.ru/images6/110550snapshot20100411175106.jpg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5715008" y="357166"/>
            <a:ext cx="3071834" cy="2714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 w="114300" prst="artDeco"/>
          </a:sp3d>
        </p:spPr>
      </p:pic>
      <p:sp>
        <p:nvSpPr>
          <p:cNvPr id="78" name="Прямоугольник 77"/>
          <p:cNvSpPr/>
          <p:nvPr/>
        </p:nvSpPr>
        <p:spPr>
          <a:xfrm>
            <a:off x="1928794" y="3643314"/>
            <a:ext cx="428628" cy="428628"/>
          </a:xfrm>
          <a:prstGeom prst="rect">
            <a:avLst/>
          </a:prstGeom>
          <a:solidFill>
            <a:srgbClr val="0000FF"/>
          </a:solidFill>
          <a:ln>
            <a:noFill/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solidFill>
                  <a:srgbClr val="D60093"/>
                </a:solidFill>
              </a:rPr>
              <a:t>1</a:t>
            </a:r>
            <a:endParaRPr lang="ru-RU" sz="3600" dirty="0">
              <a:solidFill>
                <a:srgbClr val="D60093"/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8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8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10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10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1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40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10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6"/>
                  </p:tgtEl>
                </p:cond>
              </p:nextCondLst>
            </p:seq>
          </p:childTnLst>
        </p:cTn>
      </p:par>
    </p:tnLst>
    <p:bldLst>
      <p:bldP spid="77" grpId="0" animBg="1"/>
      <p:bldP spid="81" grpId="0"/>
      <p:bldP spid="82" grpId="0"/>
      <p:bldP spid="83" grpId="0"/>
      <p:bldP spid="84" grpId="0"/>
      <p:bldP spid="85" grpId="0"/>
      <p:bldP spid="86" grpId="1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DNS\Desktop\Безымянный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2032" y="9000"/>
            <a:ext cx="9156032" cy="6849000"/>
          </a:xfrm>
          <a:prstGeom prst="rect">
            <a:avLst/>
          </a:prstGeom>
          <a:noFill/>
        </p:spPr>
      </p:pic>
      <p:sp>
        <p:nvSpPr>
          <p:cNvPr id="29" name="Прямоугольник 28"/>
          <p:cNvSpPr/>
          <p:nvPr/>
        </p:nvSpPr>
        <p:spPr>
          <a:xfrm>
            <a:off x="3071802" y="214290"/>
            <a:ext cx="500066" cy="50006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Прямоугольник 29"/>
          <p:cNvSpPr/>
          <p:nvPr/>
        </p:nvSpPr>
        <p:spPr>
          <a:xfrm>
            <a:off x="2071670" y="214290"/>
            <a:ext cx="500066" cy="50006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Прямоугольник 30"/>
          <p:cNvSpPr/>
          <p:nvPr/>
        </p:nvSpPr>
        <p:spPr>
          <a:xfrm>
            <a:off x="2571736" y="214290"/>
            <a:ext cx="500066" cy="50006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3571868" y="214290"/>
            <a:ext cx="500066" cy="50006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Прямоугольник 32"/>
          <p:cNvSpPr/>
          <p:nvPr/>
        </p:nvSpPr>
        <p:spPr>
          <a:xfrm>
            <a:off x="3571868" y="714356"/>
            <a:ext cx="500066" cy="50006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рямоугольник 33"/>
          <p:cNvSpPr/>
          <p:nvPr/>
        </p:nvSpPr>
        <p:spPr>
          <a:xfrm>
            <a:off x="3571868" y="1214422"/>
            <a:ext cx="500066" cy="50006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рямоугольник 34"/>
          <p:cNvSpPr/>
          <p:nvPr/>
        </p:nvSpPr>
        <p:spPr>
          <a:xfrm>
            <a:off x="3571868" y="1714488"/>
            <a:ext cx="500066" cy="50006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Прямоугольник 35"/>
          <p:cNvSpPr/>
          <p:nvPr/>
        </p:nvSpPr>
        <p:spPr>
          <a:xfrm>
            <a:off x="3571868" y="2214554"/>
            <a:ext cx="500066" cy="50006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Прямоугольник 36"/>
          <p:cNvSpPr/>
          <p:nvPr/>
        </p:nvSpPr>
        <p:spPr>
          <a:xfrm>
            <a:off x="3071802" y="1214422"/>
            <a:ext cx="500066" cy="50006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Прямоугольник 37"/>
          <p:cNvSpPr/>
          <p:nvPr/>
        </p:nvSpPr>
        <p:spPr>
          <a:xfrm>
            <a:off x="2571736" y="1214422"/>
            <a:ext cx="500066" cy="50006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Прямоугольник 40"/>
          <p:cNvSpPr/>
          <p:nvPr/>
        </p:nvSpPr>
        <p:spPr>
          <a:xfrm>
            <a:off x="4071934" y="1214422"/>
            <a:ext cx="500066" cy="50006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Прямоугольник 41"/>
          <p:cNvSpPr/>
          <p:nvPr/>
        </p:nvSpPr>
        <p:spPr>
          <a:xfrm>
            <a:off x="4572000" y="1214422"/>
            <a:ext cx="500066" cy="50006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Прямоугольник 43"/>
          <p:cNvSpPr/>
          <p:nvPr/>
        </p:nvSpPr>
        <p:spPr>
          <a:xfrm>
            <a:off x="6072198" y="3214686"/>
            <a:ext cx="500066" cy="50006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Прямоугольник 44"/>
          <p:cNvSpPr/>
          <p:nvPr/>
        </p:nvSpPr>
        <p:spPr>
          <a:xfrm>
            <a:off x="5572132" y="3214686"/>
            <a:ext cx="500066" cy="50006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Прямоугольник 45"/>
          <p:cNvSpPr/>
          <p:nvPr/>
        </p:nvSpPr>
        <p:spPr>
          <a:xfrm>
            <a:off x="4071934" y="2714620"/>
            <a:ext cx="500066" cy="50006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Прямоугольник 46"/>
          <p:cNvSpPr/>
          <p:nvPr/>
        </p:nvSpPr>
        <p:spPr>
          <a:xfrm>
            <a:off x="3071802" y="2714620"/>
            <a:ext cx="500066" cy="50006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Прямоугольник 47"/>
          <p:cNvSpPr/>
          <p:nvPr/>
        </p:nvSpPr>
        <p:spPr>
          <a:xfrm>
            <a:off x="4572000" y="1714488"/>
            <a:ext cx="500066" cy="50006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Прямоугольник 48"/>
          <p:cNvSpPr/>
          <p:nvPr/>
        </p:nvSpPr>
        <p:spPr>
          <a:xfrm>
            <a:off x="4071934" y="1714488"/>
            <a:ext cx="500066" cy="50006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0" name="Прямоугольник 49"/>
          <p:cNvSpPr/>
          <p:nvPr/>
        </p:nvSpPr>
        <p:spPr>
          <a:xfrm>
            <a:off x="5072066" y="3214686"/>
            <a:ext cx="500066" cy="50006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1" name="Прямоугольник 50"/>
          <p:cNvSpPr/>
          <p:nvPr/>
        </p:nvSpPr>
        <p:spPr>
          <a:xfrm>
            <a:off x="2571736" y="1714488"/>
            <a:ext cx="500066" cy="50006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Прямоугольник 51"/>
          <p:cNvSpPr/>
          <p:nvPr/>
        </p:nvSpPr>
        <p:spPr>
          <a:xfrm>
            <a:off x="3071802" y="1714488"/>
            <a:ext cx="500066" cy="50006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Прямоугольник 52"/>
          <p:cNvSpPr/>
          <p:nvPr/>
        </p:nvSpPr>
        <p:spPr>
          <a:xfrm>
            <a:off x="5072066" y="1714488"/>
            <a:ext cx="500066" cy="50006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4" name="Прямоугольник 53"/>
          <p:cNvSpPr/>
          <p:nvPr/>
        </p:nvSpPr>
        <p:spPr>
          <a:xfrm>
            <a:off x="2071670" y="1714488"/>
            <a:ext cx="500066" cy="50006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5" name="Прямоугольник 54"/>
          <p:cNvSpPr/>
          <p:nvPr/>
        </p:nvSpPr>
        <p:spPr>
          <a:xfrm>
            <a:off x="4572000" y="2214554"/>
            <a:ext cx="500066" cy="50006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6" name="Прямоугольник 55"/>
          <p:cNvSpPr/>
          <p:nvPr/>
        </p:nvSpPr>
        <p:spPr>
          <a:xfrm>
            <a:off x="4071934" y="2214554"/>
            <a:ext cx="500066" cy="50006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7" name="Прямоугольник 56"/>
          <p:cNvSpPr/>
          <p:nvPr/>
        </p:nvSpPr>
        <p:spPr>
          <a:xfrm>
            <a:off x="3071802" y="2214554"/>
            <a:ext cx="500066" cy="50006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Прямоугольник 57"/>
          <p:cNvSpPr/>
          <p:nvPr/>
        </p:nvSpPr>
        <p:spPr>
          <a:xfrm>
            <a:off x="3571868" y="3714752"/>
            <a:ext cx="500066" cy="50006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9" name="Прямоугольник 58"/>
          <p:cNvSpPr/>
          <p:nvPr/>
        </p:nvSpPr>
        <p:spPr>
          <a:xfrm>
            <a:off x="3571868" y="3214686"/>
            <a:ext cx="500066" cy="50006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0" name="Прямоугольник 59"/>
          <p:cNvSpPr/>
          <p:nvPr/>
        </p:nvSpPr>
        <p:spPr>
          <a:xfrm>
            <a:off x="3571868" y="2714620"/>
            <a:ext cx="500066" cy="50006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1" name="Прямоугольник 60"/>
          <p:cNvSpPr/>
          <p:nvPr/>
        </p:nvSpPr>
        <p:spPr>
          <a:xfrm>
            <a:off x="2571736" y="2714620"/>
            <a:ext cx="500066" cy="50006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2" name="Прямоугольник 61"/>
          <p:cNvSpPr/>
          <p:nvPr/>
        </p:nvSpPr>
        <p:spPr>
          <a:xfrm>
            <a:off x="2071670" y="2714620"/>
            <a:ext cx="500066" cy="50006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3" name="Прямоугольник 62"/>
          <p:cNvSpPr/>
          <p:nvPr/>
        </p:nvSpPr>
        <p:spPr>
          <a:xfrm>
            <a:off x="4071934" y="3214686"/>
            <a:ext cx="500066" cy="50006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4" name="Прямоугольник 63"/>
          <p:cNvSpPr/>
          <p:nvPr/>
        </p:nvSpPr>
        <p:spPr>
          <a:xfrm>
            <a:off x="4071934" y="3714752"/>
            <a:ext cx="500066" cy="50006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5" name="Прямоугольник 64"/>
          <p:cNvSpPr/>
          <p:nvPr/>
        </p:nvSpPr>
        <p:spPr>
          <a:xfrm>
            <a:off x="3071802" y="3714752"/>
            <a:ext cx="500066" cy="50006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6" name="Прямоугольник 65"/>
          <p:cNvSpPr/>
          <p:nvPr/>
        </p:nvSpPr>
        <p:spPr>
          <a:xfrm>
            <a:off x="4572000" y="3214686"/>
            <a:ext cx="500066" cy="50006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7" name="Прямоугольник 66"/>
          <p:cNvSpPr/>
          <p:nvPr/>
        </p:nvSpPr>
        <p:spPr>
          <a:xfrm>
            <a:off x="3571868" y="4214818"/>
            <a:ext cx="500066" cy="50006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8" name="Прямоугольник 67"/>
          <p:cNvSpPr/>
          <p:nvPr/>
        </p:nvSpPr>
        <p:spPr>
          <a:xfrm>
            <a:off x="5072066" y="3714752"/>
            <a:ext cx="500066" cy="50006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9" name="Прямоугольник 68"/>
          <p:cNvSpPr/>
          <p:nvPr/>
        </p:nvSpPr>
        <p:spPr>
          <a:xfrm>
            <a:off x="4572000" y="3714752"/>
            <a:ext cx="500066" cy="50006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0" name="Прямоугольник 69"/>
          <p:cNvSpPr/>
          <p:nvPr/>
        </p:nvSpPr>
        <p:spPr>
          <a:xfrm>
            <a:off x="6072198" y="3714752"/>
            <a:ext cx="500066" cy="50006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1" name="Прямоугольник 70"/>
          <p:cNvSpPr/>
          <p:nvPr/>
        </p:nvSpPr>
        <p:spPr>
          <a:xfrm>
            <a:off x="5572132" y="3714752"/>
            <a:ext cx="500066" cy="50006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2" name="Прямоугольник 71"/>
          <p:cNvSpPr/>
          <p:nvPr/>
        </p:nvSpPr>
        <p:spPr>
          <a:xfrm>
            <a:off x="3071802" y="4214818"/>
            <a:ext cx="500066" cy="50006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3" name="Прямоугольник 72"/>
          <p:cNvSpPr/>
          <p:nvPr/>
        </p:nvSpPr>
        <p:spPr>
          <a:xfrm>
            <a:off x="2571736" y="4214818"/>
            <a:ext cx="500066" cy="50006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4" name="Прямоугольник 73"/>
          <p:cNvSpPr/>
          <p:nvPr/>
        </p:nvSpPr>
        <p:spPr>
          <a:xfrm>
            <a:off x="2071670" y="4214818"/>
            <a:ext cx="500066" cy="50006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600" dirty="0">
              <a:solidFill>
                <a:srgbClr val="D60093"/>
              </a:solidFill>
            </a:endParaRPr>
          </a:p>
        </p:txBody>
      </p:sp>
      <p:sp>
        <p:nvSpPr>
          <p:cNvPr id="75" name="Прямоугольник 74"/>
          <p:cNvSpPr/>
          <p:nvPr/>
        </p:nvSpPr>
        <p:spPr>
          <a:xfrm>
            <a:off x="1571604" y="4214818"/>
            <a:ext cx="500066" cy="50006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600" dirty="0">
              <a:solidFill>
                <a:srgbClr val="D60093"/>
              </a:solidFill>
            </a:endParaRPr>
          </a:p>
        </p:txBody>
      </p:sp>
      <p:sp>
        <p:nvSpPr>
          <p:cNvPr id="77" name="Управляющая кнопка: далее 76">
            <a:hlinkClick r:id="" action="ppaction://hlinkshowjump?jump=nextslide" highlightClick="1"/>
          </p:cNvPr>
          <p:cNvSpPr/>
          <p:nvPr/>
        </p:nvSpPr>
        <p:spPr>
          <a:xfrm>
            <a:off x="7572396" y="6072206"/>
            <a:ext cx="1071570" cy="571480"/>
          </a:xfrm>
          <a:prstGeom prst="actionButtonForwardNext">
            <a:avLst/>
          </a:prstGeom>
          <a:solidFill>
            <a:srgbClr val="0000FF"/>
          </a:solidFill>
          <a:ln>
            <a:solidFill>
              <a:schemeClr val="accent6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1" name="TextBox 80"/>
          <p:cNvSpPr txBox="1"/>
          <p:nvPr/>
        </p:nvSpPr>
        <p:spPr>
          <a:xfrm>
            <a:off x="1571604" y="4071942"/>
            <a:ext cx="4203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л</a:t>
            </a:r>
            <a:endParaRPr lang="ru-RU" sz="36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2143108" y="4071942"/>
            <a:ext cx="43473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endParaRPr lang="ru-RU" sz="36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2571736" y="4071942"/>
            <a:ext cx="4315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н</a:t>
            </a:r>
            <a:endParaRPr lang="ru-RU" sz="36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3643306" y="4071942"/>
            <a:ext cx="40427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rgbClr val="D60093"/>
                </a:solidFill>
                <a:latin typeface="Times New Roman" pitchFamily="18" charset="0"/>
                <a:cs typeface="Times New Roman" pitchFamily="18" charset="0"/>
              </a:rPr>
              <a:t>я</a:t>
            </a:r>
            <a:endParaRPr lang="ru-RU" sz="3600" dirty="0">
              <a:solidFill>
                <a:srgbClr val="D60093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3071802" y="4071942"/>
            <a:ext cx="43473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endParaRPr lang="ru-RU" sz="36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6" name="Стрелка вправо 75"/>
          <p:cNvSpPr/>
          <p:nvPr/>
        </p:nvSpPr>
        <p:spPr>
          <a:xfrm>
            <a:off x="1500166" y="285728"/>
            <a:ext cx="500066" cy="270318"/>
          </a:xfrm>
          <a:prstGeom prst="rightArrow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7" name="TextBox 86"/>
          <p:cNvSpPr txBox="1"/>
          <p:nvPr/>
        </p:nvSpPr>
        <p:spPr>
          <a:xfrm>
            <a:off x="2071670" y="0"/>
            <a:ext cx="3994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к</a:t>
            </a:r>
            <a:endParaRPr lang="ru-RU" sz="36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2571736" y="0"/>
            <a:ext cx="41549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р</a:t>
            </a:r>
            <a:endParaRPr lang="ru-RU" sz="36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9" name="TextBox 88"/>
          <p:cNvSpPr txBox="1"/>
          <p:nvPr/>
        </p:nvSpPr>
        <p:spPr>
          <a:xfrm>
            <a:off x="3071802" y="0"/>
            <a:ext cx="41549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у</a:t>
            </a:r>
            <a:endParaRPr lang="ru-RU" sz="36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0" name="TextBox 89"/>
          <p:cNvSpPr txBox="1"/>
          <p:nvPr/>
        </p:nvSpPr>
        <p:spPr>
          <a:xfrm>
            <a:off x="3571868" y="0"/>
            <a:ext cx="3738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rgbClr val="D60093"/>
                </a:solidFill>
                <a:latin typeface="Times New Roman" pitchFamily="18" charset="0"/>
                <a:cs typeface="Times New Roman" pitchFamily="18" charset="0"/>
              </a:rPr>
              <a:t>г</a:t>
            </a:r>
            <a:endParaRPr lang="ru-RU" sz="3600" dirty="0">
              <a:solidFill>
                <a:srgbClr val="D60093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9" name="Прямоугольник 78"/>
          <p:cNvSpPr/>
          <p:nvPr/>
        </p:nvSpPr>
        <p:spPr>
          <a:xfrm>
            <a:off x="4071934" y="714356"/>
            <a:ext cx="500066" cy="50006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0" name="Прямоугольник 79"/>
          <p:cNvSpPr/>
          <p:nvPr/>
        </p:nvSpPr>
        <p:spPr>
          <a:xfrm>
            <a:off x="4572000" y="714356"/>
            <a:ext cx="500066" cy="50006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1" name="Прямоугольник 90"/>
          <p:cNvSpPr/>
          <p:nvPr/>
        </p:nvSpPr>
        <p:spPr>
          <a:xfrm>
            <a:off x="5072066" y="714356"/>
            <a:ext cx="500066" cy="50006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2" name="Прямоугольник 91"/>
          <p:cNvSpPr/>
          <p:nvPr/>
        </p:nvSpPr>
        <p:spPr>
          <a:xfrm>
            <a:off x="3071802" y="714356"/>
            <a:ext cx="500066" cy="50006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5" name="Облако 94"/>
          <p:cNvSpPr/>
          <p:nvPr/>
        </p:nvSpPr>
        <p:spPr>
          <a:xfrm>
            <a:off x="5643570" y="642918"/>
            <a:ext cx="3214710" cy="2571768"/>
          </a:xfrm>
          <a:prstGeom prst="cloud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2400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Часть плоскости, ограниченная окружностью</a:t>
            </a:r>
            <a:endParaRPr lang="ru-RU" sz="2400" b="1" dirty="0">
              <a:solidFill>
                <a:srgbClr val="0033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7" name="Рисунок 96" descr="http://www.avirsu.cpanel1.adamant.ua/avirsu.com.ua/images/stories/B2B_Digest/2/vovka.v.tridev.tsarstve.0-07-29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71934" y="4214818"/>
            <a:ext cx="2643206" cy="2428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 w="114300" prst="artDeco"/>
          </a:sp3d>
        </p:spPr>
      </p:pic>
      <p:sp>
        <p:nvSpPr>
          <p:cNvPr id="78" name="Прямоугольник 77"/>
          <p:cNvSpPr/>
          <p:nvPr/>
        </p:nvSpPr>
        <p:spPr>
          <a:xfrm>
            <a:off x="1500166" y="571480"/>
            <a:ext cx="357190" cy="428628"/>
          </a:xfrm>
          <a:prstGeom prst="rect">
            <a:avLst/>
          </a:prstGeom>
          <a:solidFill>
            <a:srgbClr val="0000FF"/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D60093"/>
                </a:solidFill>
              </a:rPr>
              <a:t>2</a:t>
            </a:r>
            <a:endParaRPr lang="ru-RU" sz="3200" dirty="0">
              <a:solidFill>
                <a:srgbClr val="D60093"/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8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9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10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10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10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40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5"/>
                  </p:tgtEl>
                </p:cond>
              </p:nextCondLst>
            </p:seq>
          </p:childTnLst>
        </p:cTn>
      </p:par>
    </p:tnLst>
    <p:bldLst>
      <p:bldP spid="77" grpId="0" animBg="1"/>
      <p:bldP spid="87" grpId="0"/>
      <p:bldP spid="88" grpId="0"/>
      <p:bldP spid="89" grpId="0"/>
      <p:bldP spid="90" grpId="0"/>
      <p:bldP spid="9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DNS\Desktop\Безымянный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9000"/>
            <a:ext cx="9144000" cy="6839999"/>
          </a:xfrm>
          <a:prstGeom prst="rect">
            <a:avLst/>
          </a:prstGeom>
          <a:noFill/>
        </p:spPr>
      </p:pic>
      <p:sp>
        <p:nvSpPr>
          <p:cNvPr id="29" name="Прямоугольник 28"/>
          <p:cNvSpPr/>
          <p:nvPr/>
        </p:nvSpPr>
        <p:spPr>
          <a:xfrm>
            <a:off x="3071802" y="214290"/>
            <a:ext cx="500066" cy="50006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Прямоугольник 29"/>
          <p:cNvSpPr/>
          <p:nvPr/>
        </p:nvSpPr>
        <p:spPr>
          <a:xfrm>
            <a:off x="2071670" y="214290"/>
            <a:ext cx="500066" cy="50006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Прямоугольник 30"/>
          <p:cNvSpPr/>
          <p:nvPr/>
        </p:nvSpPr>
        <p:spPr>
          <a:xfrm>
            <a:off x="2571736" y="214290"/>
            <a:ext cx="500066" cy="50006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3571868" y="214290"/>
            <a:ext cx="500066" cy="50006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Прямоугольник 32"/>
          <p:cNvSpPr/>
          <p:nvPr/>
        </p:nvSpPr>
        <p:spPr>
          <a:xfrm>
            <a:off x="3571868" y="714356"/>
            <a:ext cx="500066" cy="50006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рямоугольник 33"/>
          <p:cNvSpPr/>
          <p:nvPr/>
        </p:nvSpPr>
        <p:spPr>
          <a:xfrm>
            <a:off x="3571868" y="1214422"/>
            <a:ext cx="500066" cy="50006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рямоугольник 34"/>
          <p:cNvSpPr/>
          <p:nvPr/>
        </p:nvSpPr>
        <p:spPr>
          <a:xfrm>
            <a:off x="3571868" y="1714488"/>
            <a:ext cx="500066" cy="50006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Прямоугольник 35"/>
          <p:cNvSpPr/>
          <p:nvPr/>
        </p:nvSpPr>
        <p:spPr>
          <a:xfrm>
            <a:off x="3571868" y="2214554"/>
            <a:ext cx="500066" cy="50006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Прямоугольник 36"/>
          <p:cNvSpPr/>
          <p:nvPr/>
        </p:nvSpPr>
        <p:spPr>
          <a:xfrm>
            <a:off x="3071802" y="1214422"/>
            <a:ext cx="500066" cy="50006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Прямоугольник 38"/>
          <p:cNvSpPr/>
          <p:nvPr/>
        </p:nvSpPr>
        <p:spPr>
          <a:xfrm>
            <a:off x="6072198" y="3214686"/>
            <a:ext cx="500066" cy="50006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Прямоугольник 39"/>
          <p:cNvSpPr/>
          <p:nvPr/>
        </p:nvSpPr>
        <p:spPr>
          <a:xfrm>
            <a:off x="2071670" y="2714620"/>
            <a:ext cx="500066" cy="50006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Прямоугольник 40"/>
          <p:cNvSpPr/>
          <p:nvPr/>
        </p:nvSpPr>
        <p:spPr>
          <a:xfrm>
            <a:off x="4071934" y="1214422"/>
            <a:ext cx="500066" cy="50006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Прямоугольник 41"/>
          <p:cNvSpPr/>
          <p:nvPr/>
        </p:nvSpPr>
        <p:spPr>
          <a:xfrm>
            <a:off x="4572000" y="1214422"/>
            <a:ext cx="500066" cy="50006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Прямоугольник 42"/>
          <p:cNvSpPr/>
          <p:nvPr/>
        </p:nvSpPr>
        <p:spPr>
          <a:xfrm>
            <a:off x="5072066" y="1214422"/>
            <a:ext cx="500066" cy="50006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Прямоугольник 45"/>
          <p:cNvSpPr/>
          <p:nvPr/>
        </p:nvSpPr>
        <p:spPr>
          <a:xfrm>
            <a:off x="3071802" y="2714620"/>
            <a:ext cx="500066" cy="50006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Прямоугольник 46"/>
          <p:cNvSpPr/>
          <p:nvPr/>
        </p:nvSpPr>
        <p:spPr>
          <a:xfrm>
            <a:off x="5572132" y="3214686"/>
            <a:ext cx="500066" cy="50006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Прямоугольник 47"/>
          <p:cNvSpPr/>
          <p:nvPr/>
        </p:nvSpPr>
        <p:spPr>
          <a:xfrm>
            <a:off x="4572000" y="1714488"/>
            <a:ext cx="500066" cy="50006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Прямоугольник 48"/>
          <p:cNvSpPr/>
          <p:nvPr/>
        </p:nvSpPr>
        <p:spPr>
          <a:xfrm>
            <a:off x="4071934" y="1714488"/>
            <a:ext cx="500066" cy="50006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0" name="Прямоугольник 49"/>
          <p:cNvSpPr/>
          <p:nvPr/>
        </p:nvSpPr>
        <p:spPr>
          <a:xfrm>
            <a:off x="4071934" y="2714620"/>
            <a:ext cx="500066" cy="50006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1" name="Прямоугольник 50"/>
          <p:cNvSpPr/>
          <p:nvPr/>
        </p:nvSpPr>
        <p:spPr>
          <a:xfrm>
            <a:off x="2571736" y="1714488"/>
            <a:ext cx="500066" cy="50006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Прямоугольник 51"/>
          <p:cNvSpPr/>
          <p:nvPr/>
        </p:nvSpPr>
        <p:spPr>
          <a:xfrm>
            <a:off x="3071802" y="1714488"/>
            <a:ext cx="500066" cy="50006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Прямоугольник 52"/>
          <p:cNvSpPr/>
          <p:nvPr/>
        </p:nvSpPr>
        <p:spPr>
          <a:xfrm>
            <a:off x="5072066" y="1714488"/>
            <a:ext cx="500066" cy="50006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4" name="Прямоугольник 53"/>
          <p:cNvSpPr/>
          <p:nvPr/>
        </p:nvSpPr>
        <p:spPr>
          <a:xfrm>
            <a:off x="2071670" y="1714488"/>
            <a:ext cx="500066" cy="50006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5" name="Прямоугольник 54"/>
          <p:cNvSpPr/>
          <p:nvPr/>
        </p:nvSpPr>
        <p:spPr>
          <a:xfrm>
            <a:off x="4572000" y="2214554"/>
            <a:ext cx="500066" cy="50006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6" name="Прямоугольник 55"/>
          <p:cNvSpPr/>
          <p:nvPr/>
        </p:nvSpPr>
        <p:spPr>
          <a:xfrm>
            <a:off x="4071934" y="2214554"/>
            <a:ext cx="500066" cy="50006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7" name="Прямоугольник 56"/>
          <p:cNvSpPr/>
          <p:nvPr/>
        </p:nvSpPr>
        <p:spPr>
          <a:xfrm>
            <a:off x="3071802" y="2214554"/>
            <a:ext cx="500066" cy="50006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Прямоугольник 57"/>
          <p:cNvSpPr/>
          <p:nvPr/>
        </p:nvSpPr>
        <p:spPr>
          <a:xfrm>
            <a:off x="3571868" y="3714752"/>
            <a:ext cx="500066" cy="50006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9" name="Прямоугольник 58"/>
          <p:cNvSpPr/>
          <p:nvPr/>
        </p:nvSpPr>
        <p:spPr>
          <a:xfrm>
            <a:off x="3571868" y="3214686"/>
            <a:ext cx="500066" cy="50006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0" name="Прямоугольник 59"/>
          <p:cNvSpPr/>
          <p:nvPr/>
        </p:nvSpPr>
        <p:spPr>
          <a:xfrm>
            <a:off x="3571868" y="2714620"/>
            <a:ext cx="500066" cy="50006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1" name="Прямоугольник 60"/>
          <p:cNvSpPr/>
          <p:nvPr/>
        </p:nvSpPr>
        <p:spPr>
          <a:xfrm>
            <a:off x="5072066" y="3214686"/>
            <a:ext cx="500066" cy="50006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2" name="Прямоугольник 61"/>
          <p:cNvSpPr/>
          <p:nvPr/>
        </p:nvSpPr>
        <p:spPr>
          <a:xfrm>
            <a:off x="2571736" y="2714620"/>
            <a:ext cx="500066" cy="50006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3" name="Прямоугольник 62"/>
          <p:cNvSpPr/>
          <p:nvPr/>
        </p:nvSpPr>
        <p:spPr>
          <a:xfrm>
            <a:off x="4071934" y="3214686"/>
            <a:ext cx="500066" cy="50006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4" name="Прямоугольник 63"/>
          <p:cNvSpPr/>
          <p:nvPr/>
        </p:nvSpPr>
        <p:spPr>
          <a:xfrm>
            <a:off x="4071934" y="3714752"/>
            <a:ext cx="500066" cy="50006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5" name="Прямоугольник 64"/>
          <p:cNvSpPr/>
          <p:nvPr/>
        </p:nvSpPr>
        <p:spPr>
          <a:xfrm>
            <a:off x="3071802" y="3714752"/>
            <a:ext cx="500066" cy="50006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6" name="Прямоугольник 65"/>
          <p:cNvSpPr/>
          <p:nvPr/>
        </p:nvSpPr>
        <p:spPr>
          <a:xfrm>
            <a:off x="4572000" y="3214686"/>
            <a:ext cx="500066" cy="50006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7" name="Прямоугольник 66"/>
          <p:cNvSpPr/>
          <p:nvPr/>
        </p:nvSpPr>
        <p:spPr>
          <a:xfrm>
            <a:off x="3571868" y="4214818"/>
            <a:ext cx="500066" cy="50006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8" name="Прямоугольник 67"/>
          <p:cNvSpPr/>
          <p:nvPr/>
        </p:nvSpPr>
        <p:spPr>
          <a:xfrm>
            <a:off x="5072066" y="3714752"/>
            <a:ext cx="500066" cy="50006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9" name="Прямоугольник 68"/>
          <p:cNvSpPr/>
          <p:nvPr/>
        </p:nvSpPr>
        <p:spPr>
          <a:xfrm>
            <a:off x="4572000" y="3714752"/>
            <a:ext cx="500066" cy="50006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0" name="Прямоугольник 69"/>
          <p:cNvSpPr/>
          <p:nvPr/>
        </p:nvSpPr>
        <p:spPr>
          <a:xfrm>
            <a:off x="6072198" y="3714752"/>
            <a:ext cx="500066" cy="50006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1" name="Прямоугольник 70"/>
          <p:cNvSpPr/>
          <p:nvPr/>
        </p:nvSpPr>
        <p:spPr>
          <a:xfrm>
            <a:off x="5572132" y="3714752"/>
            <a:ext cx="500066" cy="50006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2" name="Прямоугольник 71"/>
          <p:cNvSpPr/>
          <p:nvPr/>
        </p:nvSpPr>
        <p:spPr>
          <a:xfrm>
            <a:off x="3071802" y="4214818"/>
            <a:ext cx="500066" cy="50006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3" name="Прямоугольник 72"/>
          <p:cNvSpPr/>
          <p:nvPr/>
        </p:nvSpPr>
        <p:spPr>
          <a:xfrm>
            <a:off x="2571736" y="4214818"/>
            <a:ext cx="500066" cy="50006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4" name="Прямоугольник 73"/>
          <p:cNvSpPr/>
          <p:nvPr/>
        </p:nvSpPr>
        <p:spPr>
          <a:xfrm>
            <a:off x="2071670" y="4214818"/>
            <a:ext cx="500066" cy="50006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600" dirty="0">
              <a:solidFill>
                <a:srgbClr val="D60093"/>
              </a:solidFill>
            </a:endParaRPr>
          </a:p>
        </p:txBody>
      </p:sp>
      <p:sp>
        <p:nvSpPr>
          <p:cNvPr id="75" name="Прямоугольник 74"/>
          <p:cNvSpPr/>
          <p:nvPr/>
        </p:nvSpPr>
        <p:spPr>
          <a:xfrm>
            <a:off x="1571604" y="4214818"/>
            <a:ext cx="500066" cy="50006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600" dirty="0">
              <a:solidFill>
                <a:srgbClr val="D60093"/>
              </a:solidFill>
            </a:endParaRPr>
          </a:p>
        </p:txBody>
      </p:sp>
      <p:pic>
        <p:nvPicPr>
          <p:cNvPr id="2051" name="Picture 3" descr="C:\Users\DNS\Desktop\рит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57686" y="4214818"/>
            <a:ext cx="2071702" cy="2428892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65100" prst="coolSlant"/>
          </a:sp3d>
        </p:spPr>
      </p:pic>
      <p:sp>
        <p:nvSpPr>
          <p:cNvPr id="77" name="Управляющая кнопка: далее 76">
            <a:hlinkClick r:id="" action="ppaction://hlinkshowjump?jump=nextslide" highlightClick="1"/>
          </p:cNvPr>
          <p:cNvSpPr/>
          <p:nvPr/>
        </p:nvSpPr>
        <p:spPr>
          <a:xfrm>
            <a:off x="7500958" y="6000768"/>
            <a:ext cx="1071570" cy="571480"/>
          </a:xfrm>
          <a:prstGeom prst="actionButtonForwardNext">
            <a:avLst/>
          </a:prstGeom>
          <a:solidFill>
            <a:srgbClr val="0000FF"/>
          </a:solidFill>
          <a:ln>
            <a:solidFill>
              <a:schemeClr val="accent6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1" name="TextBox 80"/>
          <p:cNvSpPr txBox="1"/>
          <p:nvPr/>
        </p:nvSpPr>
        <p:spPr>
          <a:xfrm>
            <a:off x="1571604" y="4071942"/>
            <a:ext cx="4203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л</a:t>
            </a:r>
            <a:endParaRPr lang="ru-RU" sz="36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2143108" y="4071942"/>
            <a:ext cx="43473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endParaRPr lang="ru-RU" sz="36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2571736" y="4071942"/>
            <a:ext cx="4315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н</a:t>
            </a:r>
            <a:endParaRPr lang="ru-RU" sz="36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3643306" y="4071942"/>
            <a:ext cx="40427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rgbClr val="D60093"/>
                </a:solidFill>
                <a:latin typeface="Times New Roman" pitchFamily="18" charset="0"/>
                <a:cs typeface="Times New Roman" pitchFamily="18" charset="0"/>
              </a:rPr>
              <a:t>я</a:t>
            </a:r>
            <a:endParaRPr lang="ru-RU" sz="3600" dirty="0">
              <a:solidFill>
                <a:srgbClr val="D60093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3071802" y="4071942"/>
            <a:ext cx="43473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endParaRPr lang="ru-RU" sz="36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6" name="Стрелка вправо 75"/>
          <p:cNvSpPr/>
          <p:nvPr/>
        </p:nvSpPr>
        <p:spPr>
          <a:xfrm>
            <a:off x="2571736" y="3857628"/>
            <a:ext cx="500066" cy="214314"/>
          </a:xfrm>
          <a:prstGeom prst="rightArrow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7" name="TextBox 86"/>
          <p:cNvSpPr txBox="1"/>
          <p:nvPr/>
        </p:nvSpPr>
        <p:spPr>
          <a:xfrm>
            <a:off x="2071670" y="0"/>
            <a:ext cx="3994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к</a:t>
            </a:r>
            <a:endParaRPr lang="ru-RU" sz="36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2571736" y="0"/>
            <a:ext cx="41549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р</a:t>
            </a:r>
            <a:endParaRPr lang="ru-RU" sz="36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9" name="TextBox 88"/>
          <p:cNvSpPr txBox="1"/>
          <p:nvPr/>
        </p:nvSpPr>
        <p:spPr>
          <a:xfrm>
            <a:off x="3071802" y="0"/>
            <a:ext cx="41549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у</a:t>
            </a:r>
            <a:endParaRPr lang="ru-RU" sz="36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0" name="TextBox 89"/>
          <p:cNvSpPr txBox="1"/>
          <p:nvPr/>
        </p:nvSpPr>
        <p:spPr>
          <a:xfrm>
            <a:off x="3571868" y="0"/>
            <a:ext cx="3738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rgbClr val="D60093"/>
                </a:solidFill>
                <a:latin typeface="Times New Roman" pitchFamily="18" charset="0"/>
                <a:cs typeface="Times New Roman" pitchFamily="18" charset="0"/>
              </a:rPr>
              <a:t>г</a:t>
            </a:r>
            <a:endParaRPr lang="ru-RU" sz="3600" dirty="0">
              <a:solidFill>
                <a:srgbClr val="D60093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3071802" y="3571876"/>
            <a:ext cx="4315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ц</a:t>
            </a:r>
            <a:endParaRPr lang="ru-RU" sz="36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3571868" y="3571876"/>
            <a:ext cx="4315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rgbClr val="D60093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endParaRPr lang="ru-RU" sz="3600" dirty="0">
              <a:solidFill>
                <a:srgbClr val="D60093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2" name="TextBox 91"/>
          <p:cNvSpPr txBox="1"/>
          <p:nvPr/>
        </p:nvSpPr>
        <p:spPr>
          <a:xfrm>
            <a:off x="4071934" y="3571876"/>
            <a:ext cx="4154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р</a:t>
            </a:r>
            <a:endParaRPr lang="ru-RU" sz="36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3" name="TextBox 92"/>
          <p:cNvSpPr txBox="1"/>
          <p:nvPr/>
        </p:nvSpPr>
        <p:spPr>
          <a:xfrm>
            <a:off x="4572000" y="3571876"/>
            <a:ext cx="3994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к</a:t>
            </a:r>
            <a:endParaRPr lang="ru-RU" sz="36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4" name="TextBox 93"/>
          <p:cNvSpPr txBox="1"/>
          <p:nvPr/>
        </p:nvSpPr>
        <p:spPr>
          <a:xfrm>
            <a:off x="5072066" y="3571876"/>
            <a:ext cx="41549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у</a:t>
            </a:r>
            <a:endParaRPr lang="ru-RU" sz="36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5" name="TextBox 94"/>
          <p:cNvSpPr txBox="1"/>
          <p:nvPr/>
        </p:nvSpPr>
        <p:spPr>
          <a:xfrm>
            <a:off x="5572132" y="3571876"/>
            <a:ext cx="4203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л</a:t>
            </a:r>
            <a:endParaRPr lang="ru-RU" sz="36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6" name="TextBox 95"/>
          <p:cNvSpPr txBox="1"/>
          <p:nvPr/>
        </p:nvSpPr>
        <p:spPr>
          <a:xfrm>
            <a:off x="6072198" y="3571876"/>
            <a:ext cx="39466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ь</a:t>
            </a:r>
            <a:endParaRPr lang="ru-RU" sz="36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1" name="Прямоугольник 90"/>
          <p:cNvSpPr/>
          <p:nvPr/>
        </p:nvSpPr>
        <p:spPr>
          <a:xfrm>
            <a:off x="4071934" y="714356"/>
            <a:ext cx="500066" cy="50006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7" name="Прямоугольник 96"/>
          <p:cNvSpPr/>
          <p:nvPr/>
        </p:nvSpPr>
        <p:spPr>
          <a:xfrm>
            <a:off x="4572000" y="714356"/>
            <a:ext cx="500066" cy="50006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8" name="Прямоугольник 97"/>
          <p:cNvSpPr/>
          <p:nvPr/>
        </p:nvSpPr>
        <p:spPr>
          <a:xfrm>
            <a:off x="5072066" y="714356"/>
            <a:ext cx="500066" cy="50006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9" name="Прямоугольник 98"/>
          <p:cNvSpPr/>
          <p:nvPr/>
        </p:nvSpPr>
        <p:spPr>
          <a:xfrm>
            <a:off x="3071802" y="714356"/>
            <a:ext cx="500066" cy="50006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1" name="Облако 100"/>
          <p:cNvSpPr/>
          <p:nvPr/>
        </p:nvSpPr>
        <p:spPr>
          <a:xfrm>
            <a:off x="5715008" y="642918"/>
            <a:ext cx="3214742" cy="2357454"/>
          </a:xfrm>
          <a:prstGeom prst="cloud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Инструмент для построения окружности.</a:t>
            </a:r>
            <a:endParaRPr lang="ru-RU" sz="2400" b="1" dirty="0">
              <a:solidFill>
                <a:srgbClr val="0033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8" name="Прямоугольник 77"/>
          <p:cNvSpPr/>
          <p:nvPr/>
        </p:nvSpPr>
        <p:spPr>
          <a:xfrm>
            <a:off x="2000232" y="3714752"/>
            <a:ext cx="500066" cy="414334"/>
          </a:xfrm>
          <a:prstGeom prst="rect">
            <a:avLst/>
          </a:prstGeom>
          <a:solidFill>
            <a:srgbClr val="0000FF"/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D60093"/>
                </a:solidFill>
              </a:rPr>
              <a:t>3</a:t>
            </a:r>
            <a:endParaRPr lang="ru-RU" sz="3200" dirty="0">
              <a:solidFill>
                <a:srgbClr val="D60093"/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8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0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10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10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10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40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10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10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60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10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70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2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1"/>
                  </p:tgtEl>
                </p:cond>
              </p:nextCondLst>
            </p:seq>
          </p:childTnLst>
        </p:cTn>
      </p:par>
    </p:tnLst>
    <p:bldLst>
      <p:bldP spid="77" grpId="0" animBg="1"/>
      <p:bldP spid="79" grpId="0"/>
      <p:bldP spid="80" grpId="0"/>
      <p:bldP spid="92" grpId="0"/>
      <p:bldP spid="93" grpId="0"/>
      <p:bldP spid="94" grpId="0"/>
      <p:bldP spid="95" grpId="0"/>
      <p:bldP spid="96" grpId="0"/>
      <p:bldP spid="101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DNS\Desktop\Безымянный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9000"/>
            <a:ext cx="9156032" cy="6849000"/>
          </a:xfrm>
          <a:prstGeom prst="rect">
            <a:avLst/>
          </a:prstGeom>
          <a:noFill/>
        </p:spPr>
      </p:pic>
      <p:sp>
        <p:nvSpPr>
          <p:cNvPr id="29" name="Прямоугольник 28"/>
          <p:cNvSpPr/>
          <p:nvPr/>
        </p:nvSpPr>
        <p:spPr>
          <a:xfrm>
            <a:off x="3071802" y="214290"/>
            <a:ext cx="500066" cy="50006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Прямоугольник 29"/>
          <p:cNvSpPr/>
          <p:nvPr/>
        </p:nvSpPr>
        <p:spPr>
          <a:xfrm>
            <a:off x="2071670" y="214290"/>
            <a:ext cx="500066" cy="50006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Прямоугольник 30"/>
          <p:cNvSpPr/>
          <p:nvPr/>
        </p:nvSpPr>
        <p:spPr>
          <a:xfrm>
            <a:off x="2571736" y="214290"/>
            <a:ext cx="500066" cy="50006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3571868" y="214290"/>
            <a:ext cx="500066" cy="50006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Прямоугольник 32"/>
          <p:cNvSpPr/>
          <p:nvPr/>
        </p:nvSpPr>
        <p:spPr>
          <a:xfrm>
            <a:off x="5072066" y="714356"/>
            <a:ext cx="500066" cy="50006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рямоугольник 33"/>
          <p:cNvSpPr/>
          <p:nvPr/>
        </p:nvSpPr>
        <p:spPr>
          <a:xfrm>
            <a:off x="3571868" y="1214422"/>
            <a:ext cx="500066" cy="50006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рямоугольник 34"/>
          <p:cNvSpPr/>
          <p:nvPr/>
        </p:nvSpPr>
        <p:spPr>
          <a:xfrm>
            <a:off x="3571868" y="1714488"/>
            <a:ext cx="500066" cy="50006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Прямоугольник 35"/>
          <p:cNvSpPr/>
          <p:nvPr/>
        </p:nvSpPr>
        <p:spPr>
          <a:xfrm>
            <a:off x="3571868" y="2214554"/>
            <a:ext cx="500066" cy="50006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Прямоугольник 36"/>
          <p:cNvSpPr/>
          <p:nvPr/>
        </p:nvSpPr>
        <p:spPr>
          <a:xfrm>
            <a:off x="3071802" y="1214422"/>
            <a:ext cx="500066" cy="50006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Прямоугольник 37"/>
          <p:cNvSpPr/>
          <p:nvPr/>
        </p:nvSpPr>
        <p:spPr>
          <a:xfrm>
            <a:off x="2071670" y="2714620"/>
            <a:ext cx="500066" cy="50006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Прямоугольник 38"/>
          <p:cNvSpPr/>
          <p:nvPr/>
        </p:nvSpPr>
        <p:spPr>
          <a:xfrm>
            <a:off x="4071934" y="2714620"/>
            <a:ext cx="500066" cy="50006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Прямоугольник 39"/>
          <p:cNvSpPr/>
          <p:nvPr/>
        </p:nvSpPr>
        <p:spPr>
          <a:xfrm>
            <a:off x="3071802" y="2714620"/>
            <a:ext cx="500066" cy="50006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Прямоугольник 40"/>
          <p:cNvSpPr/>
          <p:nvPr/>
        </p:nvSpPr>
        <p:spPr>
          <a:xfrm>
            <a:off x="4071934" y="1214422"/>
            <a:ext cx="500066" cy="50006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Прямоугольник 41"/>
          <p:cNvSpPr/>
          <p:nvPr/>
        </p:nvSpPr>
        <p:spPr>
          <a:xfrm>
            <a:off x="4572000" y="1214422"/>
            <a:ext cx="500066" cy="50006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Прямоугольник 42"/>
          <p:cNvSpPr/>
          <p:nvPr/>
        </p:nvSpPr>
        <p:spPr>
          <a:xfrm>
            <a:off x="5072066" y="1214422"/>
            <a:ext cx="500066" cy="50006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Прямоугольник 47"/>
          <p:cNvSpPr/>
          <p:nvPr/>
        </p:nvSpPr>
        <p:spPr>
          <a:xfrm>
            <a:off x="4572000" y="1714488"/>
            <a:ext cx="500066" cy="50006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Прямоугольник 48"/>
          <p:cNvSpPr/>
          <p:nvPr/>
        </p:nvSpPr>
        <p:spPr>
          <a:xfrm>
            <a:off x="4071934" y="1714488"/>
            <a:ext cx="500066" cy="50006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0" name="Прямоугольник 49"/>
          <p:cNvSpPr/>
          <p:nvPr/>
        </p:nvSpPr>
        <p:spPr>
          <a:xfrm>
            <a:off x="5072066" y="3214686"/>
            <a:ext cx="500066" cy="50006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1" name="Прямоугольник 50"/>
          <p:cNvSpPr/>
          <p:nvPr/>
        </p:nvSpPr>
        <p:spPr>
          <a:xfrm>
            <a:off x="2571736" y="1714488"/>
            <a:ext cx="500066" cy="50006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Прямоугольник 51"/>
          <p:cNvSpPr/>
          <p:nvPr/>
        </p:nvSpPr>
        <p:spPr>
          <a:xfrm>
            <a:off x="3071802" y="1714488"/>
            <a:ext cx="500066" cy="50006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Прямоугольник 52"/>
          <p:cNvSpPr/>
          <p:nvPr/>
        </p:nvSpPr>
        <p:spPr>
          <a:xfrm>
            <a:off x="5072066" y="1714488"/>
            <a:ext cx="500066" cy="50006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4" name="Прямоугольник 53"/>
          <p:cNvSpPr/>
          <p:nvPr/>
        </p:nvSpPr>
        <p:spPr>
          <a:xfrm>
            <a:off x="2071670" y="1714488"/>
            <a:ext cx="500066" cy="50006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5" name="Прямоугольник 54"/>
          <p:cNvSpPr/>
          <p:nvPr/>
        </p:nvSpPr>
        <p:spPr>
          <a:xfrm>
            <a:off x="4572000" y="2214554"/>
            <a:ext cx="500066" cy="50006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6" name="Прямоугольник 55"/>
          <p:cNvSpPr/>
          <p:nvPr/>
        </p:nvSpPr>
        <p:spPr>
          <a:xfrm>
            <a:off x="4071934" y="2214554"/>
            <a:ext cx="500066" cy="50006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7" name="Прямоугольник 56"/>
          <p:cNvSpPr/>
          <p:nvPr/>
        </p:nvSpPr>
        <p:spPr>
          <a:xfrm>
            <a:off x="3071802" y="2214554"/>
            <a:ext cx="500066" cy="50006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Прямоугольник 57"/>
          <p:cNvSpPr/>
          <p:nvPr/>
        </p:nvSpPr>
        <p:spPr>
          <a:xfrm>
            <a:off x="3571868" y="3714752"/>
            <a:ext cx="500066" cy="50006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9" name="Прямоугольник 58"/>
          <p:cNvSpPr/>
          <p:nvPr/>
        </p:nvSpPr>
        <p:spPr>
          <a:xfrm>
            <a:off x="3571868" y="3214686"/>
            <a:ext cx="500066" cy="50006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0" name="Прямоугольник 59"/>
          <p:cNvSpPr/>
          <p:nvPr/>
        </p:nvSpPr>
        <p:spPr>
          <a:xfrm>
            <a:off x="3571868" y="2714620"/>
            <a:ext cx="500066" cy="50006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1" name="Прямоугольник 60"/>
          <p:cNvSpPr/>
          <p:nvPr/>
        </p:nvSpPr>
        <p:spPr>
          <a:xfrm>
            <a:off x="5572132" y="3214686"/>
            <a:ext cx="500066" cy="50006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2" name="Прямоугольник 61"/>
          <p:cNvSpPr/>
          <p:nvPr/>
        </p:nvSpPr>
        <p:spPr>
          <a:xfrm>
            <a:off x="6072198" y="3214686"/>
            <a:ext cx="500066" cy="50006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3" name="Прямоугольник 62"/>
          <p:cNvSpPr/>
          <p:nvPr/>
        </p:nvSpPr>
        <p:spPr>
          <a:xfrm>
            <a:off x="4071934" y="3214686"/>
            <a:ext cx="500066" cy="50006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4" name="Прямоугольник 63"/>
          <p:cNvSpPr/>
          <p:nvPr/>
        </p:nvSpPr>
        <p:spPr>
          <a:xfrm>
            <a:off x="4071934" y="3714752"/>
            <a:ext cx="500066" cy="50006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5" name="Прямоугольник 64"/>
          <p:cNvSpPr/>
          <p:nvPr/>
        </p:nvSpPr>
        <p:spPr>
          <a:xfrm>
            <a:off x="3071802" y="3714752"/>
            <a:ext cx="500066" cy="50006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6" name="Прямоугольник 65"/>
          <p:cNvSpPr/>
          <p:nvPr/>
        </p:nvSpPr>
        <p:spPr>
          <a:xfrm>
            <a:off x="4572000" y="3214686"/>
            <a:ext cx="500066" cy="50006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7" name="Прямоугольник 66"/>
          <p:cNvSpPr/>
          <p:nvPr/>
        </p:nvSpPr>
        <p:spPr>
          <a:xfrm>
            <a:off x="3571868" y="4214818"/>
            <a:ext cx="500066" cy="50006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8" name="Прямоугольник 67"/>
          <p:cNvSpPr/>
          <p:nvPr/>
        </p:nvSpPr>
        <p:spPr>
          <a:xfrm>
            <a:off x="5072066" y="3714752"/>
            <a:ext cx="500066" cy="50006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9" name="Прямоугольник 68"/>
          <p:cNvSpPr/>
          <p:nvPr/>
        </p:nvSpPr>
        <p:spPr>
          <a:xfrm>
            <a:off x="4572000" y="3714752"/>
            <a:ext cx="500066" cy="50006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0" name="Прямоугольник 69"/>
          <p:cNvSpPr/>
          <p:nvPr/>
        </p:nvSpPr>
        <p:spPr>
          <a:xfrm>
            <a:off x="6072198" y="3714752"/>
            <a:ext cx="500066" cy="50006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1" name="Прямоугольник 70"/>
          <p:cNvSpPr/>
          <p:nvPr/>
        </p:nvSpPr>
        <p:spPr>
          <a:xfrm>
            <a:off x="5572132" y="3714752"/>
            <a:ext cx="500066" cy="50006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2" name="Прямоугольник 71"/>
          <p:cNvSpPr/>
          <p:nvPr/>
        </p:nvSpPr>
        <p:spPr>
          <a:xfrm>
            <a:off x="3071802" y="4214818"/>
            <a:ext cx="500066" cy="50006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3" name="Прямоугольник 72"/>
          <p:cNvSpPr/>
          <p:nvPr/>
        </p:nvSpPr>
        <p:spPr>
          <a:xfrm>
            <a:off x="2571736" y="4214818"/>
            <a:ext cx="500066" cy="50006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4" name="Прямоугольник 73"/>
          <p:cNvSpPr/>
          <p:nvPr/>
        </p:nvSpPr>
        <p:spPr>
          <a:xfrm>
            <a:off x="2071670" y="4214818"/>
            <a:ext cx="500066" cy="50006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600" dirty="0">
              <a:solidFill>
                <a:srgbClr val="D60093"/>
              </a:solidFill>
            </a:endParaRPr>
          </a:p>
        </p:txBody>
      </p:sp>
      <p:sp>
        <p:nvSpPr>
          <p:cNvPr id="75" name="Прямоугольник 74"/>
          <p:cNvSpPr/>
          <p:nvPr/>
        </p:nvSpPr>
        <p:spPr>
          <a:xfrm>
            <a:off x="1571604" y="4214818"/>
            <a:ext cx="500066" cy="50006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600" dirty="0">
              <a:solidFill>
                <a:srgbClr val="D60093"/>
              </a:solidFill>
            </a:endParaRPr>
          </a:p>
        </p:txBody>
      </p:sp>
      <p:sp>
        <p:nvSpPr>
          <p:cNvPr id="77" name="Управляющая кнопка: далее 76">
            <a:hlinkClick r:id="" action="ppaction://hlinkshowjump?jump=nextslide" highlightClick="1"/>
          </p:cNvPr>
          <p:cNvSpPr/>
          <p:nvPr/>
        </p:nvSpPr>
        <p:spPr>
          <a:xfrm>
            <a:off x="7643834" y="6072206"/>
            <a:ext cx="1071570" cy="571480"/>
          </a:xfrm>
          <a:prstGeom prst="actionButtonForwardNext">
            <a:avLst/>
          </a:prstGeom>
          <a:solidFill>
            <a:srgbClr val="0000FF"/>
          </a:solidFill>
          <a:ln>
            <a:solidFill>
              <a:schemeClr val="accent6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1" name="TextBox 80"/>
          <p:cNvSpPr txBox="1"/>
          <p:nvPr/>
        </p:nvSpPr>
        <p:spPr>
          <a:xfrm>
            <a:off x="1571604" y="4071942"/>
            <a:ext cx="4203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л</a:t>
            </a:r>
            <a:endParaRPr lang="ru-RU" sz="36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2143108" y="4071942"/>
            <a:ext cx="43473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endParaRPr lang="ru-RU" sz="36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2571736" y="4071942"/>
            <a:ext cx="4315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н</a:t>
            </a:r>
            <a:endParaRPr lang="ru-RU" sz="36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3643306" y="4071942"/>
            <a:ext cx="40427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rgbClr val="D60093"/>
                </a:solidFill>
                <a:latin typeface="Times New Roman" pitchFamily="18" charset="0"/>
                <a:cs typeface="Times New Roman" pitchFamily="18" charset="0"/>
              </a:rPr>
              <a:t>я</a:t>
            </a:r>
            <a:endParaRPr lang="ru-RU" sz="3600" dirty="0">
              <a:solidFill>
                <a:srgbClr val="D60093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3071802" y="4071942"/>
            <a:ext cx="43473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endParaRPr lang="ru-RU" sz="36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2071670" y="0"/>
            <a:ext cx="3994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к</a:t>
            </a:r>
            <a:endParaRPr lang="ru-RU" sz="36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2571736" y="0"/>
            <a:ext cx="41549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р</a:t>
            </a:r>
            <a:endParaRPr lang="ru-RU" sz="36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9" name="TextBox 88"/>
          <p:cNvSpPr txBox="1"/>
          <p:nvPr/>
        </p:nvSpPr>
        <p:spPr>
          <a:xfrm>
            <a:off x="3071802" y="0"/>
            <a:ext cx="41549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у</a:t>
            </a:r>
            <a:endParaRPr lang="ru-RU" sz="36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0" name="TextBox 89"/>
          <p:cNvSpPr txBox="1"/>
          <p:nvPr/>
        </p:nvSpPr>
        <p:spPr>
          <a:xfrm>
            <a:off x="3571868" y="0"/>
            <a:ext cx="3738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rgbClr val="D60093"/>
                </a:solidFill>
                <a:latin typeface="Times New Roman" pitchFamily="18" charset="0"/>
                <a:cs typeface="Times New Roman" pitchFamily="18" charset="0"/>
              </a:rPr>
              <a:t>г</a:t>
            </a:r>
            <a:endParaRPr lang="ru-RU" sz="3600" dirty="0">
              <a:solidFill>
                <a:srgbClr val="D60093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3071802" y="3571876"/>
            <a:ext cx="4315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ц</a:t>
            </a:r>
            <a:endParaRPr lang="ru-RU" sz="36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3571868" y="3571876"/>
            <a:ext cx="4315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rgbClr val="D60093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endParaRPr lang="ru-RU" sz="3600" dirty="0">
              <a:solidFill>
                <a:srgbClr val="D60093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2" name="TextBox 91"/>
          <p:cNvSpPr txBox="1"/>
          <p:nvPr/>
        </p:nvSpPr>
        <p:spPr>
          <a:xfrm>
            <a:off x="4071934" y="3571876"/>
            <a:ext cx="4154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р</a:t>
            </a:r>
            <a:endParaRPr lang="ru-RU" sz="36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3" name="TextBox 92"/>
          <p:cNvSpPr txBox="1"/>
          <p:nvPr/>
        </p:nvSpPr>
        <p:spPr>
          <a:xfrm>
            <a:off x="4572000" y="3571876"/>
            <a:ext cx="3994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к</a:t>
            </a:r>
            <a:endParaRPr lang="ru-RU" sz="36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4" name="TextBox 93"/>
          <p:cNvSpPr txBox="1"/>
          <p:nvPr/>
        </p:nvSpPr>
        <p:spPr>
          <a:xfrm>
            <a:off x="5072066" y="3571876"/>
            <a:ext cx="41549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у</a:t>
            </a:r>
            <a:endParaRPr lang="ru-RU" sz="36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5" name="TextBox 94"/>
          <p:cNvSpPr txBox="1"/>
          <p:nvPr/>
        </p:nvSpPr>
        <p:spPr>
          <a:xfrm>
            <a:off x="5572132" y="3571876"/>
            <a:ext cx="4203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л</a:t>
            </a:r>
            <a:endParaRPr lang="ru-RU" sz="36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6" name="TextBox 95"/>
          <p:cNvSpPr txBox="1"/>
          <p:nvPr/>
        </p:nvSpPr>
        <p:spPr>
          <a:xfrm>
            <a:off x="6072198" y="3571876"/>
            <a:ext cx="39466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ь</a:t>
            </a:r>
            <a:endParaRPr lang="ru-RU" sz="36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1" name="TextBox 90"/>
          <p:cNvSpPr txBox="1"/>
          <p:nvPr/>
        </p:nvSpPr>
        <p:spPr>
          <a:xfrm>
            <a:off x="2071670" y="1071546"/>
            <a:ext cx="4154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36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7" name="TextBox 96"/>
          <p:cNvSpPr txBox="1"/>
          <p:nvPr/>
        </p:nvSpPr>
        <p:spPr>
          <a:xfrm>
            <a:off x="2571736" y="1071546"/>
            <a:ext cx="40427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36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8" name="TextBox 97"/>
          <p:cNvSpPr txBox="1"/>
          <p:nvPr/>
        </p:nvSpPr>
        <p:spPr>
          <a:xfrm>
            <a:off x="4071934" y="1071546"/>
            <a:ext cx="41549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р</a:t>
            </a:r>
            <a:endParaRPr lang="ru-RU" sz="36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9" name="TextBox 98"/>
          <p:cNvSpPr txBox="1"/>
          <p:nvPr/>
        </p:nvSpPr>
        <p:spPr>
          <a:xfrm>
            <a:off x="4572000" y="1071546"/>
            <a:ext cx="42030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д</a:t>
            </a:r>
            <a:endParaRPr lang="ru-RU" sz="36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0" name="TextBox 99"/>
          <p:cNvSpPr txBox="1"/>
          <p:nvPr/>
        </p:nvSpPr>
        <p:spPr>
          <a:xfrm>
            <a:off x="5572132" y="1071546"/>
            <a:ext cx="4203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36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1" name="TextBox 100"/>
          <p:cNvSpPr txBox="1"/>
          <p:nvPr/>
        </p:nvSpPr>
        <p:spPr>
          <a:xfrm>
            <a:off x="6072198" y="1071546"/>
            <a:ext cx="1847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sz="36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" name="TextBox 101"/>
          <p:cNvSpPr txBox="1"/>
          <p:nvPr/>
        </p:nvSpPr>
        <p:spPr>
          <a:xfrm>
            <a:off x="6572264" y="1071546"/>
            <a:ext cx="1847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sz="36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3" name="TextBox 102"/>
          <p:cNvSpPr txBox="1"/>
          <p:nvPr/>
        </p:nvSpPr>
        <p:spPr>
          <a:xfrm>
            <a:off x="7072330" y="1071546"/>
            <a:ext cx="1847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sz="36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4" name="TextBox 103"/>
          <p:cNvSpPr txBox="1"/>
          <p:nvPr/>
        </p:nvSpPr>
        <p:spPr>
          <a:xfrm>
            <a:off x="1643042" y="1857364"/>
            <a:ext cx="1847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sz="36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5" name="TextBox 104"/>
          <p:cNvSpPr txBox="1"/>
          <p:nvPr/>
        </p:nvSpPr>
        <p:spPr>
          <a:xfrm>
            <a:off x="3071802" y="1071546"/>
            <a:ext cx="41549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х</a:t>
            </a:r>
            <a:endParaRPr lang="ru-RU" sz="36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6" name="TextBox 105"/>
          <p:cNvSpPr txBox="1"/>
          <p:nvPr/>
        </p:nvSpPr>
        <p:spPr>
          <a:xfrm>
            <a:off x="3571868" y="1071546"/>
            <a:ext cx="41549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rgbClr val="D60093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endParaRPr lang="ru-RU" sz="3600" dirty="0">
              <a:solidFill>
                <a:srgbClr val="D60093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7" name="TextBox 106"/>
          <p:cNvSpPr txBox="1"/>
          <p:nvPr/>
        </p:nvSpPr>
        <p:spPr>
          <a:xfrm>
            <a:off x="5072066" y="1071546"/>
            <a:ext cx="38985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endParaRPr lang="ru-RU" sz="36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8" name="TextBox 107"/>
          <p:cNvSpPr txBox="1"/>
          <p:nvPr/>
        </p:nvSpPr>
        <p:spPr>
          <a:xfrm>
            <a:off x="7572396" y="1071546"/>
            <a:ext cx="3994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36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9" name="Прямоугольник 108"/>
          <p:cNvSpPr/>
          <p:nvPr/>
        </p:nvSpPr>
        <p:spPr>
          <a:xfrm>
            <a:off x="4071934" y="714356"/>
            <a:ext cx="500066" cy="50006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0" name="Прямоугольник 109"/>
          <p:cNvSpPr/>
          <p:nvPr/>
        </p:nvSpPr>
        <p:spPr>
          <a:xfrm>
            <a:off x="3071802" y="714356"/>
            <a:ext cx="500066" cy="50006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1" name="Прямоугольник 110"/>
          <p:cNvSpPr/>
          <p:nvPr/>
        </p:nvSpPr>
        <p:spPr>
          <a:xfrm>
            <a:off x="4572000" y="714356"/>
            <a:ext cx="500066" cy="50006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2" name="Прямоугольник 111"/>
          <p:cNvSpPr/>
          <p:nvPr/>
        </p:nvSpPr>
        <p:spPr>
          <a:xfrm>
            <a:off x="3571868" y="714356"/>
            <a:ext cx="500066" cy="50006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4" name="Облако 113"/>
          <p:cNvSpPr/>
          <p:nvPr/>
        </p:nvSpPr>
        <p:spPr>
          <a:xfrm rot="21390813">
            <a:off x="5497432" y="97355"/>
            <a:ext cx="3796585" cy="3297420"/>
          </a:xfrm>
          <a:prstGeom prst="cloud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Окружность мы нарисовали, </a:t>
            </a:r>
          </a:p>
          <a:p>
            <a:r>
              <a:rPr lang="ru-RU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На ней две разных точки взяли, отрезком их соединим, ему название дадим. Отрезок именуют гордо. Ведь он – не что - </a:t>
            </a:r>
            <a:r>
              <a:rPr lang="ru-RU" b="1" dirty="0" err="1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нибудь</a:t>
            </a:r>
            <a:r>
              <a:rPr lang="ru-RU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, а …</a:t>
            </a:r>
            <a:endParaRPr lang="ru-RU" b="1" dirty="0">
              <a:solidFill>
                <a:srgbClr val="0033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8" name="Стрелка вправо 117"/>
          <p:cNvSpPr/>
          <p:nvPr/>
        </p:nvSpPr>
        <p:spPr>
          <a:xfrm>
            <a:off x="2428860" y="1285860"/>
            <a:ext cx="571504" cy="270318"/>
          </a:xfrm>
          <a:prstGeom prst="rightArrow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9" name="Прямоугольник 118"/>
          <p:cNvSpPr/>
          <p:nvPr/>
        </p:nvSpPr>
        <p:spPr>
          <a:xfrm>
            <a:off x="2571736" y="2714620"/>
            <a:ext cx="500066" cy="50006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20" name="Рисунок 119" descr="http://i.planetiphone.ru/upload/image/2013_06_25_18.17.06.pn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71934" y="4214818"/>
            <a:ext cx="3071834" cy="2428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 w="114300" prst="artDeco"/>
          </a:sp3d>
        </p:spPr>
      </p:pic>
      <p:sp>
        <p:nvSpPr>
          <p:cNvPr id="86" name="Прямоугольник 85"/>
          <p:cNvSpPr/>
          <p:nvPr/>
        </p:nvSpPr>
        <p:spPr>
          <a:xfrm>
            <a:off x="2000232" y="1285860"/>
            <a:ext cx="357190" cy="357190"/>
          </a:xfrm>
          <a:prstGeom prst="rect">
            <a:avLst/>
          </a:prstGeom>
          <a:solidFill>
            <a:srgbClr val="0033CC"/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D60093"/>
                </a:solidFill>
              </a:rPr>
              <a:t>4</a:t>
            </a:r>
            <a:endParaRPr lang="ru-RU" sz="3200" dirty="0">
              <a:solidFill>
                <a:srgbClr val="D60093"/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6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10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10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10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40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10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4"/>
                  </p:tgtEl>
                </p:cond>
              </p:nextCondLst>
            </p:seq>
          </p:childTnLst>
        </p:cTn>
      </p:par>
    </p:tnLst>
    <p:bldLst>
      <p:bldP spid="77" grpId="0" animBg="1"/>
      <p:bldP spid="98" grpId="0"/>
      <p:bldP spid="99" grpId="0"/>
      <p:bldP spid="105" grpId="0"/>
      <p:bldP spid="106" grpId="0"/>
      <p:bldP spid="107" grpId="0"/>
      <p:bldP spid="114" grpId="1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DNS\Desktop\Безымянный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2032" y="9000"/>
            <a:ext cx="9156032" cy="6849000"/>
          </a:xfrm>
          <a:prstGeom prst="rect">
            <a:avLst/>
          </a:prstGeom>
          <a:noFill/>
        </p:spPr>
      </p:pic>
      <p:sp>
        <p:nvSpPr>
          <p:cNvPr id="29" name="Прямоугольник 28"/>
          <p:cNvSpPr/>
          <p:nvPr/>
        </p:nvSpPr>
        <p:spPr>
          <a:xfrm>
            <a:off x="3071802" y="214290"/>
            <a:ext cx="500066" cy="50006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Прямоугольник 29"/>
          <p:cNvSpPr/>
          <p:nvPr/>
        </p:nvSpPr>
        <p:spPr>
          <a:xfrm>
            <a:off x="2071670" y="214290"/>
            <a:ext cx="500066" cy="50006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Прямоугольник 30"/>
          <p:cNvSpPr/>
          <p:nvPr/>
        </p:nvSpPr>
        <p:spPr>
          <a:xfrm>
            <a:off x="2571736" y="214290"/>
            <a:ext cx="500066" cy="50006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3571868" y="214290"/>
            <a:ext cx="500066" cy="50006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Прямоугольник 32"/>
          <p:cNvSpPr/>
          <p:nvPr/>
        </p:nvSpPr>
        <p:spPr>
          <a:xfrm>
            <a:off x="4572000" y="714356"/>
            <a:ext cx="500066" cy="50006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sz="36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4" name="Прямоугольник 33"/>
          <p:cNvSpPr/>
          <p:nvPr/>
        </p:nvSpPr>
        <p:spPr>
          <a:xfrm>
            <a:off x="3571868" y="1214422"/>
            <a:ext cx="500066" cy="50006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рямоугольник 34"/>
          <p:cNvSpPr/>
          <p:nvPr/>
        </p:nvSpPr>
        <p:spPr>
          <a:xfrm>
            <a:off x="3571868" y="1714488"/>
            <a:ext cx="500066" cy="50006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Прямоугольник 35"/>
          <p:cNvSpPr/>
          <p:nvPr/>
        </p:nvSpPr>
        <p:spPr>
          <a:xfrm>
            <a:off x="3571868" y="2214554"/>
            <a:ext cx="500066" cy="50006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Прямоугольник 36"/>
          <p:cNvSpPr/>
          <p:nvPr/>
        </p:nvSpPr>
        <p:spPr>
          <a:xfrm>
            <a:off x="3071802" y="1214422"/>
            <a:ext cx="500066" cy="50006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Прямоугольник 40"/>
          <p:cNvSpPr/>
          <p:nvPr/>
        </p:nvSpPr>
        <p:spPr>
          <a:xfrm>
            <a:off x="4071934" y="1214422"/>
            <a:ext cx="500066" cy="50006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Прямоугольник 41"/>
          <p:cNvSpPr/>
          <p:nvPr/>
        </p:nvSpPr>
        <p:spPr>
          <a:xfrm>
            <a:off x="4572000" y="1214422"/>
            <a:ext cx="500066" cy="50006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Прямоугольник 42"/>
          <p:cNvSpPr/>
          <p:nvPr/>
        </p:nvSpPr>
        <p:spPr>
          <a:xfrm>
            <a:off x="5072066" y="1214422"/>
            <a:ext cx="500066" cy="50006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Прямоугольник 47"/>
          <p:cNvSpPr/>
          <p:nvPr/>
        </p:nvSpPr>
        <p:spPr>
          <a:xfrm>
            <a:off x="4572000" y="1714488"/>
            <a:ext cx="500066" cy="50006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Прямоугольник 48"/>
          <p:cNvSpPr/>
          <p:nvPr/>
        </p:nvSpPr>
        <p:spPr>
          <a:xfrm>
            <a:off x="4071934" y="1714488"/>
            <a:ext cx="500066" cy="50006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1" name="Прямоугольник 50"/>
          <p:cNvSpPr/>
          <p:nvPr/>
        </p:nvSpPr>
        <p:spPr>
          <a:xfrm>
            <a:off x="2571736" y="1714488"/>
            <a:ext cx="500066" cy="50006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Прямоугольник 51"/>
          <p:cNvSpPr/>
          <p:nvPr/>
        </p:nvSpPr>
        <p:spPr>
          <a:xfrm>
            <a:off x="3071802" y="1714488"/>
            <a:ext cx="500066" cy="50006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Прямоугольник 52"/>
          <p:cNvSpPr/>
          <p:nvPr/>
        </p:nvSpPr>
        <p:spPr>
          <a:xfrm>
            <a:off x="5072066" y="1714488"/>
            <a:ext cx="500066" cy="50006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4" name="Прямоугольник 53"/>
          <p:cNvSpPr/>
          <p:nvPr/>
        </p:nvSpPr>
        <p:spPr>
          <a:xfrm>
            <a:off x="2071670" y="1714488"/>
            <a:ext cx="500066" cy="50006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5" name="Прямоугольник 54"/>
          <p:cNvSpPr/>
          <p:nvPr/>
        </p:nvSpPr>
        <p:spPr>
          <a:xfrm>
            <a:off x="4572000" y="2214554"/>
            <a:ext cx="500066" cy="50006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6" name="Прямоугольник 55"/>
          <p:cNvSpPr/>
          <p:nvPr/>
        </p:nvSpPr>
        <p:spPr>
          <a:xfrm>
            <a:off x="4071934" y="2214554"/>
            <a:ext cx="500066" cy="50006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7" name="Прямоугольник 56"/>
          <p:cNvSpPr/>
          <p:nvPr/>
        </p:nvSpPr>
        <p:spPr>
          <a:xfrm>
            <a:off x="3071802" y="2214554"/>
            <a:ext cx="500066" cy="50006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Прямоугольник 57"/>
          <p:cNvSpPr/>
          <p:nvPr/>
        </p:nvSpPr>
        <p:spPr>
          <a:xfrm>
            <a:off x="3571868" y="3714752"/>
            <a:ext cx="500066" cy="50006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9" name="Прямоугольник 58"/>
          <p:cNvSpPr/>
          <p:nvPr/>
        </p:nvSpPr>
        <p:spPr>
          <a:xfrm>
            <a:off x="3571868" y="3214686"/>
            <a:ext cx="500066" cy="50006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0" name="Прямоугольник 59"/>
          <p:cNvSpPr/>
          <p:nvPr/>
        </p:nvSpPr>
        <p:spPr>
          <a:xfrm>
            <a:off x="3571868" y="2714620"/>
            <a:ext cx="500066" cy="50006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3" name="Прямоугольник 62"/>
          <p:cNvSpPr/>
          <p:nvPr/>
        </p:nvSpPr>
        <p:spPr>
          <a:xfrm>
            <a:off x="4071934" y="3214686"/>
            <a:ext cx="500066" cy="50006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4" name="Прямоугольник 63"/>
          <p:cNvSpPr/>
          <p:nvPr/>
        </p:nvSpPr>
        <p:spPr>
          <a:xfrm>
            <a:off x="4071934" y="3714752"/>
            <a:ext cx="500066" cy="50006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5" name="Прямоугольник 64"/>
          <p:cNvSpPr/>
          <p:nvPr/>
        </p:nvSpPr>
        <p:spPr>
          <a:xfrm>
            <a:off x="3071802" y="3714752"/>
            <a:ext cx="500066" cy="50006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6" name="Прямоугольник 65"/>
          <p:cNvSpPr/>
          <p:nvPr/>
        </p:nvSpPr>
        <p:spPr>
          <a:xfrm>
            <a:off x="4572000" y="3214686"/>
            <a:ext cx="500066" cy="50006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7" name="Прямоугольник 66"/>
          <p:cNvSpPr/>
          <p:nvPr/>
        </p:nvSpPr>
        <p:spPr>
          <a:xfrm>
            <a:off x="3571868" y="4214818"/>
            <a:ext cx="500066" cy="50006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8" name="Прямоугольник 67"/>
          <p:cNvSpPr/>
          <p:nvPr/>
        </p:nvSpPr>
        <p:spPr>
          <a:xfrm>
            <a:off x="5072066" y="3714752"/>
            <a:ext cx="500066" cy="50006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9" name="Прямоугольник 68"/>
          <p:cNvSpPr/>
          <p:nvPr/>
        </p:nvSpPr>
        <p:spPr>
          <a:xfrm>
            <a:off x="4572000" y="3714752"/>
            <a:ext cx="500066" cy="50006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0" name="Прямоугольник 69"/>
          <p:cNvSpPr/>
          <p:nvPr/>
        </p:nvSpPr>
        <p:spPr>
          <a:xfrm>
            <a:off x="6072198" y="3714752"/>
            <a:ext cx="500066" cy="50006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1" name="Прямоугольник 70"/>
          <p:cNvSpPr/>
          <p:nvPr/>
        </p:nvSpPr>
        <p:spPr>
          <a:xfrm>
            <a:off x="5572132" y="3714752"/>
            <a:ext cx="500066" cy="50006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2" name="Прямоугольник 71"/>
          <p:cNvSpPr/>
          <p:nvPr/>
        </p:nvSpPr>
        <p:spPr>
          <a:xfrm>
            <a:off x="3071802" y="4214818"/>
            <a:ext cx="500066" cy="50006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3" name="Прямоугольник 72"/>
          <p:cNvSpPr/>
          <p:nvPr/>
        </p:nvSpPr>
        <p:spPr>
          <a:xfrm>
            <a:off x="2571736" y="4214818"/>
            <a:ext cx="500066" cy="50006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4" name="Прямоугольник 73"/>
          <p:cNvSpPr/>
          <p:nvPr/>
        </p:nvSpPr>
        <p:spPr>
          <a:xfrm>
            <a:off x="2071670" y="4214818"/>
            <a:ext cx="500066" cy="50006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600" dirty="0">
              <a:solidFill>
                <a:srgbClr val="D60093"/>
              </a:solidFill>
            </a:endParaRPr>
          </a:p>
        </p:txBody>
      </p:sp>
      <p:sp>
        <p:nvSpPr>
          <p:cNvPr id="75" name="Прямоугольник 74"/>
          <p:cNvSpPr/>
          <p:nvPr/>
        </p:nvSpPr>
        <p:spPr>
          <a:xfrm>
            <a:off x="1571604" y="4214818"/>
            <a:ext cx="500066" cy="50006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600" dirty="0">
              <a:solidFill>
                <a:srgbClr val="D60093"/>
              </a:solidFill>
            </a:endParaRPr>
          </a:p>
        </p:txBody>
      </p:sp>
      <p:sp>
        <p:nvSpPr>
          <p:cNvPr id="77" name="Управляющая кнопка: далее 76">
            <a:hlinkClick r:id="" action="ppaction://hlinkshowjump?jump=nextslide" highlightClick="1"/>
          </p:cNvPr>
          <p:cNvSpPr/>
          <p:nvPr/>
        </p:nvSpPr>
        <p:spPr>
          <a:xfrm>
            <a:off x="7786710" y="6072206"/>
            <a:ext cx="928694" cy="500042"/>
          </a:xfrm>
          <a:prstGeom prst="actionButtonForwardNext">
            <a:avLst/>
          </a:prstGeom>
          <a:solidFill>
            <a:srgbClr val="0000FF"/>
          </a:solidFill>
          <a:ln>
            <a:solidFill>
              <a:schemeClr val="accent6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1" name="TextBox 80"/>
          <p:cNvSpPr txBox="1"/>
          <p:nvPr/>
        </p:nvSpPr>
        <p:spPr>
          <a:xfrm>
            <a:off x="1571604" y="4071942"/>
            <a:ext cx="4203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л</a:t>
            </a:r>
            <a:endParaRPr lang="ru-RU" sz="36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2143108" y="4071942"/>
            <a:ext cx="43473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endParaRPr lang="ru-RU" sz="36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2571736" y="4071942"/>
            <a:ext cx="4315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н</a:t>
            </a:r>
            <a:endParaRPr lang="ru-RU" sz="36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3643306" y="4071942"/>
            <a:ext cx="40427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rgbClr val="D60093"/>
                </a:solidFill>
                <a:latin typeface="Times New Roman" pitchFamily="18" charset="0"/>
                <a:cs typeface="Times New Roman" pitchFamily="18" charset="0"/>
              </a:rPr>
              <a:t>я</a:t>
            </a:r>
            <a:endParaRPr lang="ru-RU" sz="3600" dirty="0">
              <a:solidFill>
                <a:srgbClr val="D60093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3071802" y="4071942"/>
            <a:ext cx="43473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endParaRPr lang="ru-RU" sz="36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6" name="Стрелка вправо 75"/>
          <p:cNvSpPr/>
          <p:nvPr/>
        </p:nvSpPr>
        <p:spPr>
          <a:xfrm>
            <a:off x="3000364" y="3357562"/>
            <a:ext cx="500066" cy="270318"/>
          </a:xfrm>
          <a:prstGeom prst="rightArrow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7" name="TextBox 86"/>
          <p:cNvSpPr txBox="1"/>
          <p:nvPr/>
        </p:nvSpPr>
        <p:spPr>
          <a:xfrm>
            <a:off x="2071670" y="0"/>
            <a:ext cx="3994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к</a:t>
            </a:r>
            <a:endParaRPr lang="ru-RU" sz="36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2571736" y="0"/>
            <a:ext cx="41549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р</a:t>
            </a:r>
            <a:endParaRPr lang="ru-RU" sz="36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9" name="TextBox 88"/>
          <p:cNvSpPr txBox="1"/>
          <p:nvPr/>
        </p:nvSpPr>
        <p:spPr>
          <a:xfrm>
            <a:off x="3071802" y="0"/>
            <a:ext cx="41549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у</a:t>
            </a:r>
            <a:endParaRPr lang="ru-RU" sz="36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0" name="TextBox 89"/>
          <p:cNvSpPr txBox="1"/>
          <p:nvPr/>
        </p:nvSpPr>
        <p:spPr>
          <a:xfrm>
            <a:off x="3571868" y="0"/>
            <a:ext cx="3738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rgbClr val="D60093"/>
                </a:solidFill>
                <a:latin typeface="Times New Roman" pitchFamily="18" charset="0"/>
                <a:cs typeface="Times New Roman" pitchFamily="18" charset="0"/>
              </a:rPr>
              <a:t>г</a:t>
            </a:r>
            <a:endParaRPr lang="ru-RU" sz="3600" dirty="0">
              <a:solidFill>
                <a:srgbClr val="D60093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3071802" y="3571876"/>
            <a:ext cx="4315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ц</a:t>
            </a:r>
            <a:endParaRPr lang="ru-RU" sz="36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3571868" y="3571876"/>
            <a:ext cx="4315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rgbClr val="D60093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endParaRPr lang="ru-RU" sz="3600" dirty="0">
              <a:solidFill>
                <a:srgbClr val="D60093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2" name="TextBox 91"/>
          <p:cNvSpPr txBox="1"/>
          <p:nvPr/>
        </p:nvSpPr>
        <p:spPr>
          <a:xfrm>
            <a:off x="4071934" y="3571876"/>
            <a:ext cx="4154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р</a:t>
            </a:r>
            <a:endParaRPr lang="ru-RU" sz="36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3" name="TextBox 92"/>
          <p:cNvSpPr txBox="1"/>
          <p:nvPr/>
        </p:nvSpPr>
        <p:spPr>
          <a:xfrm>
            <a:off x="4572000" y="3571876"/>
            <a:ext cx="3994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к</a:t>
            </a:r>
            <a:endParaRPr lang="ru-RU" sz="36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4" name="TextBox 93"/>
          <p:cNvSpPr txBox="1"/>
          <p:nvPr/>
        </p:nvSpPr>
        <p:spPr>
          <a:xfrm>
            <a:off x="5072066" y="3571876"/>
            <a:ext cx="41549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у</a:t>
            </a:r>
            <a:endParaRPr lang="ru-RU" sz="36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5" name="TextBox 94"/>
          <p:cNvSpPr txBox="1"/>
          <p:nvPr/>
        </p:nvSpPr>
        <p:spPr>
          <a:xfrm>
            <a:off x="5572132" y="3571876"/>
            <a:ext cx="4203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л</a:t>
            </a:r>
            <a:endParaRPr lang="ru-RU" sz="36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6" name="TextBox 95"/>
          <p:cNvSpPr txBox="1"/>
          <p:nvPr/>
        </p:nvSpPr>
        <p:spPr>
          <a:xfrm>
            <a:off x="6072198" y="3571876"/>
            <a:ext cx="39466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ь</a:t>
            </a:r>
            <a:endParaRPr lang="ru-RU" sz="36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8" name="TextBox 97"/>
          <p:cNvSpPr txBox="1"/>
          <p:nvPr/>
        </p:nvSpPr>
        <p:spPr>
          <a:xfrm>
            <a:off x="4071934" y="1071546"/>
            <a:ext cx="41549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р</a:t>
            </a:r>
            <a:endParaRPr lang="ru-RU" sz="36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9" name="TextBox 98"/>
          <p:cNvSpPr txBox="1"/>
          <p:nvPr/>
        </p:nvSpPr>
        <p:spPr>
          <a:xfrm>
            <a:off x="4572000" y="1071546"/>
            <a:ext cx="42030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д</a:t>
            </a:r>
            <a:endParaRPr lang="ru-RU" sz="36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5" name="TextBox 104"/>
          <p:cNvSpPr txBox="1"/>
          <p:nvPr/>
        </p:nvSpPr>
        <p:spPr>
          <a:xfrm>
            <a:off x="3071802" y="1071546"/>
            <a:ext cx="41549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х</a:t>
            </a:r>
            <a:endParaRPr lang="ru-RU" sz="36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6" name="TextBox 105"/>
          <p:cNvSpPr txBox="1"/>
          <p:nvPr/>
        </p:nvSpPr>
        <p:spPr>
          <a:xfrm>
            <a:off x="3571868" y="1071546"/>
            <a:ext cx="41549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rgbClr val="D60093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endParaRPr lang="ru-RU" sz="3600" dirty="0">
              <a:solidFill>
                <a:srgbClr val="D60093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7" name="TextBox 106"/>
          <p:cNvSpPr txBox="1"/>
          <p:nvPr/>
        </p:nvSpPr>
        <p:spPr>
          <a:xfrm>
            <a:off x="5072066" y="1071546"/>
            <a:ext cx="38985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endParaRPr lang="ru-RU" sz="36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0" name="TextBox 109"/>
          <p:cNvSpPr txBox="1"/>
          <p:nvPr/>
        </p:nvSpPr>
        <p:spPr>
          <a:xfrm>
            <a:off x="3571868" y="3071810"/>
            <a:ext cx="4154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D60093"/>
                </a:solidFill>
                <a:latin typeface="Times New Roman" pitchFamily="18" charset="0"/>
                <a:cs typeface="Times New Roman" pitchFamily="18" charset="0"/>
              </a:rPr>
              <a:t>р</a:t>
            </a:r>
            <a:endParaRPr lang="ru-RU" sz="3600" dirty="0">
              <a:solidFill>
                <a:srgbClr val="D60093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2" name="TextBox 111"/>
          <p:cNvSpPr txBox="1"/>
          <p:nvPr/>
        </p:nvSpPr>
        <p:spPr>
          <a:xfrm>
            <a:off x="4572000" y="3071810"/>
            <a:ext cx="42030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д</a:t>
            </a:r>
            <a:endParaRPr lang="ru-RU" sz="36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4" name="Прямоугольник 113"/>
          <p:cNvSpPr/>
          <p:nvPr/>
        </p:nvSpPr>
        <p:spPr>
          <a:xfrm>
            <a:off x="3071802" y="714356"/>
            <a:ext cx="500066" cy="50006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sz="36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5" name="Прямоугольник 114"/>
          <p:cNvSpPr/>
          <p:nvPr/>
        </p:nvSpPr>
        <p:spPr>
          <a:xfrm>
            <a:off x="4071934" y="714356"/>
            <a:ext cx="500066" cy="50006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sz="36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6" name="Прямоугольник 115"/>
          <p:cNvSpPr/>
          <p:nvPr/>
        </p:nvSpPr>
        <p:spPr>
          <a:xfrm>
            <a:off x="3571868" y="714356"/>
            <a:ext cx="500066" cy="50006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sz="3600" dirty="0">
              <a:solidFill>
                <a:srgbClr val="D60093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7" name="Прямоугольник 116"/>
          <p:cNvSpPr/>
          <p:nvPr/>
        </p:nvSpPr>
        <p:spPr>
          <a:xfrm>
            <a:off x="5072066" y="714356"/>
            <a:ext cx="500066" cy="50006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sz="36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9" name="Облако 118"/>
          <p:cNvSpPr/>
          <p:nvPr/>
        </p:nvSpPr>
        <p:spPr>
          <a:xfrm>
            <a:off x="3643306" y="4071942"/>
            <a:ext cx="4286280" cy="2786058"/>
          </a:xfrm>
          <a:prstGeom prst="cloud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 Его ввёл Франсуа Виет в </a:t>
            </a:r>
            <a:r>
              <a:rPr lang="en-US" sz="2400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XVII</a:t>
            </a:r>
            <a:r>
              <a:rPr lang="ru-RU" sz="2400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 веке, в переводе с латинского означает «спица колеса». Что это?</a:t>
            </a:r>
            <a:endParaRPr lang="ru-RU" sz="2400" b="1" dirty="0">
              <a:solidFill>
                <a:srgbClr val="0033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1" name="Прямоугольник 120"/>
          <p:cNvSpPr/>
          <p:nvPr/>
        </p:nvSpPr>
        <p:spPr>
          <a:xfrm>
            <a:off x="5072066" y="3214686"/>
            <a:ext cx="500066" cy="50006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sz="36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2" name="Прямоугольник 121"/>
          <p:cNvSpPr/>
          <p:nvPr/>
        </p:nvSpPr>
        <p:spPr>
          <a:xfrm>
            <a:off x="5572132" y="3214686"/>
            <a:ext cx="500066" cy="50006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sz="36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3" name="Прямоугольник 122"/>
          <p:cNvSpPr/>
          <p:nvPr/>
        </p:nvSpPr>
        <p:spPr>
          <a:xfrm>
            <a:off x="6072198" y="3214686"/>
            <a:ext cx="500066" cy="50006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sz="36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4" name="Прямоугольник 123"/>
          <p:cNvSpPr/>
          <p:nvPr/>
        </p:nvSpPr>
        <p:spPr>
          <a:xfrm>
            <a:off x="4071934" y="2714620"/>
            <a:ext cx="500066" cy="50006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5" name="Прямоугольник 124"/>
          <p:cNvSpPr/>
          <p:nvPr/>
        </p:nvSpPr>
        <p:spPr>
          <a:xfrm>
            <a:off x="3071802" y="2714620"/>
            <a:ext cx="500066" cy="50006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6" name="Прямоугольник 125"/>
          <p:cNvSpPr/>
          <p:nvPr/>
        </p:nvSpPr>
        <p:spPr>
          <a:xfrm>
            <a:off x="2571736" y="2714620"/>
            <a:ext cx="500066" cy="50006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7" name="Прямоугольник 126"/>
          <p:cNvSpPr/>
          <p:nvPr/>
        </p:nvSpPr>
        <p:spPr>
          <a:xfrm>
            <a:off x="2071670" y="2714620"/>
            <a:ext cx="500066" cy="50006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" name="Picture 2" descr="C:\Users\DNS\Desktop\Безымянный3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flipH="1">
            <a:off x="5786446" y="214290"/>
            <a:ext cx="3143272" cy="2571768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14300" prst="artDeco"/>
          </a:sp3d>
        </p:spPr>
      </p:pic>
      <p:sp>
        <p:nvSpPr>
          <p:cNvPr id="86" name="Прямоугольник 85"/>
          <p:cNvSpPr/>
          <p:nvPr/>
        </p:nvSpPr>
        <p:spPr>
          <a:xfrm>
            <a:off x="2428860" y="3286124"/>
            <a:ext cx="428628" cy="428628"/>
          </a:xfrm>
          <a:prstGeom prst="rect">
            <a:avLst/>
          </a:prstGeom>
          <a:solidFill>
            <a:srgbClr val="0033CC"/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D60093"/>
                </a:solidFill>
              </a:rPr>
              <a:t>5</a:t>
            </a:r>
            <a:endParaRPr lang="ru-RU" sz="3200" dirty="0">
              <a:solidFill>
                <a:srgbClr val="D60093"/>
              </a:solidFill>
            </a:endParaRPr>
          </a:p>
        </p:txBody>
      </p:sp>
      <p:sp>
        <p:nvSpPr>
          <p:cNvPr id="101" name="TextBox 100"/>
          <p:cNvSpPr txBox="1"/>
          <p:nvPr/>
        </p:nvSpPr>
        <p:spPr>
          <a:xfrm>
            <a:off x="4071934" y="3071810"/>
            <a:ext cx="38985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endParaRPr lang="ru-RU" sz="3600" dirty="0">
              <a:solidFill>
                <a:srgbClr val="0033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" name="TextBox 101"/>
          <p:cNvSpPr txBox="1"/>
          <p:nvPr/>
        </p:nvSpPr>
        <p:spPr>
          <a:xfrm>
            <a:off x="5072066" y="3071810"/>
            <a:ext cx="4315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endParaRPr lang="ru-RU" sz="3600" dirty="0">
              <a:solidFill>
                <a:srgbClr val="0033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3" name="TextBox 102"/>
          <p:cNvSpPr txBox="1"/>
          <p:nvPr/>
        </p:nvSpPr>
        <p:spPr>
          <a:xfrm>
            <a:off x="5572132" y="3071810"/>
            <a:ext cx="41549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у</a:t>
            </a:r>
            <a:endParaRPr lang="ru-RU" sz="36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4" name="TextBox 103"/>
          <p:cNvSpPr txBox="1"/>
          <p:nvPr/>
        </p:nvSpPr>
        <p:spPr>
          <a:xfrm>
            <a:off x="6072198" y="3071810"/>
            <a:ext cx="38985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endParaRPr lang="ru-RU" sz="3600" dirty="0">
              <a:solidFill>
                <a:srgbClr val="0033CC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6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10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10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10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40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10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10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60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2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9"/>
                  </p:tgtEl>
                </p:cond>
              </p:nextCondLst>
            </p:seq>
          </p:childTnLst>
        </p:cTn>
      </p:par>
    </p:tnLst>
    <p:bldLst>
      <p:bldP spid="77" grpId="0" animBg="1"/>
      <p:bldP spid="110" grpId="0"/>
      <p:bldP spid="112" grpId="0"/>
      <p:bldP spid="119" grpId="0" animBg="1"/>
      <p:bldP spid="101" grpId="0"/>
      <p:bldP spid="102" grpId="0"/>
      <p:bldP spid="103" grpId="0"/>
      <p:bldP spid="104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938</TotalTime>
  <Words>564</Words>
  <PresentationFormat>Экран (4:3)</PresentationFormat>
  <Paragraphs>289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DNS</dc:creator>
  <cp:lastModifiedBy>DNS</cp:lastModifiedBy>
  <cp:revision>109</cp:revision>
  <dcterms:created xsi:type="dcterms:W3CDTF">2015-01-09T17:40:43Z</dcterms:created>
  <dcterms:modified xsi:type="dcterms:W3CDTF">2015-01-25T07:00:03Z</dcterms:modified>
</cp:coreProperties>
</file>