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74" autoAdjust="0"/>
    <p:restoredTop sz="94660"/>
  </p:normalViewPr>
  <p:slideViewPr>
    <p:cSldViewPr>
      <p:cViewPr varScale="1">
        <p:scale>
          <a:sx n="65" d="100"/>
          <a:sy n="65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07310-6979-4F34-BBF2-3E2112AA2F16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6F96F-A3BE-4475-895B-04040AF613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688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6F96F-A3BE-4475-895B-04040AF6134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01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6F96F-A3BE-4475-895B-04040AF6134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289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30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6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33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6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73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32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5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1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33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00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B1DDA-D38F-447E-A43E-9128C6E2505B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76441-3384-4B22-BD8D-2439263193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06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atemaster.com/wikimir/images/upload.wikimedia.org/wikipedia/en/8/8e/Firecrest93.JPG" TargetMode="External"/><Relationship Id="rId13" Type="http://schemas.openxmlformats.org/officeDocument/2006/relationships/hyperlink" Target="http://i058.radikal.ru/1102/fe/51747b73865e.png" TargetMode="External"/><Relationship Id="rId3" Type="http://schemas.openxmlformats.org/officeDocument/2006/relationships/hyperlink" Target="http://www.online-utility.org/image/ImageCache?file=5/5e/Turdus_rubrocanus_gouldi.jpg/800px-Turdus_rubrocanus_gouldi.jpg" TargetMode="External"/><Relationship Id="rId7" Type="http://schemas.openxmlformats.org/officeDocument/2006/relationships/hyperlink" Target="http://www.freeclipartpictures.com/clipart/pages/images/canimals88.jpg" TargetMode="External"/><Relationship Id="rId12" Type="http://schemas.openxmlformats.org/officeDocument/2006/relationships/hyperlink" Target="http://smiles24.ru/data/smiles/anime-mishki-969.gif" TargetMode="External"/><Relationship Id="rId2" Type="http://schemas.openxmlformats.org/officeDocument/2006/relationships/hyperlink" Target="http://dasha46.narod.ru/Encyclopedic_Knowledge/Biology/Animals/Birds/1/Peregrine_Falco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nglishexercises.org/makeagame/my_documents/my_pictures/2011/mar/6BZ_bear2.jpg" TargetMode="External"/><Relationship Id="rId11" Type="http://schemas.openxmlformats.org/officeDocument/2006/relationships/hyperlink" Target="http://images.paraorkut.com/img/clipart/images/s/shark-945.jpg" TargetMode="External"/><Relationship Id="rId5" Type="http://schemas.openxmlformats.org/officeDocument/2006/relationships/hyperlink" Target="http://www.art-saloon.ru/big/item_2394.jpg" TargetMode="External"/><Relationship Id="rId10" Type="http://schemas.openxmlformats.org/officeDocument/2006/relationships/hyperlink" Target="http://www.playcast.ru/uploads/2013/09/27/6182631.png" TargetMode="External"/><Relationship Id="rId4" Type="http://schemas.openxmlformats.org/officeDocument/2006/relationships/hyperlink" Target="http://static3.evermotion.org/files/model_images/aeb5d89eb16f4f15486bfdc4f8edfb3e.jpg" TargetMode="External"/><Relationship Id="rId9" Type="http://schemas.openxmlformats.org/officeDocument/2006/relationships/hyperlink" Target="http://s019.radikal.ru/i632/1203/6e/6875a96fc154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Арифметические задачи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6199086"/>
            <a:ext cx="6400800" cy="62292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Кроссворд с клавиатурой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3560" y="3717032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МКС(К)ОУ «Краснинская школа-интернат VIII вида»,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7884368" y="6336792"/>
            <a:ext cx="521208" cy="521208"/>
          </a:xfrm>
          <a:prstGeom prst="actionButtonInformati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82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Выноска со стрелкой вправо 145"/>
          <p:cNvSpPr/>
          <p:nvPr/>
        </p:nvSpPr>
        <p:spPr>
          <a:xfrm>
            <a:off x="6319422" y="2632540"/>
            <a:ext cx="450573" cy="658472"/>
          </a:xfrm>
          <a:prstGeom prst="right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51351" y="3747860"/>
            <a:ext cx="8738786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Одна акула плыла со скоростью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100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 километров в час, а скорость другой акулы была   на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60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километров  в час меньше. Какова скорость второй акулы?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96725" y="17307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7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100 - 60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7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6302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55875" y="27309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3758" y="173071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334274" y="1730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105613" y="173071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258872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630755" y="17356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2581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797702" y="173564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254545" y="1735641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624826" y="173564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003121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375004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764521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631238" y="206566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631238" y="239569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613604" y="27257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31238" y="305575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5632840" y="3385782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771706" y="2730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556074" y="273094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904977" y="27309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8305175" y="2730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7" y="3009998"/>
            <a:ext cx="2302716" cy="972649"/>
          </a:xfrm>
          <a:prstGeom prst="rect">
            <a:avLst/>
          </a:prstGeom>
        </p:spPr>
      </p:pic>
      <p:sp>
        <p:nvSpPr>
          <p:cNvPr id="147" name="Управляющая кнопка: далее 146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9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37" grpId="0"/>
      <p:bldP spid="143" grpId="0"/>
      <p:bldP spid="144" grpId="0"/>
      <p:bldP spid="1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31097" y="3781233"/>
            <a:ext cx="9114503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Новорожденный медвежонок весит 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500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 граммов, а новорожденный слонёнок в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180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раз  тяжелее. Сколько килограммов весит новорожденный слонёнок?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96725" y="17307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7" y="139844"/>
            <a:ext cx="334798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∙ 180 : 1000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7" y="139844"/>
            <a:ext cx="334798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6302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55875" y="27309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3758" y="173071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334274" y="1730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105613" y="173071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258872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630755" y="17356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2581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797702" y="173564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254545" y="1735641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624826" y="173564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003121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375004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764521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631238" y="206566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631238" y="239569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613604" y="27257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79006" y="305550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5632840" y="3385782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771706" y="2730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556074" y="273094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904977" y="27309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8305175" y="2730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2862610" y="3055506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241506" y="305550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613990" y="305550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986474" y="305550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376592" y="305550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782740" y="305550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88888" y="305550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5951490" y="305550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" name="Рисунок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040" y="4809247"/>
            <a:ext cx="1272341" cy="1382026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75" y="2362142"/>
            <a:ext cx="2089408" cy="1650495"/>
          </a:xfrm>
          <a:prstGeom prst="rect">
            <a:avLst/>
          </a:prstGeom>
        </p:spPr>
      </p:pic>
      <p:sp>
        <p:nvSpPr>
          <p:cNvPr id="154" name="Выноска со стрелкой вправо 153"/>
          <p:cNvSpPr/>
          <p:nvPr/>
        </p:nvSpPr>
        <p:spPr>
          <a:xfrm>
            <a:off x="2427541" y="2957102"/>
            <a:ext cx="450573" cy="658472"/>
          </a:xfrm>
          <a:prstGeom prst="right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9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4" name="Управляющая кнопка: документ 83">
            <a:hlinkClick r:id="" action="ppaction://hlinkshowjump?jump=endshow" highlightClick="1"/>
          </p:cNvPr>
          <p:cNvSpPr/>
          <p:nvPr/>
        </p:nvSpPr>
        <p:spPr>
          <a:xfrm>
            <a:off x="8622792" y="6338305"/>
            <a:ext cx="521208" cy="519695"/>
          </a:xfrm>
          <a:prstGeom prst="actionButtonDocumen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3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1" animBg="1"/>
      <p:bldP spid="105" grpId="0" animBg="1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749" y="548680"/>
            <a:ext cx="8920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dasha46.narod.ru/Encyclopedic_Knowledge/Biology/Animals/Birds/1/Peregrine_Falcon.jpg</a:t>
            </a:r>
            <a:r>
              <a:rPr lang="ru-RU" dirty="0" smtClean="0"/>
              <a:t>  - сокол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4749" y="1167126"/>
            <a:ext cx="89202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www.online-utility.org/image/ImageCache?file=5/5e/Turdus_rubrocanus_gouldi.jpg/800px-Turdus_rubrocanus_gouldi.jpg</a:t>
            </a:r>
            <a:r>
              <a:rPr lang="ru-RU" dirty="0" smtClean="0"/>
              <a:t> - дрозд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4749" y="2062571"/>
            <a:ext cx="8920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static3.evermotion.org/files/model_images/aeb5d89eb16f4f15486bfdc4f8edfb3e.jpg</a:t>
            </a:r>
            <a:r>
              <a:rPr lang="ru-RU" dirty="0" smtClean="0"/>
              <a:t> - лиственница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4749" y="2681017"/>
            <a:ext cx="4952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www.art-saloon.ru/big/item_2394.jpg</a:t>
            </a:r>
            <a:r>
              <a:rPr lang="ru-RU" dirty="0" smtClean="0"/>
              <a:t> - сом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749" y="5006698"/>
            <a:ext cx="8920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www.englishexercises</a:t>
            </a:r>
            <a:r>
              <a:rPr lang="ru-RU" dirty="0" smtClean="0">
                <a:hlinkClick r:id="rId6"/>
              </a:rPr>
              <a:t>  </a:t>
            </a:r>
            <a:r>
              <a:rPr lang="en-US" dirty="0" smtClean="0">
                <a:hlinkClick r:id="rId6"/>
              </a:rPr>
              <a:t>.org/makeagame/my_documents/my_pictures/2011/mar/6BZ_bear2.jpg</a:t>
            </a:r>
            <a:r>
              <a:rPr lang="ru-RU" dirty="0" smtClean="0"/>
              <a:t> - бурый медведь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4749" y="3705358"/>
            <a:ext cx="8979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www.freeclipartpictures.com/clipart/pages/images/canimals88.jpg</a:t>
            </a:r>
            <a:r>
              <a:rPr lang="ru-RU" dirty="0" smtClean="0"/>
              <a:t> - белый медведь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14749" y="4046805"/>
            <a:ext cx="8889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www.statemaster.com/wikimir/images/upload.wikimedia.org/wikipedia/en/8/8e/Firecrest93.JPG</a:t>
            </a:r>
            <a:r>
              <a:rPr lang="ru-RU" dirty="0" smtClean="0"/>
              <a:t> - королёк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14749" y="4665251"/>
            <a:ext cx="8905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s019.radikal.ru/i632/1203/6e/6875a96fc154.jpg</a:t>
            </a:r>
            <a:r>
              <a:rPr lang="ru-RU" dirty="0" smtClean="0"/>
              <a:t> - ель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4749" y="3022464"/>
            <a:ext cx="8785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www.playcast.ru/uploads/2013/09/27/6182631.png</a:t>
            </a:r>
            <a:r>
              <a:rPr lang="ru-RU" dirty="0" smtClean="0"/>
              <a:t> - рябина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14749" y="3363911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images.paraorkut.com/img/clipart/images/s/shark-945.jpg</a:t>
            </a:r>
            <a:r>
              <a:rPr lang="en-US" dirty="0" smtClean="0"/>
              <a:t> </a:t>
            </a:r>
            <a:r>
              <a:rPr lang="ru-RU" dirty="0" smtClean="0"/>
              <a:t>- акула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14749" y="5625144"/>
            <a:ext cx="8831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smiles24.ru/data/smiles/anime-mishki-969.gif</a:t>
            </a:r>
            <a:r>
              <a:rPr lang="ru-RU" dirty="0" smtClean="0"/>
              <a:t> - медвежонок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14749" y="5966595"/>
            <a:ext cx="8844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i058.radikal.ru/1102/fe/51747b73865e.png</a:t>
            </a:r>
            <a:r>
              <a:rPr lang="ru-RU" dirty="0" smtClean="0"/>
              <a:t> - слонёнок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23755" y="135103"/>
            <a:ext cx="281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Franklin Gothic Medium Cond" panose="020B0606030402020204" pitchFamily="34" charset="0"/>
              </a:rPr>
              <a:t>Интернет – источники:</a:t>
            </a:r>
            <a:endParaRPr lang="ru-RU" sz="2400" dirty="0">
              <a:solidFill>
                <a:srgbClr val="002060"/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15" name="Управляющая кнопка: в начало 14">
            <a:hlinkClick r:id="" action="ppaction://hlinkshowjump?jump=firstslide" highlightClick="1"/>
          </p:cNvPr>
          <p:cNvSpPr/>
          <p:nvPr/>
        </p:nvSpPr>
        <p:spPr>
          <a:xfrm>
            <a:off x="8511869" y="6308911"/>
            <a:ext cx="632131" cy="549089"/>
          </a:xfrm>
          <a:prstGeom prst="actionButtonBeginning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по работе с кроссвордом: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Решаете задачу.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2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клавиатуре набираете буквами полученное число и в сетку кроссворда вписывается слово.</a:t>
            </a:r>
          </a:p>
          <a:p>
            <a:pPr marL="514350" indent="-514350">
              <a:buAutoNum type="arabicPeriod" startAt="2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 По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управляющей кнопке         переходите на следующий слайд.</a:t>
            </a: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4860032" y="3429000"/>
            <a:ext cx="521208" cy="52120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6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7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7" y="2654601"/>
            <a:ext cx="1594792" cy="1594792"/>
          </a:xfrm>
          <a:prstGeom prst="rect">
            <a:avLst/>
          </a:prstGeom>
        </p:spPr>
      </p:pic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135515" y="3781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5542" y="75189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5542" y="1739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84920" y="3965899"/>
            <a:ext cx="8607559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Сокол живёт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170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лет, а жизнь дрозда в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17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раз короче. Сколько лет живёт дрозд?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9" y="126530"/>
            <a:ext cx="196826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 : 17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9" y="126530"/>
            <a:ext cx="196826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Выноска со стрелкой вниз 43"/>
          <p:cNvSpPr/>
          <p:nvPr/>
        </p:nvSpPr>
        <p:spPr>
          <a:xfrm>
            <a:off x="1581601" y="44739"/>
            <a:ext cx="653813" cy="420546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1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4" name="Рисунок 8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453" y="3110256"/>
            <a:ext cx="1184751" cy="1113665"/>
          </a:xfrm>
          <a:prstGeom prst="rect">
            <a:avLst/>
          </a:prstGeom>
        </p:spPr>
      </p:pic>
      <p:sp>
        <p:nvSpPr>
          <p:cNvPr id="85" name="Управляющая кнопка: далее 84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7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3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58" grpId="0"/>
      <p:bldP spid="99" grpId="0"/>
      <p:bldP spid="100" grpId="0"/>
      <p:bldP spid="101" grpId="0"/>
      <p:bldP spid="102" grpId="0"/>
      <p:bldP spid="103" grpId="0"/>
      <p:bldP spid="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575" y="4734216"/>
            <a:ext cx="1394558" cy="1394558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306" y="2255525"/>
            <a:ext cx="1727774" cy="1734471"/>
          </a:xfrm>
          <a:prstGeom prst="rect">
            <a:avLst/>
          </a:prstGeom>
        </p:spPr>
      </p:pic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135515" y="3781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5542" y="1739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9" y="126530"/>
            <a:ext cx="196826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4000 : 10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9" y="126530"/>
            <a:ext cx="196826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5615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9987" y="3823967"/>
            <a:ext cx="8309072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Баобаб живёт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4000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лет, а лиственница в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10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раз меньше. Сколько лет живёт лиственница?</a:t>
            </a:r>
          </a:p>
        </p:txBody>
      </p:sp>
      <p:sp>
        <p:nvSpPr>
          <p:cNvPr id="113" name="Выноска со стрелкой вправо 112"/>
          <p:cNvSpPr/>
          <p:nvPr/>
        </p:nvSpPr>
        <p:spPr>
          <a:xfrm>
            <a:off x="877069" y="634847"/>
            <a:ext cx="450573" cy="658472"/>
          </a:xfrm>
          <a:prstGeom prst="right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8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3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4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1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04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Прямоугольник 68"/>
          <p:cNvSpPr/>
          <p:nvPr/>
        </p:nvSpPr>
        <p:spPr>
          <a:xfrm>
            <a:off x="89756" y="3726997"/>
            <a:ext cx="8964488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В наших реках есть сомы – пятиметровые гиганты, масса тела которых доходит до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300000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граммов. Сколько это килограммов?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135515" y="3781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5542" y="1739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8" y="126530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1кг = 1000г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8" y="126530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9463" y="173960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36" y="2625009"/>
            <a:ext cx="1841468" cy="1292710"/>
          </a:xfrm>
          <a:prstGeom prst="rect">
            <a:avLst/>
          </a:prstGeom>
        </p:spPr>
      </p:pic>
      <p:sp>
        <p:nvSpPr>
          <p:cNvPr id="118" name="Выноска со стрелкой вниз 117"/>
          <p:cNvSpPr/>
          <p:nvPr/>
        </p:nvSpPr>
        <p:spPr>
          <a:xfrm>
            <a:off x="3910947" y="331348"/>
            <a:ext cx="653813" cy="420546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19" name="Управляющая кнопка: далее 118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3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13" grpId="0"/>
      <p:bldP spid="114" grpId="0"/>
      <p:bldP spid="115" grpId="0"/>
      <p:bldP spid="116" grpId="0"/>
      <p:bldP spid="1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89756" y="3793136"/>
            <a:ext cx="8964488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Масса бурого медведя 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350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килограммов, он легче , чем белый медведь на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150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килограммов. Чему равна масса белого медведя?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1135515" y="3781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5542" y="1739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4406400" y="27207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 + 150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4406400" y="27207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9463" y="173960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680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37207" y="272661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pic>
        <p:nvPicPr>
          <p:cNvPr id="69" name="Рисунок 6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26" y="2901075"/>
            <a:ext cx="1550325" cy="996637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59048" y="4740856"/>
            <a:ext cx="1738287" cy="1299023"/>
          </a:xfrm>
          <a:prstGeom prst="rect">
            <a:avLst/>
          </a:prstGeom>
        </p:spPr>
      </p:pic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126" name="Выноска со стрелкой вниз 125"/>
          <p:cNvSpPr/>
          <p:nvPr/>
        </p:nvSpPr>
        <p:spPr>
          <a:xfrm>
            <a:off x="7045053" y="721818"/>
            <a:ext cx="653813" cy="420546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7" name="Управляющая кнопка: далее 126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7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49" y="2398074"/>
            <a:ext cx="1516151" cy="1461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8" name="TextBox 97"/>
          <p:cNvSpPr txBox="1"/>
          <p:nvPr/>
        </p:nvSpPr>
        <p:spPr>
          <a:xfrm>
            <a:off x="179513" y="3781233"/>
            <a:ext cx="8784976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Самая маленькая птичка России – королёк. Масса её тела составляет  двухсотую часть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1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килограмма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. Сколько граммов весит птичка королёк?</a:t>
            </a:r>
            <a:endParaRPr lang="ru-RU" sz="2800" dirty="0"/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96725" y="17307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18257" y="126530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: 200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18257" y="126530"/>
            <a:ext cx="2406546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9463" y="173960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680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37207" y="272661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3758" y="173071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334274" y="1730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105613" y="173071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8" name="Выноска со стрелкой вправо 127"/>
          <p:cNvSpPr/>
          <p:nvPr/>
        </p:nvSpPr>
        <p:spPr>
          <a:xfrm>
            <a:off x="492816" y="1632310"/>
            <a:ext cx="450573" cy="658472"/>
          </a:xfrm>
          <a:prstGeom prst="right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9" name="Управляющая кнопка: далее 128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0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25" grpId="0"/>
      <p:bldP spid="126" grpId="0"/>
      <p:bldP spid="1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Рисунок 6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039" y="5166228"/>
            <a:ext cx="2541288" cy="169177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24" y="1934674"/>
            <a:ext cx="1508306" cy="1804240"/>
          </a:xfrm>
          <a:prstGeom prst="rect">
            <a:avLst/>
          </a:prstGeom>
        </p:spPr>
      </p:pic>
      <p:sp>
        <p:nvSpPr>
          <p:cNvPr id="137" name="Прямоугольник 136"/>
          <p:cNvSpPr/>
          <p:nvPr/>
        </p:nvSpPr>
        <p:spPr>
          <a:xfrm>
            <a:off x="267446" y="3781233"/>
            <a:ext cx="8769050" cy="138499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Ель может жить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1200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лет, сосна половину это возраста, а рябина на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 520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лет  меньше, чем сосна. Сколько лет живёт рябина?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96725" y="17307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7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1200 : 2 –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520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18423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6302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37207" y="272661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3758" y="173071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334274" y="1730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105613" y="173071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258872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630755" y="17356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2581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797702" y="173564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254545" y="1735641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624826" y="173564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003121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375004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764521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38" name="Выноска со стрелкой вправо 137"/>
          <p:cNvSpPr/>
          <p:nvPr/>
        </p:nvSpPr>
        <p:spPr>
          <a:xfrm>
            <a:off x="2822399" y="1632310"/>
            <a:ext cx="450573" cy="658472"/>
          </a:xfrm>
          <a:prstGeom prst="right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6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9" name="Управляющая кнопка: далее 138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16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69138" y="3767768"/>
            <a:ext cx="8974861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Лиственница достигла высоты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27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 метров. Она росла рядом со зданием такой же высоты. Сколько этажей в здании, если один этаж составляет </a:t>
            </a:r>
            <a:r>
              <a:rPr lang="ru-RU" sz="2800" b="1" dirty="0">
                <a:solidFill>
                  <a:srgbClr val="C00000"/>
                </a:solidFill>
                <a:latin typeface="Franklin Gothic Medium Cond" pitchFamily="34" charset="0"/>
              </a:rPr>
              <a:t>3 </a:t>
            </a:r>
            <a:r>
              <a:rPr lang="ru-RU" sz="2800" b="1" dirty="0">
                <a:solidFill>
                  <a:srgbClr val="002060"/>
                </a:solidFill>
                <a:latin typeface="Franklin Gothic Medium Cond" pitchFamily="34" charset="0"/>
              </a:rPr>
              <a:t>метра?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195358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2476121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998662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3521203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043744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566285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088826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611367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6133908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11" name="Багетная рамка 10"/>
          <p:cNvSpPr/>
          <p:nvPr/>
        </p:nvSpPr>
        <p:spPr>
          <a:xfrm>
            <a:off x="6656450" y="5129764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69297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143237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21538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73779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26020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378260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4305016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82742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5349832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sp>
        <p:nvSpPr>
          <p:cNvPr id="21" name="Багетная рамка 20"/>
          <p:cNvSpPr/>
          <p:nvPr/>
        </p:nvSpPr>
        <p:spPr>
          <a:xfrm>
            <a:off x="5872240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6394648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6917054" y="5674097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954671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76970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9269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2156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043867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566166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088465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610764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133063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655362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7177658" y="6218430"/>
            <a:ext cx="521208" cy="521208"/>
          </a:xfrm>
          <a:prstGeom prst="bevel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943389" y="488874"/>
            <a:ext cx="7765670" cy="3292359"/>
            <a:chOff x="576202" y="424673"/>
            <a:chExt cx="7962670" cy="314031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70203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368804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767405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166006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564607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63208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361809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3760410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59012" y="73870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68804" y="424673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1368804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368804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368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368804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7620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7480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76740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3760410" y="1366766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3760410" y="105273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376041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76041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76041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96320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361809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4159012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557613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4956214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5354815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753416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6152017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6550618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6949220" y="1680797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354815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5354815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354815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354815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354815" y="3250952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2564607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2963208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361809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376041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4159011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4557612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4956214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753416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949220" y="1366765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949220" y="1052734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6949220" y="2308859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6949220" y="1994828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694922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6949220" y="2936921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550618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7347669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7746270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8144871" y="2622890"/>
              <a:ext cx="394001" cy="3140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702336" y="422659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03523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96725" y="10811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96725" y="14103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96725" y="17307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706343" y="2068839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024757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: 3                                    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5024757" y="139844"/>
            <a:ext cx="2840223" cy="724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06875" y="751894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9331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455139" y="751894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28731" y="7518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86907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662715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8280" y="7518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31962" y="7518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057096" y="10811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31448" y="14103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36302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048280" y="20688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039463" y="23980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37207" y="10769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145222" y="1406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15403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54840" y="2066743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145222" y="23966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37207" y="272661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54039" y="30565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3758" y="173071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334274" y="173071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105613" y="173071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258872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630755" y="173564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425819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797702" y="173564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254545" y="1735641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624826" y="173564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003121" y="17356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375004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764521" y="17356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631238" y="206566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631238" y="239569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613604" y="27257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31238" y="305575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5632840" y="3385782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pic>
        <p:nvPicPr>
          <p:cNvPr id="137" name="Рисунок 13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223" y="1920780"/>
            <a:ext cx="1935873" cy="1935873"/>
          </a:xfrm>
          <a:prstGeom prst="rect">
            <a:avLst/>
          </a:prstGeom>
        </p:spPr>
      </p:pic>
      <p:sp>
        <p:nvSpPr>
          <p:cNvPr id="143" name="Выноска со стрелкой вниз 142"/>
          <p:cNvSpPr/>
          <p:nvPr/>
        </p:nvSpPr>
        <p:spPr>
          <a:xfrm>
            <a:off x="5496050" y="1336792"/>
            <a:ext cx="653813" cy="420546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144" name="Управляющая кнопка: далее 143">
            <a:hlinkClick r:id="" action="ppaction://hlinkshowjump?jump=nextslide" highlightClick="1"/>
          </p:cNvPr>
          <p:cNvSpPr/>
          <p:nvPr/>
        </p:nvSpPr>
        <p:spPr>
          <a:xfrm>
            <a:off x="8662235" y="6359917"/>
            <a:ext cx="481765" cy="498083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14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05" grpId="0" animBg="1"/>
      <p:bldP spid="138" grpId="0"/>
      <p:bldP spid="139" grpId="0"/>
      <p:bldP spid="140" grpId="0"/>
      <p:bldP spid="141" grpId="0"/>
      <p:bldP spid="14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951</Words>
  <Application>Microsoft Office PowerPoint</Application>
  <PresentationFormat>Экран (4:3)</PresentationFormat>
  <Paragraphs>639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Арифметические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41</cp:revision>
  <dcterms:created xsi:type="dcterms:W3CDTF">2015-01-09T09:15:31Z</dcterms:created>
  <dcterms:modified xsi:type="dcterms:W3CDTF">2015-01-16T02:13:03Z</dcterms:modified>
</cp:coreProperties>
</file>