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60" r:id="rId3"/>
    <p:sldId id="268" r:id="rId4"/>
    <p:sldId id="262" r:id="rId5"/>
    <p:sldId id="263" r:id="rId6"/>
    <p:sldId id="264" r:id="rId7"/>
    <p:sldId id="265" r:id="rId8"/>
    <p:sldId id="266" r:id="rId9"/>
    <p:sldId id="267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1D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4FEC5C-653C-4C27-8DD2-A9A206D6D941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4CDE7-BA20-42E3-BAB1-645666215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480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BB14-57DB-4457-AC0C-8274DD76FB7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47E4-9AF5-4F91-9D6C-D2A612112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053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BB14-57DB-4457-AC0C-8274DD76FB7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47E4-9AF5-4F91-9D6C-D2A612112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40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BB14-57DB-4457-AC0C-8274DD76FB7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47E4-9AF5-4F91-9D6C-D2A612112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740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BB14-57DB-4457-AC0C-8274DD76FB7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47E4-9AF5-4F91-9D6C-D2A612112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817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BB14-57DB-4457-AC0C-8274DD76FB7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47E4-9AF5-4F91-9D6C-D2A612112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56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BB14-57DB-4457-AC0C-8274DD76FB7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47E4-9AF5-4F91-9D6C-D2A612112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441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BB14-57DB-4457-AC0C-8274DD76FB7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47E4-9AF5-4F91-9D6C-D2A612112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00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BB14-57DB-4457-AC0C-8274DD76FB7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47E4-9AF5-4F91-9D6C-D2A612112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74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BB14-57DB-4457-AC0C-8274DD76FB7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47E4-9AF5-4F91-9D6C-D2A612112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82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BB14-57DB-4457-AC0C-8274DD76FB7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47E4-9AF5-4F91-9D6C-D2A612112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661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BB14-57DB-4457-AC0C-8274DD76FB7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47E4-9AF5-4F91-9D6C-D2A612112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038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6BB14-57DB-4457-AC0C-8274DD76FB7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547E4-9AF5-4F91-9D6C-D2A612112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166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img1.liveinternet.ru/images/attach/c/7/98/696/98696231_4979645_0_5d53a_a5fea069_XL.jpg" TargetMode="External"/><Relationship Id="rId3" Type="http://schemas.openxmlformats.org/officeDocument/2006/relationships/hyperlink" Target="http://pedsovet.su/_ld/429/84139413.jpg" TargetMode="External"/><Relationship Id="rId7" Type="http://schemas.openxmlformats.org/officeDocument/2006/relationships/hyperlink" Target="http://stixi.solnishkomoe.ru/wp-content/uploads/2012/04/landush.jpg" TargetMode="External"/><Relationship Id="rId12" Type="http://schemas.openxmlformats.org/officeDocument/2006/relationships/hyperlink" Target="http://s42.radikal.ru/i096/1307/c2/6a5218471b74.jpg" TargetMode="External"/><Relationship Id="rId2" Type="http://schemas.openxmlformats.org/officeDocument/2006/relationships/hyperlink" Target="http://img-fotki.yandex.ru/get/5112/81939623.e/0_7ae59_ee471c4d_X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tixi.solnishkomoe.ru/wp-content/uploads/2012/04/podsnezhnik.jpg" TargetMode="External"/><Relationship Id="rId11" Type="http://schemas.openxmlformats.org/officeDocument/2006/relationships/hyperlink" Target="http://slavclub.ru/zagadki/zagadkivesna/1518-zagadki_pro_narciss.html" TargetMode="External"/><Relationship Id="rId5" Type="http://schemas.openxmlformats.org/officeDocument/2006/relationships/hyperlink" Target="http://www.chitalnya.ru/work/746491/" TargetMode="External"/><Relationship Id="rId10" Type="http://schemas.openxmlformats.org/officeDocument/2006/relationships/hyperlink" Target="http://im1-tub-ru.yandex.net/i?id=9a5af2dce3c25958e80c25165464fe1b-141-144&amp;n=21" TargetMode="External"/><Relationship Id="rId4" Type="http://schemas.openxmlformats.org/officeDocument/2006/relationships/hyperlink" Target="http://www.csun.edu/~mk113411/butterfly_peabut.gif" TargetMode="External"/><Relationship Id="rId9" Type="http://schemas.openxmlformats.org/officeDocument/2006/relationships/hyperlink" Target="http://im1-tub-ru.yandex.net/i?id=174a0cf7d6bbbe8d780f9149f91bfce8-87-144&amp;n=2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415"/>
            <a:ext cx="9561434" cy="717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 rot="10800000" flipV="1">
            <a:off x="1907704" y="4977173"/>
            <a:ext cx="4392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Выполнила Потапова Вера Владимировна,</a:t>
            </a:r>
          </a:p>
          <a:p>
            <a:r>
              <a:rPr lang="ru-RU" dirty="0" smtClean="0"/>
              <a:t>учитель русского языка и литературы ГОУ РК «Республиканский центр образования» г. Сыктывкар Республика Коми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836712"/>
            <a:ext cx="6408712" cy="316835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Bottom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Интерактивный кроссворд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«Весенние цветы»</a:t>
            </a:r>
            <a:endParaRPr lang="ru-RU" sz="5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3" name="Picture 5" descr="Анимационные картинки - Всякая всячина - Каталог файлов - МЕТОДИЧЕСКИЙ СУНДУЧОК - Сайт учителя Изо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836712"/>
            <a:ext cx="1447800" cy="113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72400" y="5916899"/>
            <a:ext cx="657584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Управляющая кнопка: в конец 1">
            <a:hlinkClick r:id="" action="ppaction://hlinkshowjump?jump=lastslide" highlightClick="1"/>
          </p:cNvPr>
          <p:cNvSpPr/>
          <p:nvPr/>
        </p:nvSpPr>
        <p:spPr>
          <a:xfrm>
            <a:off x="467544" y="6177503"/>
            <a:ext cx="504056" cy="491857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84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206044"/>
            <a:ext cx="792088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http://img-fotki.yandex.ru/get/5112/81939623.e/0_7ae59_ee471c4d_XL</a:t>
            </a:r>
            <a:r>
              <a:rPr lang="ru-RU" dirty="0"/>
              <a:t> </a:t>
            </a:r>
            <a:r>
              <a:rPr lang="ru-RU" dirty="0" smtClean="0"/>
              <a:t>изображение бабочки</a:t>
            </a:r>
          </a:p>
          <a:p>
            <a:r>
              <a:rPr lang="en-US" dirty="0" smtClean="0">
                <a:hlinkClick r:id="rId3"/>
              </a:rPr>
              <a:t>http://pedsovet.su/_ld/429/84139413.jpg</a:t>
            </a:r>
            <a:r>
              <a:rPr lang="ru-RU" dirty="0"/>
              <a:t> </a:t>
            </a:r>
            <a:r>
              <a:rPr lang="ru-RU" dirty="0" smtClean="0"/>
              <a:t> рамка</a:t>
            </a:r>
          </a:p>
          <a:p>
            <a:r>
              <a:rPr lang="en-US" dirty="0" smtClean="0">
                <a:hlinkClick r:id="rId4"/>
              </a:rPr>
              <a:t>http://www.csun.edu/~mk113411/butterfly_peabut.gif</a:t>
            </a:r>
            <a:r>
              <a:rPr lang="ru-RU" dirty="0"/>
              <a:t> </a:t>
            </a:r>
            <a:r>
              <a:rPr lang="ru-RU" dirty="0" smtClean="0"/>
              <a:t> анимационная бабочка</a:t>
            </a:r>
          </a:p>
          <a:p>
            <a:r>
              <a:rPr lang="en-US" dirty="0" smtClean="0">
                <a:hlinkClick r:id="rId5"/>
              </a:rPr>
              <a:t>http://www.chitalnya.ru/work/746491/</a:t>
            </a:r>
            <a:r>
              <a:rPr lang="ru-RU" dirty="0"/>
              <a:t> </a:t>
            </a:r>
            <a:r>
              <a:rPr lang="ru-RU" dirty="0" smtClean="0"/>
              <a:t> стихи-загадки </a:t>
            </a:r>
            <a:r>
              <a:rPr lang="ru-RU" dirty="0"/>
              <a:t>о цветах 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http://stixi.solnishkomoe.ru/wp-content/uploads/2012/04/podsnezhnik.jpg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фото подснежника</a:t>
            </a:r>
          </a:p>
          <a:p>
            <a:r>
              <a:rPr lang="en-US" dirty="0" smtClean="0">
                <a:hlinkClick r:id="rId7"/>
              </a:rPr>
              <a:t>http://stixi.solnishkomoe.ru/wp-content/uploads/2012/04/landush.jpg</a:t>
            </a:r>
            <a:endParaRPr lang="ru-RU" dirty="0" smtClean="0"/>
          </a:p>
          <a:p>
            <a:r>
              <a:rPr lang="ru-RU" dirty="0" smtClean="0"/>
              <a:t>фото ландыша</a:t>
            </a:r>
          </a:p>
          <a:p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img1.liveinternet.ru/images/attach/c/7/98/696/98696231_4979645_0_5d53a_a5fea069_XL.jpg</a:t>
            </a:r>
            <a:r>
              <a:rPr lang="ru-RU" dirty="0"/>
              <a:t> </a:t>
            </a:r>
            <a:r>
              <a:rPr lang="ru-RU" dirty="0" smtClean="0"/>
              <a:t> фото тюльпанов</a:t>
            </a:r>
          </a:p>
          <a:p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im1-tub-ru.yandex.net/i?id=174a0cf7d6bbbe8d780f9149f91bfce8-87-144&amp;n=21</a:t>
            </a:r>
            <a:r>
              <a:rPr lang="ru-RU" dirty="0" smtClean="0"/>
              <a:t> фото крокусов</a:t>
            </a:r>
          </a:p>
          <a:p>
            <a:r>
              <a:rPr lang="en-US" dirty="0">
                <a:hlinkClick r:id="rId10"/>
              </a:rPr>
              <a:t>http://</a:t>
            </a:r>
            <a:r>
              <a:rPr lang="en-US" dirty="0" smtClean="0">
                <a:hlinkClick r:id="rId10"/>
              </a:rPr>
              <a:t>im1-tub-ru.yandex.net/i?id=9a5af2dce3c25958e80c25165464fe1b-141-144&amp;n=21</a:t>
            </a:r>
            <a:r>
              <a:rPr lang="ru-RU" dirty="0" smtClean="0"/>
              <a:t> фото нарциссов</a:t>
            </a:r>
          </a:p>
          <a:p>
            <a:r>
              <a:rPr lang="en-US" dirty="0">
                <a:hlinkClick r:id="rId11"/>
              </a:rPr>
              <a:t>http://</a:t>
            </a:r>
            <a:r>
              <a:rPr lang="en-US" dirty="0" smtClean="0">
                <a:hlinkClick r:id="rId11"/>
              </a:rPr>
              <a:t>slavclub.ru/zagadki/zagadkivesna/1518-zagadki_pro_narciss.html</a:t>
            </a:r>
            <a:r>
              <a:rPr lang="ru-RU" dirty="0" smtClean="0"/>
              <a:t>  стихи про нарцисс</a:t>
            </a:r>
          </a:p>
          <a:p>
            <a:r>
              <a:rPr lang="en-US" dirty="0">
                <a:hlinkClick r:id="rId12"/>
              </a:rPr>
              <a:t>http://</a:t>
            </a:r>
            <a:r>
              <a:rPr lang="en-US" dirty="0" smtClean="0">
                <a:hlinkClick r:id="rId12"/>
              </a:rPr>
              <a:t>s42.radikal.ru/i096/1307/c2/6a5218471b74.jpg</a:t>
            </a:r>
            <a:r>
              <a:rPr lang="ru-RU" dirty="0"/>
              <a:t> </a:t>
            </a:r>
            <a:r>
              <a:rPr lang="ru-RU" dirty="0" smtClean="0"/>
              <a:t> букет цветов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699792" y="476672"/>
            <a:ext cx="3494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Интернет - ресурсы</a:t>
            </a:r>
            <a:endParaRPr lang="ru-RU" sz="2800" b="1" dirty="0"/>
          </a:p>
        </p:txBody>
      </p:sp>
      <p:sp>
        <p:nvSpPr>
          <p:cNvPr id="4" name="Управляющая кнопка: в начало 3">
            <a:hlinkClick r:id="" action="ppaction://hlinkshowjump?jump=firstslide" highlightClick="1"/>
          </p:cNvPr>
          <p:cNvSpPr/>
          <p:nvPr/>
        </p:nvSpPr>
        <p:spPr>
          <a:xfrm>
            <a:off x="7956376" y="5949280"/>
            <a:ext cx="576064" cy="57606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539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45"/>
            <a:ext cx="9144000" cy="6862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72400" y="5916899"/>
            <a:ext cx="657584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25" y="476672"/>
            <a:ext cx="2762250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3" y="908720"/>
            <a:ext cx="495029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FE8637">
                    <a:lumMod val="50000"/>
                  </a:srgbClr>
                </a:solidFill>
                <a:latin typeface="Century Schoolbook"/>
              </a:rPr>
              <a:t>Дорогие ребята!</a:t>
            </a:r>
          </a:p>
          <a:p>
            <a:pPr lvl="0"/>
            <a:r>
              <a:rPr lang="ru-RU" sz="2800" b="1" dirty="0">
                <a:solidFill>
                  <a:srgbClr val="FE8637">
                    <a:lumMod val="50000"/>
                  </a:srgbClr>
                </a:solidFill>
                <a:latin typeface="Century Schoolbook"/>
              </a:rPr>
              <a:t>Наступила </a:t>
            </a:r>
            <a:r>
              <a:rPr lang="ru-RU" sz="2800" b="1" dirty="0" smtClean="0">
                <a:solidFill>
                  <a:srgbClr val="FE8637">
                    <a:lumMod val="50000"/>
                  </a:srgbClr>
                </a:solidFill>
                <a:latin typeface="Century Schoolbook"/>
              </a:rPr>
              <a:t>весна. </a:t>
            </a:r>
            <a:r>
              <a:rPr lang="ru-RU" sz="2800" b="1" dirty="0">
                <a:solidFill>
                  <a:srgbClr val="FE8637">
                    <a:lumMod val="50000"/>
                  </a:srgbClr>
                </a:solidFill>
                <a:latin typeface="Century Schoolbook"/>
              </a:rPr>
              <a:t>Мы, бабочки,  проснулись. Как приятно полетать над первыми весенними цветами, вдохнуть их аромат. А знаете ли вы их, </a:t>
            </a:r>
            <a:r>
              <a:rPr lang="ru-RU" sz="2800" b="1" dirty="0" smtClean="0">
                <a:solidFill>
                  <a:srgbClr val="FE8637">
                    <a:lumMod val="50000"/>
                  </a:srgbClr>
                </a:solidFill>
                <a:latin typeface="Century Schoolbook"/>
              </a:rPr>
              <a:t>ребята?</a:t>
            </a:r>
            <a:endParaRPr lang="ru-RU" sz="2800" b="1" dirty="0">
              <a:solidFill>
                <a:srgbClr val="FE8637">
                  <a:lumMod val="50000"/>
                </a:srgbClr>
              </a:solidFill>
              <a:latin typeface="Century Schoolbook"/>
            </a:endParaRPr>
          </a:p>
          <a:p>
            <a:pPr lvl="0"/>
            <a:r>
              <a:rPr lang="ru-RU" sz="2800" b="1" dirty="0">
                <a:solidFill>
                  <a:srgbClr val="FE8637">
                    <a:lumMod val="50000"/>
                  </a:srgbClr>
                </a:solidFill>
                <a:latin typeface="Century Schoolbook"/>
              </a:rPr>
              <a:t>Давайте разгадаем кроссворд.</a:t>
            </a:r>
          </a:p>
        </p:txBody>
      </p:sp>
    </p:spTree>
    <p:extLst>
      <p:ext uri="{BB962C8B-B14F-4D97-AF65-F5344CB8AC3E}">
        <p14:creationId xmlns:p14="http://schemas.microsoft.com/office/powerpoint/2010/main" val="69071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45"/>
            <a:ext cx="9144000" cy="6862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72400" y="5916899"/>
            <a:ext cx="657584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25" y="476672"/>
            <a:ext cx="2762250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7" y="1412776"/>
            <a:ext cx="547260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FE8637">
                    <a:lumMod val="50000"/>
                  </a:srgbClr>
                </a:solidFill>
                <a:latin typeface="Century Schoolbook"/>
              </a:rPr>
              <a:t>Ребята!</a:t>
            </a:r>
          </a:p>
          <a:p>
            <a:pPr lvl="0"/>
            <a:r>
              <a:rPr lang="ru-RU" sz="2800" b="1" dirty="0" smtClean="0">
                <a:solidFill>
                  <a:srgbClr val="FE8637">
                    <a:lumMod val="50000"/>
                  </a:srgbClr>
                </a:solidFill>
                <a:latin typeface="Century Schoolbook"/>
              </a:rPr>
              <a:t>При нажатии на кнопку с вопросом появляется задание. Если нужна подсказка, то нажимайте на кнопку со словом ПОДСКАЗКА.</a:t>
            </a:r>
            <a:endParaRPr lang="ru-RU" sz="2800" b="1" dirty="0">
              <a:solidFill>
                <a:srgbClr val="FE8637">
                  <a:lumMod val="50000"/>
                </a:srgbClr>
              </a:solidFill>
              <a:latin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381836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41"/>
            <a:ext cx="9144000" cy="6862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72400" y="5916899"/>
            <a:ext cx="657584" cy="521208"/>
          </a:xfrm>
          <a:prstGeom prst="actionButtonForwardNex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3804" y="-20525"/>
            <a:ext cx="1911127" cy="1703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7703" y="1069758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Ю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907703" y="700426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Т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07703" y="142652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Л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907703" y="1783740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Ь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07703" y="2153072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П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907703" y="2525215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907703" y="2894547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3" y="1426524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627783" y="1426524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987823" y="1425984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347863" y="1426524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707903" y="1426524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267743" y="2155883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627783" y="2155883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987823" y="2153072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347863" y="2155883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702258" y="2153072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067943" y="2155883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4427983" y="2155883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3" y="2155883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5148063" y="2155883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2267743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2634289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2987823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3342218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3702258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4062298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5148063" y="2525215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5148063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5148063" y="3263879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5148063" y="4002543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5148063" y="3633211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Багетная рамка 5"/>
          <p:cNvSpPr/>
          <p:nvPr/>
        </p:nvSpPr>
        <p:spPr>
          <a:xfrm>
            <a:off x="2572063" y="5210358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82278" y="4548509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4034678" y="4700909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4" name="Багетная рамка 43"/>
          <p:cNvSpPr/>
          <p:nvPr/>
        </p:nvSpPr>
        <p:spPr>
          <a:xfrm>
            <a:off x="2197648" y="5223115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5" name="Багетная рамка 44"/>
          <p:cNvSpPr/>
          <p:nvPr/>
        </p:nvSpPr>
        <p:spPr>
          <a:xfrm>
            <a:off x="2994329" y="5223268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6" name="Багетная рамка 45"/>
          <p:cNvSpPr/>
          <p:nvPr/>
        </p:nvSpPr>
        <p:spPr>
          <a:xfrm>
            <a:off x="3435503" y="5223268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7" name="Багетная рамка 46"/>
          <p:cNvSpPr/>
          <p:nvPr/>
        </p:nvSpPr>
        <p:spPr>
          <a:xfrm>
            <a:off x="3846274" y="5223268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8" name="Багетная рамка 47"/>
          <p:cNvSpPr/>
          <p:nvPr/>
        </p:nvSpPr>
        <p:spPr>
          <a:xfrm>
            <a:off x="4224316" y="5223268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9" name="Багетная рамка 48"/>
          <p:cNvSpPr/>
          <p:nvPr/>
        </p:nvSpPr>
        <p:spPr>
          <a:xfrm>
            <a:off x="4648558" y="5223268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Ё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0" name="Багетная рамка 49"/>
          <p:cNvSpPr/>
          <p:nvPr/>
        </p:nvSpPr>
        <p:spPr>
          <a:xfrm>
            <a:off x="5058064" y="5223268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" name="Багетная рамка 50"/>
          <p:cNvSpPr/>
          <p:nvPr/>
        </p:nvSpPr>
        <p:spPr>
          <a:xfrm>
            <a:off x="5484219" y="522311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2" name="Багетная рамка 51"/>
          <p:cNvSpPr/>
          <p:nvPr/>
        </p:nvSpPr>
        <p:spPr>
          <a:xfrm>
            <a:off x="5897189" y="5223268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3" name="Багетная рамка 52"/>
          <p:cNvSpPr/>
          <p:nvPr/>
        </p:nvSpPr>
        <p:spPr>
          <a:xfrm>
            <a:off x="6318475" y="5223118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Й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4" name="Багетная рамка 53"/>
          <p:cNvSpPr/>
          <p:nvPr/>
        </p:nvSpPr>
        <p:spPr>
          <a:xfrm>
            <a:off x="6714519" y="5223117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5" name="Багетная рамка 54"/>
          <p:cNvSpPr/>
          <p:nvPr/>
        </p:nvSpPr>
        <p:spPr>
          <a:xfrm>
            <a:off x="2429761" y="5576387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6" name="Багетная рамка 55"/>
          <p:cNvSpPr/>
          <p:nvPr/>
        </p:nvSpPr>
        <p:spPr>
          <a:xfrm>
            <a:off x="3648252" y="5576388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</a:t>
            </a:r>
          </a:p>
        </p:txBody>
      </p:sp>
      <p:sp>
        <p:nvSpPr>
          <p:cNvPr id="57" name="Багетная рамка 56"/>
          <p:cNvSpPr/>
          <p:nvPr/>
        </p:nvSpPr>
        <p:spPr>
          <a:xfrm>
            <a:off x="2841774" y="5576537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8" name="Багетная рамка 57"/>
          <p:cNvSpPr/>
          <p:nvPr/>
        </p:nvSpPr>
        <p:spPr>
          <a:xfrm>
            <a:off x="3252208" y="5576537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9" name="Багетная рамка 58"/>
          <p:cNvSpPr/>
          <p:nvPr/>
        </p:nvSpPr>
        <p:spPr>
          <a:xfrm>
            <a:off x="4454544" y="5576389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0" name="Багетная рамка 59"/>
          <p:cNvSpPr/>
          <p:nvPr/>
        </p:nvSpPr>
        <p:spPr>
          <a:xfrm>
            <a:off x="4052299" y="5576537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1" name="Багетная рамка 60"/>
          <p:cNvSpPr/>
          <p:nvPr/>
        </p:nvSpPr>
        <p:spPr>
          <a:xfrm>
            <a:off x="4860042" y="5563627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2" name="Багетная рамка 61"/>
          <p:cNvSpPr/>
          <p:nvPr/>
        </p:nvSpPr>
        <p:spPr>
          <a:xfrm>
            <a:off x="6510905" y="556363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3" name="Багетная рамка 62"/>
          <p:cNvSpPr/>
          <p:nvPr/>
        </p:nvSpPr>
        <p:spPr>
          <a:xfrm>
            <a:off x="3076880" y="592980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4" name="Багетная рамка 63"/>
          <p:cNvSpPr/>
          <p:nvPr/>
        </p:nvSpPr>
        <p:spPr>
          <a:xfrm>
            <a:off x="2655123" y="592980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5" name="Багетная рамка 64"/>
          <p:cNvSpPr/>
          <p:nvPr/>
        </p:nvSpPr>
        <p:spPr>
          <a:xfrm>
            <a:off x="6093916" y="556363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6" name="Багетная рамка 65"/>
          <p:cNvSpPr/>
          <p:nvPr/>
        </p:nvSpPr>
        <p:spPr>
          <a:xfrm>
            <a:off x="5680826" y="5563629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8" name="Багетная рамка 67"/>
          <p:cNvSpPr/>
          <p:nvPr/>
        </p:nvSpPr>
        <p:spPr>
          <a:xfrm>
            <a:off x="3484610" y="592980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9" name="Багетная рамка 68"/>
          <p:cNvSpPr/>
          <p:nvPr/>
        </p:nvSpPr>
        <p:spPr>
          <a:xfrm>
            <a:off x="3883770" y="592980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Щ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0" name="Багетная рамка 69"/>
          <p:cNvSpPr/>
          <p:nvPr/>
        </p:nvSpPr>
        <p:spPr>
          <a:xfrm>
            <a:off x="4692131" y="592980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Ы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1" name="Багетная рамка 70"/>
          <p:cNvSpPr/>
          <p:nvPr/>
        </p:nvSpPr>
        <p:spPr>
          <a:xfrm>
            <a:off x="4310812" y="592980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Ъ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2" name="Багетная рамка 71"/>
          <p:cNvSpPr/>
          <p:nvPr/>
        </p:nvSpPr>
        <p:spPr>
          <a:xfrm>
            <a:off x="5088175" y="592980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Ь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3" name="Багетная рамка 72"/>
          <p:cNvSpPr/>
          <p:nvPr/>
        </p:nvSpPr>
        <p:spPr>
          <a:xfrm>
            <a:off x="5501145" y="592980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4" name="Багетная рамка 73"/>
          <p:cNvSpPr/>
          <p:nvPr/>
        </p:nvSpPr>
        <p:spPr>
          <a:xfrm>
            <a:off x="5922431" y="592980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Ю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5" name="Багетная рамка 74"/>
          <p:cNvSpPr/>
          <p:nvPr/>
        </p:nvSpPr>
        <p:spPr>
          <a:xfrm>
            <a:off x="6349761" y="592980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48" name="Прямоугольник 2047"/>
          <p:cNvSpPr/>
          <p:nvPr/>
        </p:nvSpPr>
        <p:spPr>
          <a:xfrm>
            <a:off x="5697872" y="2340550"/>
            <a:ext cx="30175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2051" name="Скругленный прямоугольник 2050"/>
          <p:cNvSpPr/>
          <p:nvPr/>
        </p:nvSpPr>
        <p:spPr>
          <a:xfrm>
            <a:off x="5564931" y="1069758"/>
            <a:ext cx="3265053" cy="311745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1. В палисадниках растут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Разноцветные,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Летом были бы они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Незаметные,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 весною так желанны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Нам…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" name="Управляющая кнопка: справка 1">
            <a:hlinkClick r:id="" action="ppaction://noaction" highlightClick="1"/>
          </p:cNvPr>
          <p:cNvSpPr/>
          <p:nvPr/>
        </p:nvSpPr>
        <p:spPr>
          <a:xfrm>
            <a:off x="7267544" y="5929806"/>
            <a:ext cx="616824" cy="517907"/>
          </a:xfrm>
          <a:prstGeom prst="actionButtonHelp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Управляющая кнопка: настраиваемая 2048">
            <a:hlinkClick r:id="" action="ppaction://noaction" highlightClick="1"/>
          </p:cNvPr>
          <p:cNvSpPr/>
          <p:nvPr/>
        </p:nvSpPr>
        <p:spPr>
          <a:xfrm>
            <a:off x="323528" y="6031651"/>
            <a:ext cx="1263054" cy="416062"/>
          </a:xfrm>
          <a:prstGeom prst="actionButtonBlank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подсказка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69" y="3568372"/>
            <a:ext cx="1802283" cy="2008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9" name="Багетная рамка 78"/>
          <p:cNvSpPr/>
          <p:nvPr/>
        </p:nvSpPr>
        <p:spPr>
          <a:xfrm>
            <a:off x="5272778" y="5563628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07703" y="188640"/>
            <a:ext cx="3175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3" name="TextBox 2052"/>
          <p:cNvSpPr txBox="1"/>
          <p:nvPr/>
        </p:nvSpPr>
        <p:spPr>
          <a:xfrm>
            <a:off x="1871190" y="383902"/>
            <a:ext cx="576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637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51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2" fill="hold">
                      <p:stCondLst>
                        <p:cond delay="0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20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</p:childTnLst>
        </p:cTn>
      </p:par>
    </p:tnLst>
    <p:bldLst>
      <p:bldP spid="6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6" grpId="0" animBg="1"/>
      <p:bldP spid="57" grpId="0" animBg="1"/>
      <p:bldP spid="59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8" grpId="0" animBg="1"/>
      <p:bldP spid="69" grpId="0" animBg="1"/>
      <p:bldP spid="70" grpId="0" animBg="1"/>
      <p:bldP spid="71" grpId="0" animBg="1"/>
      <p:bldP spid="73" grpId="0" animBg="1"/>
      <p:bldP spid="75" grpId="0" animBg="1"/>
      <p:bldP spid="20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00"/>
            <a:ext cx="9144000" cy="6862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72400" y="5916899"/>
            <a:ext cx="657584" cy="521208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321" y="154845"/>
            <a:ext cx="1911127" cy="1703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7703" y="1069758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Ю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907703" y="700426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Т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07703" y="142652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Л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907703" y="1783740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Ь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07703" y="2153072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П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907703" y="2525215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907703" y="2894547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3" y="142652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627783" y="142652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987823" y="142598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Д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347863" y="142652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Ы</a:t>
            </a:r>
            <a:endParaRPr lang="ru-RU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707903" y="142652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/>
              <a:t>Ш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67743" y="2155883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627783" y="2155883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987823" y="2153072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347863" y="2155883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702258" y="2153072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067943" y="2155883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4427983" y="2155883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3" y="2155883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5148063" y="2155883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2267743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2634289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2987823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3342218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3702258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4062298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5148063" y="2525215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5148063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5148063" y="3263879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5148063" y="4002543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5148063" y="3633211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Багетная рамка 5"/>
          <p:cNvSpPr/>
          <p:nvPr/>
        </p:nvSpPr>
        <p:spPr>
          <a:xfrm>
            <a:off x="2665246" y="521378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82278" y="4548509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4034678" y="4700909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4" name="Багетная рамка 43"/>
          <p:cNvSpPr/>
          <p:nvPr/>
        </p:nvSpPr>
        <p:spPr>
          <a:xfrm>
            <a:off x="2269940" y="521378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5" name="Багетная рамка 44"/>
          <p:cNvSpPr/>
          <p:nvPr/>
        </p:nvSpPr>
        <p:spPr>
          <a:xfrm>
            <a:off x="3070471" y="521378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6" name="Багетная рамка 45"/>
          <p:cNvSpPr/>
          <p:nvPr/>
        </p:nvSpPr>
        <p:spPr>
          <a:xfrm>
            <a:off x="3486331" y="521378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7" name="Багетная рамка 46"/>
          <p:cNvSpPr/>
          <p:nvPr/>
        </p:nvSpPr>
        <p:spPr>
          <a:xfrm>
            <a:off x="3896849" y="521378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8" name="Багетная рамка 47"/>
          <p:cNvSpPr/>
          <p:nvPr/>
        </p:nvSpPr>
        <p:spPr>
          <a:xfrm>
            <a:off x="4296929" y="521378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9" name="Багетная рамка 48"/>
          <p:cNvSpPr/>
          <p:nvPr/>
        </p:nvSpPr>
        <p:spPr>
          <a:xfrm>
            <a:off x="4692807" y="521378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Ё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0" name="Багетная рамка 49"/>
          <p:cNvSpPr/>
          <p:nvPr/>
        </p:nvSpPr>
        <p:spPr>
          <a:xfrm>
            <a:off x="5068569" y="5214772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" name="Багетная рамка 50"/>
          <p:cNvSpPr/>
          <p:nvPr/>
        </p:nvSpPr>
        <p:spPr>
          <a:xfrm>
            <a:off x="5483418" y="5210118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2" name="Багетная рамка 51"/>
          <p:cNvSpPr/>
          <p:nvPr/>
        </p:nvSpPr>
        <p:spPr>
          <a:xfrm>
            <a:off x="5885906" y="5210117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3" name="Багетная рамка 52"/>
          <p:cNvSpPr/>
          <p:nvPr/>
        </p:nvSpPr>
        <p:spPr>
          <a:xfrm>
            <a:off x="6281950" y="5214772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Й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4" name="Багетная рамка 53"/>
          <p:cNvSpPr/>
          <p:nvPr/>
        </p:nvSpPr>
        <p:spPr>
          <a:xfrm>
            <a:off x="6699733" y="521011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5" name="Багетная рамка 54"/>
          <p:cNvSpPr/>
          <p:nvPr/>
        </p:nvSpPr>
        <p:spPr>
          <a:xfrm>
            <a:off x="2429761" y="5556619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6" name="Багетная рамка 55"/>
          <p:cNvSpPr/>
          <p:nvPr/>
        </p:nvSpPr>
        <p:spPr>
          <a:xfrm>
            <a:off x="3657390" y="5567055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</a:t>
            </a:r>
          </a:p>
        </p:txBody>
      </p:sp>
      <p:sp>
        <p:nvSpPr>
          <p:cNvPr id="57" name="Багетная рамка 56"/>
          <p:cNvSpPr/>
          <p:nvPr/>
        </p:nvSpPr>
        <p:spPr>
          <a:xfrm>
            <a:off x="2853460" y="5567055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8" name="Багетная рамка 57"/>
          <p:cNvSpPr/>
          <p:nvPr/>
        </p:nvSpPr>
        <p:spPr>
          <a:xfrm>
            <a:off x="3251476" y="5567055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9" name="Багетная рамка 58"/>
          <p:cNvSpPr/>
          <p:nvPr/>
        </p:nvSpPr>
        <p:spPr>
          <a:xfrm>
            <a:off x="4474834" y="5567055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0" name="Багетная рамка 59"/>
          <p:cNvSpPr/>
          <p:nvPr/>
        </p:nvSpPr>
        <p:spPr>
          <a:xfrm>
            <a:off x="4079650" y="555662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1" name="Багетная рамка 60"/>
          <p:cNvSpPr/>
          <p:nvPr/>
        </p:nvSpPr>
        <p:spPr>
          <a:xfrm>
            <a:off x="4870878" y="5568041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2" name="Багетная рамка 61"/>
          <p:cNvSpPr/>
          <p:nvPr/>
        </p:nvSpPr>
        <p:spPr>
          <a:xfrm>
            <a:off x="6479972" y="5556615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3" name="Багетная рамка 62"/>
          <p:cNvSpPr/>
          <p:nvPr/>
        </p:nvSpPr>
        <p:spPr>
          <a:xfrm>
            <a:off x="3088566" y="5920324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4" name="Багетная рамка 63"/>
          <p:cNvSpPr/>
          <p:nvPr/>
        </p:nvSpPr>
        <p:spPr>
          <a:xfrm>
            <a:off x="2692522" y="5916655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5" name="Багетная рамка 64"/>
          <p:cNvSpPr/>
          <p:nvPr/>
        </p:nvSpPr>
        <p:spPr>
          <a:xfrm>
            <a:off x="6083928" y="5563389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6" name="Багетная рамка 65"/>
          <p:cNvSpPr/>
          <p:nvPr/>
        </p:nvSpPr>
        <p:spPr>
          <a:xfrm>
            <a:off x="5687884" y="5567055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8" name="Багетная рамка 67"/>
          <p:cNvSpPr/>
          <p:nvPr/>
        </p:nvSpPr>
        <p:spPr>
          <a:xfrm>
            <a:off x="3484610" y="592131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9" name="Багетная рамка 68"/>
          <p:cNvSpPr/>
          <p:nvPr/>
        </p:nvSpPr>
        <p:spPr>
          <a:xfrm>
            <a:off x="3900885" y="592131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Щ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0" name="Багетная рамка 69"/>
          <p:cNvSpPr/>
          <p:nvPr/>
        </p:nvSpPr>
        <p:spPr>
          <a:xfrm>
            <a:off x="4688937" y="5920323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Ы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1" name="Багетная рамка 70"/>
          <p:cNvSpPr/>
          <p:nvPr/>
        </p:nvSpPr>
        <p:spPr>
          <a:xfrm>
            <a:off x="4292893" y="592131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Ъ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2" name="Багетная рамка 71"/>
          <p:cNvSpPr/>
          <p:nvPr/>
        </p:nvSpPr>
        <p:spPr>
          <a:xfrm>
            <a:off x="5068177" y="592131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Ь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3" name="Багетная рамка 72"/>
          <p:cNvSpPr/>
          <p:nvPr/>
        </p:nvSpPr>
        <p:spPr>
          <a:xfrm>
            <a:off x="5483418" y="592131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4" name="Багетная рамка 73"/>
          <p:cNvSpPr/>
          <p:nvPr/>
        </p:nvSpPr>
        <p:spPr>
          <a:xfrm>
            <a:off x="5885906" y="592131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Ю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5" name="Багетная рамка 74"/>
          <p:cNvSpPr/>
          <p:nvPr/>
        </p:nvSpPr>
        <p:spPr>
          <a:xfrm>
            <a:off x="6283295" y="5916899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48" name="Прямоугольник 2047"/>
          <p:cNvSpPr/>
          <p:nvPr/>
        </p:nvSpPr>
        <p:spPr>
          <a:xfrm>
            <a:off x="5697872" y="2340550"/>
            <a:ext cx="30175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2051" name="Скругленный прямоугольник 2050"/>
          <p:cNvSpPr/>
          <p:nvPr/>
        </p:nvSpPr>
        <p:spPr>
          <a:xfrm>
            <a:off x="5682917" y="1626804"/>
            <a:ext cx="3147067" cy="274507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2. Под забором, у калитки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Вот, смотри и не дыши: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Как горошины на нитке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Беленькие…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" name="Управляющая кнопка: справка 1">
            <a:hlinkClick r:id="" action="ppaction://noaction" highlightClick="1"/>
          </p:cNvPr>
          <p:cNvSpPr/>
          <p:nvPr/>
        </p:nvSpPr>
        <p:spPr>
          <a:xfrm>
            <a:off x="7267544" y="5952193"/>
            <a:ext cx="616824" cy="517907"/>
          </a:xfrm>
          <a:prstGeom prst="actionButtonHelp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Управляющая кнопка: настраиваемая 2048">
            <a:hlinkClick r:id="" action="ppaction://noaction" highlightClick="1"/>
          </p:cNvPr>
          <p:cNvSpPr/>
          <p:nvPr/>
        </p:nvSpPr>
        <p:spPr>
          <a:xfrm>
            <a:off x="284610" y="6093296"/>
            <a:ext cx="1263054" cy="416062"/>
          </a:xfrm>
          <a:prstGeom prst="actionButtonBlank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подсказка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9" name="Багетная рамка 78"/>
          <p:cNvSpPr/>
          <p:nvPr/>
        </p:nvSpPr>
        <p:spPr>
          <a:xfrm>
            <a:off x="5286873" y="5563387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52" name="Стрелка вправо 2051"/>
          <p:cNvSpPr/>
          <p:nvPr/>
        </p:nvSpPr>
        <p:spPr>
          <a:xfrm>
            <a:off x="1259632" y="1469868"/>
            <a:ext cx="288032" cy="3138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3" name="TextBox 2052"/>
          <p:cNvSpPr txBox="1"/>
          <p:nvPr/>
        </p:nvSpPr>
        <p:spPr>
          <a:xfrm>
            <a:off x="1547664" y="1425984"/>
            <a:ext cx="360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44" y="3520280"/>
            <a:ext cx="1781771" cy="221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6" name="Стрелка вниз 2055"/>
          <p:cNvSpPr/>
          <p:nvPr/>
        </p:nvSpPr>
        <p:spPr>
          <a:xfrm>
            <a:off x="1907295" y="260648"/>
            <a:ext cx="360040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57" name="TextBox 2056"/>
          <p:cNvSpPr txBox="1"/>
          <p:nvPr/>
        </p:nvSpPr>
        <p:spPr>
          <a:xfrm>
            <a:off x="1907295" y="4046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54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20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193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4" fill="hold">
                      <p:stCondLst>
                        <p:cond delay="0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203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4" fill="hold">
                      <p:stCondLst>
                        <p:cond delay="0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  <p:bldLst>
      <p:bldP spid="6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2051" grpId="0" animBg="1"/>
      <p:bldP spid="7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72400" y="5916899"/>
            <a:ext cx="657584" cy="521208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826" y="91777"/>
            <a:ext cx="1911127" cy="1703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7703" y="1069758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Ю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907703" y="700426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Т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07703" y="142652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Л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907703" y="1783740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Ь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07703" y="2153072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П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907703" y="2525215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907703" y="2894547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3" y="142652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627783" y="142652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987823" y="142598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Д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347863" y="142652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Ы</a:t>
            </a:r>
            <a:endParaRPr lang="ru-RU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707903" y="142652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/>
              <a:t>Ш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67743" y="2155883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627783" y="2155883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Д</a:t>
            </a:r>
            <a:endParaRPr lang="ru-RU" sz="2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987823" y="2153072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</a:t>
            </a:r>
            <a:endParaRPr lang="ru-RU" sz="2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347863" y="2155883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</a:t>
            </a:r>
            <a:endParaRPr lang="ru-RU" sz="2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702258" y="2153072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Е</a:t>
            </a:r>
            <a:endParaRPr lang="ru-RU" sz="2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067943" y="2155883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Ж</a:t>
            </a:r>
            <a:endParaRPr lang="ru-RU" sz="2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427983" y="2155883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</a:t>
            </a:r>
            <a:endParaRPr lang="ru-RU" sz="2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3" y="2155883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И</a:t>
            </a:r>
            <a:endParaRPr lang="ru-RU" sz="2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148063" y="2155883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</a:t>
            </a:r>
            <a:endParaRPr lang="ru-RU" sz="2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267743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2634289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2987823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3342218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3702258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4062298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5148063" y="2525215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5148063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5148063" y="3263879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5148063" y="4002543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5148063" y="3633211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Багетная рамка 5"/>
          <p:cNvSpPr/>
          <p:nvPr/>
        </p:nvSpPr>
        <p:spPr>
          <a:xfrm>
            <a:off x="2697355" y="5213661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82278" y="4548509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4034678" y="4700909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4" name="Багетная рамка 43"/>
          <p:cNvSpPr/>
          <p:nvPr/>
        </p:nvSpPr>
        <p:spPr>
          <a:xfrm>
            <a:off x="2296478" y="5210361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5" name="Багетная рамка 44"/>
          <p:cNvSpPr/>
          <p:nvPr/>
        </p:nvSpPr>
        <p:spPr>
          <a:xfrm>
            <a:off x="3093399" y="521035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6" name="Багетная рамка 45"/>
          <p:cNvSpPr/>
          <p:nvPr/>
        </p:nvSpPr>
        <p:spPr>
          <a:xfrm>
            <a:off x="3483899" y="5213662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7" name="Багетная рамка 46"/>
          <p:cNvSpPr/>
          <p:nvPr/>
        </p:nvSpPr>
        <p:spPr>
          <a:xfrm>
            <a:off x="3905137" y="5218155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8" name="Багетная рамка 47"/>
          <p:cNvSpPr/>
          <p:nvPr/>
        </p:nvSpPr>
        <p:spPr>
          <a:xfrm>
            <a:off x="4312394" y="5218155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9" name="Багетная рамка 48"/>
          <p:cNvSpPr/>
          <p:nvPr/>
        </p:nvSpPr>
        <p:spPr>
          <a:xfrm>
            <a:off x="4708438" y="5218155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Ё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0" name="Багетная рамка 49"/>
          <p:cNvSpPr/>
          <p:nvPr/>
        </p:nvSpPr>
        <p:spPr>
          <a:xfrm>
            <a:off x="5104482" y="5218155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" name="Багетная рамка 50"/>
          <p:cNvSpPr/>
          <p:nvPr/>
        </p:nvSpPr>
        <p:spPr>
          <a:xfrm>
            <a:off x="5500526" y="5218155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2" name="Багетная рамка 51"/>
          <p:cNvSpPr/>
          <p:nvPr/>
        </p:nvSpPr>
        <p:spPr>
          <a:xfrm>
            <a:off x="5896570" y="5218155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3" name="Багетная рамка 52"/>
          <p:cNvSpPr/>
          <p:nvPr/>
        </p:nvSpPr>
        <p:spPr>
          <a:xfrm>
            <a:off x="6292614" y="5222114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Й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4" name="Багетная рамка 53"/>
          <p:cNvSpPr/>
          <p:nvPr/>
        </p:nvSpPr>
        <p:spPr>
          <a:xfrm>
            <a:off x="6688658" y="5217514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5" name="Багетная рамка 54"/>
          <p:cNvSpPr/>
          <p:nvPr/>
        </p:nvSpPr>
        <p:spPr>
          <a:xfrm>
            <a:off x="2494500" y="5570783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6" name="Багетная рамка 55"/>
          <p:cNvSpPr/>
          <p:nvPr/>
        </p:nvSpPr>
        <p:spPr>
          <a:xfrm>
            <a:off x="3711658" y="5566929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</a:t>
            </a:r>
          </a:p>
        </p:txBody>
      </p:sp>
      <p:sp>
        <p:nvSpPr>
          <p:cNvPr id="57" name="Багетная рамка 56"/>
          <p:cNvSpPr/>
          <p:nvPr/>
        </p:nvSpPr>
        <p:spPr>
          <a:xfrm>
            <a:off x="2900146" y="5570783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8" name="Багетная рамка 57"/>
          <p:cNvSpPr/>
          <p:nvPr/>
        </p:nvSpPr>
        <p:spPr>
          <a:xfrm>
            <a:off x="3296190" y="5570783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9" name="Багетная рамка 58"/>
          <p:cNvSpPr/>
          <p:nvPr/>
        </p:nvSpPr>
        <p:spPr>
          <a:xfrm>
            <a:off x="4520291" y="5570783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0" name="Багетная рамка 59"/>
          <p:cNvSpPr/>
          <p:nvPr/>
        </p:nvSpPr>
        <p:spPr>
          <a:xfrm>
            <a:off x="4123421" y="5570783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1" name="Багетная рамка 60"/>
          <p:cNvSpPr/>
          <p:nvPr/>
        </p:nvSpPr>
        <p:spPr>
          <a:xfrm>
            <a:off x="4932039" y="5566931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2" name="Багетная рамка 61"/>
          <p:cNvSpPr/>
          <p:nvPr/>
        </p:nvSpPr>
        <p:spPr>
          <a:xfrm>
            <a:off x="6516215" y="556693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3" name="Багетная рамка 62"/>
          <p:cNvSpPr/>
          <p:nvPr/>
        </p:nvSpPr>
        <p:spPr>
          <a:xfrm>
            <a:off x="3135909" y="592020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4" name="Багетная рамка 63"/>
          <p:cNvSpPr/>
          <p:nvPr/>
        </p:nvSpPr>
        <p:spPr>
          <a:xfrm>
            <a:off x="2727800" y="592020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5" name="Багетная рамка 64"/>
          <p:cNvSpPr/>
          <p:nvPr/>
        </p:nvSpPr>
        <p:spPr>
          <a:xfrm>
            <a:off x="6120171" y="5566931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6" name="Багетная рамка 65"/>
          <p:cNvSpPr/>
          <p:nvPr/>
        </p:nvSpPr>
        <p:spPr>
          <a:xfrm>
            <a:off x="5724127" y="5566931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8" name="Багетная рамка 67"/>
          <p:cNvSpPr/>
          <p:nvPr/>
        </p:nvSpPr>
        <p:spPr>
          <a:xfrm>
            <a:off x="3557041" y="5924052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9" name="Багетная рамка 68"/>
          <p:cNvSpPr/>
          <p:nvPr/>
        </p:nvSpPr>
        <p:spPr>
          <a:xfrm>
            <a:off x="3969634" y="5924052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Щ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0" name="Багетная рамка 69"/>
          <p:cNvSpPr/>
          <p:nvPr/>
        </p:nvSpPr>
        <p:spPr>
          <a:xfrm>
            <a:off x="4788023" y="592020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Ы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1" name="Багетная рамка 70"/>
          <p:cNvSpPr/>
          <p:nvPr/>
        </p:nvSpPr>
        <p:spPr>
          <a:xfrm>
            <a:off x="4387017" y="5924051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Ъ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2" name="Багетная рамка 71"/>
          <p:cNvSpPr/>
          <p:nvPr/>
        </p:nvSpPr>
        <p:spPr>
          <a:xfrm>
            <a:off x="5168887" y="592020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Ь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3" name="Багетная рамка 72"/>
          <p:cNvSpPr/>
          <p:nvPr/>
        </p:nvSpPr>
        <p:spPr>
          <a:xfrm>
            <a:off x="5564931" y="592020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4" name="Багетная рамка 73"/>
          <p:cNvSpPr/>
          <p:nvPr/>
        </p:nvSpPr>
        <p:spPr>
          <a:xfrm>
            <a:off x="5960975" y="592020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Ю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5" name="Багетная рамка 74"/>
          <p:cNvSpPr/>
          <p:nvPr/>
        </p:nvSpPr>
        <p:spPr>
          <a:xfrm>
            <a:off x="6382379" y="592020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48" name="Прямоугольник 2047"/>
          <p:cNvSpPr/>
          <p:nvPr/>
        </p:nvSpPr>
        <p:spPr>
          <a:xfrm>
            <a:off x="5697872" y="2340550"/>
            <a:ext cx="30175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2051" name="Скругленный прямоугольник 2050"/>
          <p:cNvSpPr/>
          <p:nvPr/>
        </p:nvSpPr>
        <p:spPr>
          <a:xfrm>
            <a:off x="5738714" y="1426524"/>
            <a:ext cx="3091269" cy="276068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3. На проталинках лесных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Видим цветики весны: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Беленькие, нежные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Первые…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" name="Управляющая кнопка: справка 1">
            <a:hlinkClick r:id="" action="ppaction://noaction" highlightClick="1"/>
          </p:cNvPr>
          <p:cNvSpPr/>
          <p:nvPr/>
        </p:nvSpPr>
        <p:spPr>
          <a:xfrm>
            <a:off x="7380312" y="5920200"/>
            <a:ext cx="616824" cy="517907"/>
          </a:xfrm>
          <a:prstGeom prst="actionButtonHelp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Управляющая кнопка: настраиваемая 2048">
            <a:hlinkClick r:id="" action="ppaction://noaction" highlightClick="1"/>
          </p:cNvPr>
          <p:cNvSpPr/>
          <p:nvPr/>
        </p:nvSpPr>
        <p:spPr>
          <a:xfrm>
            <a:off x="284610" y="6022045"/>
            <a:ext cx="1263054" cy="416062"/>
          </a:xfrm>
          <a:prstGeom prst="actionButtonBlank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подсказка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9" name="Багетная рамка 78"/>
          <p:cNvSpPr/>
          <p:nvPr/>
        </p:nvSpPr>
        <p:spPr>
          <a:xfrm>
            <a:off x="5328083" y="5566928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52" name="Стрелка вправо 2051"/>
          <p:cNvSpPr/>
          <p:nvPr/>
        </p:nvSpPr>
        <p:spPr>
          <a:xfrm>
            <a:off x="1372274" y="1469868"/>
            <a:ext cx="288032" cy="3138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3" name="TextBox 2052"/>
          <p:cNvSpPr txBox="1"/>
          <p:nvPr/>
        </p:nvSpPr>
        <p:spPr>
          <a:xfrm>
            <a:off x="1660306" y="1425984"/>
            <a:ext cx="247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30187">
            <a:off x="1962653" y="67607"/>
            <a:ext cx="317500" cy="423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7" name="TextBox 2056"/>
          <p:cNvSpPr txBox="1"/>
          <p:nvPr/>
        </p:nvSpPr>
        <p:spPr>
          <a:xfrm>
            <a:off x="1907703" y="404664"/>
            <a:ext cx="364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3" name="Стрелка вправо 82"/>
          <p:cNvSpPr/>
          <p:nvPr/>
        </p:nvSpPr>
        <p:spPr>
          <a:xfrm>
            <a:off x="1403648" y="2206815"/>
            <a:ext cx="288032" cy="3138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8" name="TextBox 2057"/>
          <p:cNvSpPr txBox="1"/>
          <p:nvPr/>
        </p:nvSpPr>
        <p:spPr>
          <a:xfrm>
            <a:off x="1547664" y="2206815"/>
            <a:ext cx="573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92" y="3448544"/>
            <a:ext cx="1908175" cy="2212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597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20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>
                      <p:stCondLst>
                        <p:cond delay="0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217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8" fill="hold">
                      <p:stCondLst>
                        <p:cond delay="0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2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3" fill="hold">
                      <p:stCondLst>
                        <p:cond delay="0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  <p:bldLst>
      <p:bldP spid="6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2051" grpId="0" animBg="1"/>
      <p:bldP spid="7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627" y="-4289"/>
            <a:ext cx="9144000" cy="6862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72400" y="5916899"/>
            <a:ext cx="657584" cy="521208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3" y="242698"/>
            <a:ext cx="1594335" cy="1421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7703" y="1069758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Ю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907703" y="700426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Т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07703" y="142652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Л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907703" y="1783740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Ь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07703" y="2153072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П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907703" y="2525215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907703" y="2894547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3" y="142652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627783" y="142652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987823" y="142598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Д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347863" y="142652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Ы</a:t>
            </a:r>
            <a:endParaRPr lang="ru-RU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707903" y="142652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/>
              <a:t>Ш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67743" y="2155883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627783" y="2155883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Д</a:t>
            </a:r>
            <a:endParaRPr lang="ru-RU" sz="2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987823" y="2153072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</a:t>
            </a:r>
            <a:endParaRPr lang="ru-RU" sz="2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347863" y="2155883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</a:t>
            </a:r>
            <a:endParaRPr lang="ru-RU" sz="2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702258" y="2153072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Е</a:t>
            </a:r>
            <a:endParaRPr lang="ru-RU" sz="2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067943" y="2155883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Ж</a:t>
            </a:r>
            <a:endParaRPr lang="ru-RU" sz="2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427983" y="2155883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</a:t>
            </a:r>
            <a:endParaRPr lang="ru-RU" sz="2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3" y="2155883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И</a:t>
            </a:r>
            <a:endParaRPr lang="ru-RU" sz="2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148063" y="2155883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</a:t>
            </a:r>
            <a:endParaRPr lang="ru-RU" sz="2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267743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2634289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2987823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3342218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3702258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4062298" y="2894547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5148063" y="2525215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Р</a:t>
            </a:r>
            <a:endParaRPr lang="ru-RU" sz="2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148063" y="2894547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148063" y="3263879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</a:t>
            </a:r>
            <a:endParaRPr lang="ru-RU" sz="2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5148063" y="4002543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</a:t>
            </a:r>
            <a:endParaRPr lang="ru-RU" sz="20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5148063" y="3633211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У</a:t>
            </a:r>
            <a:endParaRPr lang="ru-RU" sz="2000" b="1" dirty="0"/>
          </a:p>
        </p:txBody>
      </p:sp>
      <p:sp>
        <p:nvSpPr>
          <p:cNvPr id="6" name="Багетная рамка 5"/>
          <p:cNvSpPr/>
          <p:nvPr/>
        </p:nvSpPr>
        <p:spPr>
          <a:xfrm>
            <a:off x="2807803" y="521035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82278" y="4548509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4034678" y="4700909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4" name="Багетная рамка 43"/>
          <p:cNvSpPr/>
          <p:nvPr/>
        </p:nvSpPr>
        <p:spPr>
          <a:xfrm>
            <a:off x="2411759" y="5210351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5" name="Багетная рамка 44"/>
          <p:cNvSpPr/>
          <p:nvPr/>
        </p:nvSpPr>
        <p:spPr>
          <a:xfrm>
            <a:off x="3201764" y="5210361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6" name="Багетная рамка 45"/>
          <p:cNvSpPr/>
          <p:nvPr/>
        </p:nvSpPr>
        <p:spPr>
          <a:xfrm>
            <a:off x="3618492" y="5210349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7" name="Багетная рамка 46"/>
          <p:cNvSpPr/>
          <p:nvPr/>
        </p:nvSpPr>
        <p:spPr>
          <a:xfrm>
            <a:off x="4014536" y="5210352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8" name="Багетная рамка 47"/>
          <p:cNvSpPr/>
          <p:nvPr/>
        </p:nvSpPr>
        <p:spPr>
          <a:xfrm>
            <a:off x="4422338" y="5210348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9" name="Багетная рамка 48"/>
          <p:cNvSpPr/>
          <p:nvPr/>
        </p:nvSpPr>
        <p:spPr>
          <a:xfrm>
            <a:off x="4838752" y="5210361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Ё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0" name="Багетная рамка 49"/>
          <p:cNvSpPr/>
          <p:nvPr/>
        </p:nvSpPr>
        <p:spPr>
          <a:xfrm>
            <a:off x="5234796" y="5210353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" name="Багетная рамка 50"/>
          <p:cNvSpPr/>
          <p:nvPr/>
        </p:nvSpPr>
        <p:spPr>
          <a:xfrm>
            <a:off x="5630840" y="5210361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2" name="Багетная рамка 51"/>
          <p:cNvSpPr/>
          <p:nvPr/>
        </p:nvSpPr>
        <p:spPr>
          <a:xfrm>
            <a:off x="6012160" y="5213662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3" name="Багетная рамка 52"/>
          <p:cNvSpPr/>
          <p:nvPr/>
        </p:nvSpPr>
        <p:spPr>
          <a:xfrm>
            <a:off x="6408204" y="5213662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Й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4" name="Багетная рамка 53"/>
          <p:cNvSpPr/>
          <p:nvPr/>
        </p:nvSpPr>
        <p:spPr>
          <a:xfrm>
            <a:off x="6829119" y="5213662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5" name="Багетная рамка 54"/>
          <p:cNvSpPr/>
          <p:nvPr/>
        </p:nvSpPr>
        <p:spPr>
          <a:xfrm>
            <a:off x="2607698" y="5563624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6" name="Багетная рамка 55"/>
          <p:cNvSpPr/>
          <p:nvPr/>
        </p:nvSpPr>
        <p:spPr>
          <a:xfrm>
            <a:off x="3822483" y="5563617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</a:t>
            </a:r>
          </a:p>
        </p:txBody>
      </p:sp>
      <p:sp>
        <p:nvSpPr>
          <p:cNvPr id="57" name="Багетная рамка 56"/>
          <p:cNvSpPr/>
          <p:nvPr/>
        </p:nvSpPr>
        <p:spPr>
          <a:xfrm>
            <a:off x="3003742" y="5563625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8" name="Багетная рамка 57"/>
          <p:cNvSpPr/>
          <p:nvPr/>
        </p:nvSpPr>
        <p:spPr>
          <a:xfrm>
            <a:off x="3420470" y="556362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9" name="Багетная рамка 58"/>
          <p:cNvSpPr/>
          <p:nvPr/>
        </p:nvSpPr>
        <p:spPr>
          <a:xfrm>
            <a:off x="4643517" y="556363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0" name="Багетная рамка 59"/>
          <p:cNvSpPr/>
          <p:nvPr/>
        </p:nvSpPr>
        <p:spPr>
          <a:xfrm>
            <a:off x="4229961" y="556693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1" name="Багетная рамка 60"/>
          <p:cNvSpPr/>
          <p:nvPr/>
        </p:nvSpPr>
        <p:spPr>
          <a:xfrm>
            <a:off x="5038743" y="556361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2" name="Багетная рамка 61"/>
          <p:cNvSpPr/>
          <p:nvPr/>
        </p:nvSpPr>
        <p:spPr>
          <a:xfrm>
            <a:off x="6631097" y="5566929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3" name="Багетная рамка 62"/>
          <p:cNvSpPr/>
          <p:nvPr/>
        </p:nvSpPr>
        <p:spPr>
          <a:xfrm>
            <a:off x="3286744" y="592020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4" name="Багетная рамка 63"/>
          <p:cNvSpPr/>
          <p:nvPr/>
        </p:nvSpPr>
        <p:spPr>
          <a:xfrm>
            <a:off x="2870069" y="592020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5" name="Багетная рамка 64"/>
          <p:cNvSpPr/>
          <p:nvPr/>
        </p:nvSpPr>
        <p:spPr>
          <a:xfrm>
            <a:off x="6215320" y="5563628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6" name="Багетная рамка 65"/>
          <p:cNvSpPr/>
          <p:nvPr/>
        </p:nvSpPr>
        <p:spPr>
          <a:xfrm>
            <a:off x="5814138" y="556363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8" name="Багетная рамка 67"/>
          <p:cNvSpPr/>
          <p:nvPr/>
        </p:nvSpPr>
        <p:spPr>
          <a:xfrm>
            <a:off x="3707903" y="592020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9" name="Багетная рамка 68"/>
          <p:cNvSpPr/>
          <p:nvPr/>
        </p:nvSpPr>
        <p:spPr>
          <a:xfrm>
            <a:off x="4091132" y="592020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Щ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0" name="Багетная рамка 69"/>
          <p:cNvSpPr/>
          <p:nvPr/>
        </p:nvSpPr>
        <p:spPr>
          <a:xfrm>
            <a:off x="4846197" y="592020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Ы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1" name="Багетная рамка 70"/>
          <p:cNvSpPr/>
          <p:nvPr/>
        </p:nvSpPr>
        <p:spPr>
          <a:xfrm>
            <a:off x="4486752" y="5916899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Ъ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2" name="Багетная рамка 71"/>
          <p:cNvSpPr/>
          <p:nvPr/>
        </p:nvSpPr>
        <p:spPr>
          <a:xfrm>
            <a:off x="5242241" y="592020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Ь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3" name="Багетная рамка 72"/>
          <p:cNvSpPr/>
          <p:nvPr/>
        </p:nvSpPr>
        <p:spPr>
          <a:xfrm>
            <a:off x="5657836" y="592020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4" name="Багетная рамка 73"/>
          <p:cNvSpPr/>
          <p:nvPr/>
        </p:nvSpPr>
        <p:spPr>
          <a:xfrm>
            <a:off x="6053880" y="592020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Ю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5" name="Багетная рамка 74"/>
          <p:cNvSpPr/>
          <p:nvPr/>
        </p:nvSpPr>
        <p:spPr>
          <a:xfrm>
            <a:off x="6459253" y="592020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48" name="Прямоугольник 2047"/>
          <p:cNvSpPr/>
          <p:nvPr/>
        </p:nvSpPr>
        <p:spPr>
          <a:xfrm>
            <a:off x="5697872" y="2340550"/>
            <a:ext cx="30175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2051" name="Скругленный прямоугольник 2050"/>
          <p:cNvSpPr/>
          <p:nvPr/>
        </p:nvSpPr>
        <p:spPr>
          <a:xfrm>
            <a:off x="5738714" y="1425984"/>
            <a:ext cx="3091269" cy="276122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4. Жёлтый</a:t>
            </a:r>
            <a:r>
              <a:rPr lang="ru-RU" sz="2400" b="1" dirty="0">
                <a:solidFill>
                  <a:schemeClr val="tx1"/>
                </a:solidFill>
              </a:rPr>
              <a:t>, белый, голубой;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</a:rPr>
              <a:t>На земле растут пустой.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</a:rPr>
              <a:t>У весны есть фокусы: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</a:rPr>
              <a:t>Распустились...</a:t>
            </a:r>
          </a:p>
        </p:txBody>
      </p:sp>
      <p:sp>
        <p:nvSpPr>
          <p:cNvPr id="2" name="Управляющая кнопка: справка 1">
            <a:hlinkClick r:id="" action="ppaction://noaction" highlightClick="1"/>
          </p:cNvPr>
          <p:cNvSpPr/>
          <p:nvPr/>
        </p:nvSpPr>
        <p:spPr>
          <a:xfrm>
            <a:off x="7380312" y="5920200"/>
            <a:ext cx="616824" cy="517907"/>
          </a:xfrm>
          <a:prstGeom prst="actionButtonHelp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Управляющая кнопка: настраиваемая 2048">
            <a:hlinkClick r:id="" action="ppaction://noaction" highlightClick="1"/>
          </p:cNvPr>
          <p:cNvSpPr/>
          <p:nvPr/>
        </p:nvSpPr>
        <p:spPr>
          <a:xfrm>
            <a:off x="428626" y="6022045"/>
            <a:ext cx="1263054" cy="416062"/>
          </a:xfrm>
          <a:prstGeom prst="actionButtonBlank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подсказка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9" name="Багетная рамка 78"/>
          <p:cNvSpPr/>
          <p:nvPr/>
        </p:nvSpPr>
        <p:spPr>
          <a:xfrm>
            <a:off x="5414571" y="556363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52" name="Стрелка вправо 2051"/>
          <p:cNvSpPr/>
          <p:nvPr/>
        </p:nvSpPr>
        <p:spPr>
          <a:xfrm>
            <a:off x="1372274" y="1469868"/>
            <a:ext cx="288032" cy="3138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3" name="TextBox 2052"/>
          <p:cNvSpPr txBox="1"/>
          <p:nvPr/>
        </p:nvSpPr>
        <p:spPr>
          <a:xfrm>
            <a:off x="1660306" y="1425984"/>
            <a:ext cx="247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30187">
            <a:off x="1962653" y="67607"/>
            <a:ext cx="317500" cy="423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7" name="TextBox 2056"/>
          <p:cNvSpPr txBox="1"/>
          <p:nvPr/>
        </p:nvSpPr>
        <p:spPr>
          <a:xfrm>
            <a:off x="1907703" y="404664"/>
            <a:ext cx="364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3" name="Стрелка вправо 82"/>
          <p:cNvSpPr/>
          <p:nvPr/>
        </p:nvSpPr>
        <p:spPr>
          <a:xfrm>
            <a:off x="1403648" y="2206815"/>
            <a:ext cx="288032" cy="3138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8" name="TextBox 2057"/>
          <p:cNvSpPr txBox="1"/>
          <p:nvPr/>
        </p:nvSpPr>
        <p:spPr>
          <a:xfrm>
            <a:off x="1547664" y="2206815"/>
            <a:ext cx="573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4" name="Стрелка вправо 83"/>
          <p:cNvSpPr/>
          <p:nvPr/>
        </p:nvSpPr>
        <p:spPr>
          <a:xfrm rot="5400000">
            <a:off x="5073890" y="1500939"/>
            <a:ext cx="321812" cy="3345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4" name="TextBox 2053"/>
          <p:cNvSpPr txBox="1"/>
          <p:nvPr/>
        </p:nvSpPr>
        <p:spPr>
          <a:xfrm>
            <a:off x="5067545" y="1829096"/>
            <a:ext cx="440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03" y="3489090"/>
            <a:ext cx="1856420" cy="1985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858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0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  <p:bldLst>
      <p:bldP spid="6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2051" grpId="0" animBg="1"/>
      <p:bldP spid="7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00" y="-4289"/>
            <a:ext cx="9144000" cy="6862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72400" y="5916899"/>
            <a:ext cx="657584" cy="521208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466" y="248766"/>
            <a:ext cx="1911127" cy="1703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7703" y="1069758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Ю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907703" y="700426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Т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07703" y="142652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Л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907703" y="1783740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Ь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07703" y="2153072"/>
            <a:ext cx="360040" cy="369332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П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907703" y="2525215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907703" y="2894547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3" y="142652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627783" y="142652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987823" y="142598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Д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347863" y="142652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Ы</a:t>
            </a:r>
            <a:endParaRPr lang="ru-RU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707903" y="1426524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/>
              <a:t>Ш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67743" y="2155883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627783" y="2155883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Д</a:t>
            </a:r>
            <a:endParaRPr lang="ru-RU" sz="2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987823" y="2153072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</a:t>
            </a:r>
            <a:endParaRPr lang="ru-RU" sz="2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347863" y="2155883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</a:t>
            </a:r>
            <a:endParaRPr lang="ru-RU" sz="2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702258" y="2153072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Е</a:t>
            </a:r>
            <a:endParaRPr lang="ru-RU" sz="2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067943" y="2155883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Ж</a:t>
            </a:r>
            <a:endParaRPr lang="ru-RU" sz="2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427983" y="2155883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</a:t>
            </a:r>
            <a:endParaRPr lang="ru-RU" sz="2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3" y="2155883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И</a:t>
            </a:r>
            <a:endParaRPr lang="ru-RU" sz="2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148063" y="2155883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</a:t>
            </a:r>
            <a:endParaRPr lang="ru-RU" sz="2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267743" y="2894547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634289" y="2894547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Р</a:t>
            </a:r>
            <a:endParaRPr lang="ru-RU" sz="2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2987823" y="2894547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Ц</a:t>
            </a:r>
            <a:endParaRPr lang="ru-RU" sz="2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3342218" y="2894547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И</a:t>
            </a:r>
            <a:endParaRPr lang="ru-RU" sz="2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702258" y="2894547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</a:t>
            </a:r>
            <a:endParaRPr lang="ru-RU" sz="2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062298" y="2894547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</a:t>
            </a:r>
            <a:endParaRPr lang="ru-RU" sz="20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148063" y="2525215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Р</a:t>
            </a:r>
            <a:endParaRPr lang="ru-RU" sz="2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148063" y="2894547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148063" y="3263879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</a:t>
            </a:r>
            <a:endParaRPr lang="ru-RU" sz="2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5148063" y="4002543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</a:t>
            </a:r>
            <a:endParaRPr lang="ru-RU" sz="20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5148063" y="3633211"/>
            <a:ext cx="360040" cy="40011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У</a:t>
            </a:r>
            <a:endParaRPr lang="ru-RU" sz="2000" b="1" dirty="0"/>
          </a:p>
        </p:txBody>
      </p:sp>
      <p:sp>
        <p:nvSpPr>
          <p:cNvPr id="6" name="Багетная рамка 5"/>
          <p:cNvSpPr/>
          <p:nvPr/>
        </p:nvSpPr>
        <p:spPr>
          <a:xfrm>
            <a:off x="2573777" y="5211384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82278" y="4548509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4034678" y="4700909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4" name="Багетная рамка 43"/>
          <p:cNvSpPr/>
          <p:nvPr/>
        </p:nvSpPr>
        <p:spPr>
          <a:xfrm>
            <a:off x="2188006" y="521118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5" name="Багетная рамка 44"/>
          <p:cNvSpPr/>
          <p:nvPr/>
        </p:nvSpPr>
        <p:spPr>
          <a:xfrm>
            <a:off x="2969821" y="5207267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6" name="Багетная рамка 45"/>
          <p:cNvSpPr/>
          <p:nvPr/>
        </p:nvSpPr>
        <p:spPr>
          <a:xfrm>
            <a:off x="3359161" y="5203682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7" name="Багетная рамка 46"/>
          <p:cNvSpPr/>
          <p:nvPr/>
        </p:nvSpPr>
        <p:spPr>
          <a:xfrm>
            <a:off x="3763869" y="5209346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8" name="Багетная рамка 47"/>
          <p:cNvSpPr/>
          <p:nvPr/>
        </p:nvSpPr>
        <p:spPr>
          <a:xfrm>
            <a:off x="4182006" y="5211384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9" name="Багетная рамка 48"/>
          <p:cNvSpPr/>
          <p:nvPr/>
        </p:nvSpPr>
        <p:spPr>
          <a:xfrm>
            <a:off x="4590961" y="5211384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Ё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0" name="Багетная рамка 49"/>
          <p:cNvSpPr/>
          <p:nvPr/>
        </p:nvSpPr>
        <p:spPr>
          <a:xfrm>
            <a:off x="5012747" y="5209348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" name="Багетная рамка 50"/>
          <p:cNvSpPr/>
          <p:nvPr/>
        </p:nvSpPr>
        <p:spPr>
          <a:xfrm>
            <a:off x="5429294" y="5211384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2" name="Багетная рамка 51"/>
          <p:cNvSpPr/>
          <p:nvPr/>
        </p:nvSpPr>
        <p:spPr>
          <a:xfrm>
            <a:off x="5819484" y="5209349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3" name="Багетная рамка 52"/>
          <p:cNvSpPr/>
          <p:nvPr/>
        </p:nvSpPr>
        <p:spPr>
          <a:xfrm>
            <a:off x="6237057" y="520935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Й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4" name="Багетная рамка 53"/>
          <p:cNvSpPr/>
          <p:nvPr/>
        </p:nvSpPr>
        <p:spPr>
          <a:xfrm>
            <a:off x="6633101" y="5209351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5" name="Багетная рамка 54"/>
          <p:cNvSpPr/>
          <p:nvPr/>
        </p:nvSpPr>
        <p:spPr>
          <a:xfrm>
            <a:off x="2494500" y="5564653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6" name="Багетная рамка 55"/>
          <p:cNvSpPr/>
          <p:nvPr/>
        </p:nvSpPr>
        <p:spPr>
          <a:xfrm>
            <a:off x="3708362" y="556393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</a:t>
            </a:r>
          </a:p>
        </p:txBody>
      </p:sp>
      <p:sp>
        <p:nvSpPr>
          <p:cNvPr id="57" name="Багетная рамка 56"/>
          <p:cNvSpPr/>
          <p:nvPr/>
        </p:nvSpPr>
        <p:spPr>
          <a:xfrm>
            <a:off x="2890544" y="5564455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8" name="Багетная рамка 57"/>
          <p:cNvSpPr/>
          <p:nvPr/>
        </p:nvSpPr>
        <p:spPr>
          <a:xfrm>
            <a:off x="3293857" y="5563587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9" name="Багетная рамка 58"/>
          <p:cNvSpPr/>
          <p:nvPr/>
        </p:nvSpPr>
        <p:spPr>
          <a:xfrm>
            <a:off x="4505390" y="5564455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0" name="Багетная рамка 59"/>
          <p:cNvSpPr/>
          <p:nvPr/>
        </p:nvSpPr>
        <p:spPr>
          <a:xfrm>
            <a:off x="4091132" y="5564455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1" name="Багетная рамка 60"/>
          <p:cNvSpPr/>
          <p:nvPr/>
        </p:nvSpPr>
        <p:spPr>
          <a:xfrm>
            <a:off x="4901434" y="5564454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2" name="Багетная рамка 61"/>
          <p:cNvSpPr/>
          <p:nvPr/>
        </p:nvSpPr>
        <p:spPr>
          <a:xfrm>
            <a:off x="6525888" y="5563589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3" name="Багетная рамка 62"/>
          <p:cNvSpPr/>
          <p:nvPr/>
        </p:nvSpPr>
        <p:spPr>
          <a:xfrm>
            <a:off x="3149841" y="5939919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4" name="Багетная рамка 63"/>
          <p:cNvSpPr/>
          <p:nvPr/>
        </p:nvSpPr>
        <p:spPr>
          <a:xfrm>
            <a:off x="2742271" y="5935729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5" name="Багетная рамка 64"/>
          <p:cNvSpPr/>
          <p:nvPr/>
        </p:nvSpPr>
        <p:spPr>
          <a:xfrm>
            <a:off x="6124888" y="5564455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6" name="Багетная рамка 65"/>
          <p:cNvSpPr/>
          <p:nvPr/>
        </p:nvSpPr>
        <p:spPr>
          <a:xfrm>
            <a:off x="5710538" y="5563588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8" name="Багетная рамка 67"/>
          <p:cNvSpPr/>
          <p:nvPr/>
        </p:nvSpPr>
        <p:spPr>
          <a:xfrm>
            <a:off x="3565847" y="5939404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9" name="Багетная рамка 68"/>
          <p:cNvSpPr/>
          <p:nvPr/>
        </p:nvSpPr>
        <p:spPr>
          <a:xfrm>
            <a:off x="3983984" y="5939404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Щ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0" name="Багетная рамка 69"/>
          <p:cNvSpPr/>
          <p:nvPr/>
        </p:nvSpPr>
        <p:spPr>
          <a:xfrm>
            <a:off x="4805585" y="5935732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Ы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1" name="Багетная рамка 70"/>
          <p:cNvSpPr/>
          <p:nvPr/>
        </p:nvSpPr>
        <p:spPr>
          <a:xfrm>
            <a:off x="4391979" y="5935730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Ъ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2" name="Багетная рамка 71"/>
          <p:cNvSpPr/>
          <p:nvPr/>
        </p:nvSpPr>
        <p:spPr>
          <a:xfrm>
            <a:off x="5204025" y="5935732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Ь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3" name="Багетная рамка 72"/>
          <p:cNvSpPr/>
          <p:nvPr/>
        </p:nvSpPr>
        <p:spPr>
          <a:xfrm>
            <a:off x="5619003" y="5935732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4" name="Багетная рамка 73"/>
          <p:cNvSpPr/>
          <p:nvPr/>
        </p:nvSpPr>
        <p:spPr>
          <a:xfrm>
            <a:off x="5997007" y="5935731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Ю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5" name="Багетная рамка 74"/>
          <p:cNvSpPr/>
          <p:nvPr/>
        </p:nvSpPr>
        <p:spPr>
          <a:xfrm>
            <a:off x="6404082" y="5935732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48" name="Прямоугольник 2047"/>
          <p:cNvSpPr/>
          <p:nvPr/>
        </p:nvSpPr>
        <p:spPr>
          <a:xfrm>
            <a:off x="5697872" y="2340550"/>
            <a:ext cx="30175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2051" name="Скругленный прямоугольник 2050"/>
          <p:cNvSpPr/>
          <p:nvPr/>
        </p:nvSpPr>
        <p:spPr>
          <a:xfrm>
            <a:off x="5762953" y="2180211"/>
            <a:ext cx="2841495" cy="20069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5. Есть </a:t>
            </a:r>
            <a:r>
              <a:rPr lang="ru-RU" b="1" dirty="0">
                <a:solidFill>
                  <a:schemeClr val="tx1"/>
                </a:solidFill>
              </a:rPr>
              <a:t>у весеннего цветка</a:t>
            </a:r>
          </a:p>
          <a:p>
            <a:pPr algn="ctr"/>
            <a:r>
              <a:rPr lang="ru-RU" b="1" dirty="0">
                <a:solidFill>
                  <a:schemeClr val="tx1"/>
                </a:solidFill>
              </a:rPr>
              <a:t>Приметы, чтоб не ошибиться:</a:t>
            </a:r>
          </a:p>
          <a:p>
            <a:pPr algn="ctr"/>
            <a:r>
              <a:rPr lang="ru-RU" b="1" dirty="0">
                <a:solidFill>
                  <a:schemeClr val="tx1"/>
                </a:solidFill>
              </a:rPr>
              <a:t>Листик — как у чеснока,</a:t>
            </a:r>
          </a:p>
          <a:p>
            <a:pPr algn="ctr"/>
            <a:r>
              <a:rPr lang="ru-RU" b="1" dirty="0">
                <a:solidFill>
                  <a:schemeClr val="tx1"/>
                </a:solidFill>
              </a:rPr>
              <a:t>А корона — как у принца!</a:t>
            </a:r>
          </a:p>
        </p:txBody>
      </p:sp>
      <p:sp>
        <p:nvSpPr>
          <p:cNvPr id="2" name="Управляющая кнопка: справка 1">
            <a:hlinkClick r:id="" action="ppaction://noaction" highlightClick="1"/>
          </p:cNvPr>
          <p:cNvSpPr/>
          <p:nvPr/>
        </p:nvSpPr>
        <p:spPr>
          <a:xfrm>
            <a:off x="7380312" y="5935732"/>
            <a:ext cx="616824" cy="517907"/>
          </a:xfrm>
          <a:prstGeom prst="actionButtonHelp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Управляющая кнопка: настраиваемая 2048">
            <a:hlinkClick r:id="" action="ppaction://noaction" highlightClick="1"/>
          </p:cNvPr>
          <p:cNvSpPr/>
          <p:nvPr/>
        </p:nvSpPr>
        <p:spPr>
          <a:xfrm>
            <a:off x="428626" y="5974990"/>
            <a:ext cx="1263054" cy="416062"/>
          </a:xfrm>
          <a:prstGeom prst="actionButtonBlank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подсказка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9" name="Багетная рамка 78"/>
          <p:cNvSpPr/>
          <p:nvPr/>
        </p:nvSpPr>
        <p:spPr>
          <a:xfrm>
            <a:off x="5301828" y="5573462"/>
            <a:ext cx="396044" cy="353269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52" name="Стрелка вправо 2051"/>
          <p:cNvSpPr/>
          <p:nvPr/>
        </p:nvSpPr>
        <p:spPr>
          <a:xfrm>
            <a:off x="1413194" y="1469868"/>
            <a:ext cx="286869" cy="3138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3" name="TextBox 2052"/>
          <p:cNvSpPr txBox="1"/>
          <p:nvPr/>
        </p:nvSpPr>
        <p:spPr>
          <a:xfrm>
            <a:off x="1660306" y="1425984"/>
            <a:ext cx="247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30187">
            <a:off x="1962653" y="67607"/>
            <a:ext cx="317500" cy="423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7" name="TextBox 2056"/>
          <p:cNvSpPr txBox="1"/>
          <p:nvPr/>
        </p:nvSpPr>
        <p:spPr>
          <a:xfrm>
            <a:off x="1907703" y="404664"/>
            <a:ext cx="364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3" name="Стрелка вправо 82"/>
          <p:cNvSpPr/>
          <p:nvPr/>
        </p:nvSpPr>
        <p:spPr>
          <a:xfrm>
            <a:off x="1403648" y="2206815"/>
            <a:ext cx="288032" cy="3138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8" name="TextBox 2057"/>
          <p:cNvSpPr txBox="1"/>
          <p:nvPr/>
        </p:nvSpPr>
        <p:spPr>
          <a:xfrm>
            <a:off x="1547664" y="2206815"/>
            <a:ext cx="573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4" name="Стрелка вправо 83"/>
          <p:cNvSpPr/>
          <p:nvPr/>
        </p:nvSpPr>
        <p:spPr>
          <a:xfrm rot="5400000">
            <a:off x="5073890" y="1500939"/>
            <a:ext cx="321812" cy="3345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4" name="TextBox 2053"/>
          <p:cNvSpPr txBox="1"/>
          <p:nvPr/>
        </p:nvSpPr>
        <p:spPr>
          <a:xfrm>
            <a:off x="5067545" y="1829096"/>
            <a:ext cx="440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85"/>
          <a:stretch/>
        </p:blipFill>
        <p:spPr bwMode="auto">
          <a:xfrm>
            <a:off x="216403" y="3541729"/>
            <a:ext cx="2051340" cy="152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/>
        </p:nvSpPr>
        <p:spPr>
          <a:xfrm>
            <a:off x="1413194" y="2925325"/>
            <a:ext cx="573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b="1" dirty="0" smtClean="0">
                <a:solidFill>
                  <a:srgbClr val="FF0000"/>
                </a:solidFill>
              </a:rPr>
              <a:t>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9" name="Стрелка вправо 88"/>
          <p:cNvSpPr/>
          <p:nvPr/>
        </p:nvSpPr>
        <p:spPr>
          <a:xfrm>
            <a:off x="1367066" y="2957785"/>
            <a:ext cx="288032" cy="3138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819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0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93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4" fill="hold">
                      <p:stCondLst>
                        <p:cond delay="0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03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4" fill="hold">
                      <p:stCondLst>
                        <p:cond delay="0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</p:childTnLst>
        </p:cTn>
      </p:par>
    </p:tnLst>
    <p:bldLst>
      <p:bldP spid="6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2051" grpId="0" animBg="1"/>
      <p:bldP spid="7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72400" y="5916899"/>
            <a:ext cx="657584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882278" y="4548509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4034678" y="4700909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48" name="Прямоугольник 2047"/>
          <p:cNvSpPr/>
          <p:nvPr/>
        </p:nvSpPr>
        <p:spPr>
          <a:xfrm>
            <a:off x="5697872" y="2340550"/>
            <a:ext cx="30175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88" name="TextBox 87"/>
          <p:cNvSpPr txBox="1"/>
          <p:nvPr/>
        </p:nvSpPr>
        <p:spPr>
          <a:xfrm>
            <a:off x="1413194" y="2925325"/>
            <a:ext cx="573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056" name="Прямоугольник 2055"/>
          <p:cNvSpPr/>
          <p:nvPr/>
        </p:nvSpPr>
        <p:spPr>
          <a:xfrm>
            <a:off x="1413193" y="836713"/>
            <a:ext cx="5967119" cy="108011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60" name="Управляющая кнопка: домой 2059">
            <a:hlinkClick r:id="" action="ppaction://hlinkshowjump?jump=endshow" highlightClick="1"/>
          </p:cNvPr>
          <p:cNvSpPr/>
          <p:nvPr/>
        </p:nvSpPr>
        <p:spPr>
          <a:xfrm>
            <a:off x="1986933" y="5916899"/>
            <a:ext cx="568843" cy="52120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81"/>
          <a:stretch/>
        </p:blipFill>
        <p:spPr bwMode="auto">
          <a:xfrm>
            <a:off x="2627784" y="1968356"/>
            <a:ext cx="4200128" cy="359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615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1511</TotalTime>
  <Words>540</Words>
  <Application>Microsoft Office PowerPoint</Application>
  <PresentationFormat>Экран (4:3)</PresentationFormat>
  <Paragraphs>331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www.PHILka.RU</dc:creator>
  <cp:lastModifiedBy>www.PHILka.RU</cp:lastModifiedBy>
  <cp:revision>115</cp:revision>
  <dcterms:created xsi:type="dcterms:W3CDTF">2015-01-08T07:54:30Z</dcterms:created>
  <dcterms:modified xsi:type="dcterms:W3CDTF">2015-01-20T16:27:48Z</dcterms:modified>
</cp:coreProperties>
</file>