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C3A7C-739B-470D-B4AE-50B7C79A1896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33B30-FED2-44CD-9D11-1F506328B5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560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hyperlink" Target="http://www.edu.cap.ru/home/6486/imeges/sova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196752"/>
            <a:ext cx="6912767" cy="156966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dirty="0" smtClean="0">
                <a:ln/>
                <a:solidFill>
                  <a:schemeClr val="accent3"/>
                </a:solidFill>
                <a:latin typeface="Arial Black" panose="020B0A04020102020204" pitchFamily="34" charset="0"/>
              </a:rPr>
              <a:t>Интерактивный</a:t>
            </a:r>
            <a:r>
              <a:rPr lang="ru-RU" sz="3200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dirty="0" smtClean="0">
                <a:ln/>
                <a:solidFill>
                  <a:schemeClr val="accent3"/>
                </a:solidFill>
                <a:latin typeface="Arial Black" panose="020B0A04020102020204" pitchFamily="34" charset="0"/>
              </a:rPr>
              <a:t>кроссворд</a:t>
            </a:r>
          </a:p>
          <a:p>
            <a:pPr algn="ctr"/>
            <a:r>
              <a:rPr lang="ru-RU" sz="3200" dirty="0" smtClean="0">
                <a:ln/>
                <a:solidFill>
                  <a:schemeClr val="accent3"/>
                </a:solidFill>
                <a:latin typeface="Arial Black" panose="020B0A04020102020204" pitchFamily="34" charset="0"/>
              </a:rPr>
              <a:t>«Морфемы»</a:t>
            </a:r>
          </a:p>
          <a:p>
            <a:pPr algn="ctr"/>
            <a:r>
              <a:rPr lang="ru-RU" sz="3200" dirty="0" smtClean="0">
                <a:ln/>
                <a:solidFill>
                  <a:schemeClr val="accent3"/>
                </a:solidFill>
                <a:latin typeface="Arial Black" panose="020B0A04020102020204" pitchFamily="34" charset="0"/>
              </a:rPr>
              <a:t>5класс</a:t>
            </a:r>
            <a:endParaRPr lang="ru-RU" sz="3200" dirty="0">
              <a:ln/>
              <a:solidFill>
                <a:schemeClr val="accent3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1" y="5301208"/>
            <a:ext cx="59046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Автор - Потапова Вера Владимировна,</a:t>
            </a:r>
          </a:p>
          <a:p>
            <a:r>
              <a:rPr lang="ru-RU" sz="1600" b="1" dirty="0"/>
              <a:t>у</a:t>
            </a:r>
            <a:r>
              <a:rPr lang="ru-RU" sz="1600" b="1" dirty="0" smtClean="0"/>
              <a:t>читель русского языка и литературы, </a:t>
            </a:r>
          </a:p>
          <a:p>
            <a:r>
              <a:rPr lang="ru-RU" sz="1600" b="1" dirty="0" smtClean="0"/>
              <a:t>ГОУ РК «Республиканский центр образования»,</a:t>
            </a:r>
          </a:p>
          <a:p>
            <a:r>
              <a:rPr lang="ru-RU" sz="1600" b="1" dirty="0" err="1" smtClean="0"/>
              <a:t>г.Сыктывкар</a:t>
            </a:r>
            <a:r>
              <a:rPr lang="ru-RU" sz="1600" b="1" dirty="0" smtClean="0"/>
              <a:t>, Республика Коми</a:t>
            </a:r>
            <a:endParaRPr lang="ru-RU" sz="1600" b="1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451572" y="6117822"/>
            <a:ext cx="52120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539552" y="6117822"/>
            <a:ext cx="432048" cy="40752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459965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11672"/>
            <a:ext cx="3113039" cy="3063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ая выноска 5"/>
          <p:cNvSpPr/>
          <p:nvPr/>
        </p:nvSpPr>
        <p:spPr>
          <a:xfrm>
            <a:off x="3779912" y="980728"/>
            <a:ext cx="4896544" cy="3816424"/>
          </a:xfrm>
          <a:prstGeom prst="wedgeRectCallout">
            <a:avLst>
              <a:gd name="adj1" fmla="val -77392"/>
              <a:gd name="adj2" fmla="val -8651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Дорогие ребята!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Я-Сова.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Мне хочется узнать, как вы знаете морфемы.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Давайте попробуем разгадать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</a:rPr>
              <a:t>к</a:t>
            </a:r>
            <a:r>
              <a:rPr lang="ru-RU" sz="2400" b="1" dirty="0" smtClean="0">
                <a:solidFill>
                  <a:schemeClr val="tx1"/>
                </a:solidFill>
              </a:rPr>
              <a:t>россворд. Правильность ответа Вы можете проверить, нажав на вопрос.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>
              <a:snd r:embed="rId3" name="click.wav"/>
            </a:hlinkClick>
          </p:cNvPr>
          <p:cNvSpPr/>
          <p:nvPr/>
        </p:nvSpPr>
        <p:spPr>
          <a:xfrm>
            <a:off x="7451572" y="6117822"/>
            <a:ext cx="52120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45834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5528" y="101245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52" y="4003771"/>
            <a:ext cx="234003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4431181" y="65596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434041" y="136608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093983" y="168695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041893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395155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752967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085489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431181" y="168507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814011" y="100862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411719" y="2385758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427904" y="2037748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ч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094333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734293" y="168695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730921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4422123" y="2745798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422123" y="311511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432911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782163" y="1689109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126745" y="168507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486785" y="168507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787367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101648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461688" y="2385758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396785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035115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2675075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4801781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161821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74651" y="3467808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714611" y="346736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3365409" y="3468255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2681853" y="100862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08" name="Стрелка вниз 4107"/>
          <p:cNvSpPr/>
          <p:nvPr/>
        </p:nvSpPr>
        <p:spPr>
          <a:xfrm>
            <a:off x="4517208" y="34102"/>
            <a:ext cx="216681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05469" y="4939875"/>
            <a:ext cx="321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1.М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74353" y="295359"/>
            <a:ext cx="69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4634043" y="4869160"/>
            <a:ext cx="3466349" cy="1438867"/>
          </a:xfrm>
          <a:prstGeom prst="wedgeEllipseCallout">
            <a:avLst>
              <a:gd name="adj1" fmla="val -122117"/>
              <a:gd name="adj2" fmla="val -71591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1. Морфема, связывающая слова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8" name="Управляющая кнопка: далее 67">
            <a:hlinkClick r:id="" action="ppaction://hlinkshowjump?jump=nextslide" highlightClick="1"/>
          </p:cNvPr>
          <p:cNvSpPr/>
          <p:nvPr/>
        </p:nvSpPr>
        <p:spPr>
          <a:xfrm>
            <a:off x="7712176" y="6117822"/>
            <a:ext cx="52120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286724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4691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52" y="4003771"/>
            <a:ext cx="234003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4431181" y="65596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434041" y="137604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093983" y="168695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041893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395155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752967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085489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422123" y="170013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787367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454023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434041" y="204618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ч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094333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734293" y="168695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730921" y="2397788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4445529" y="275017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442105" y="311511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432911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782163" y="1689109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126745" y="168507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486785" y="168507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805569" y="240622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165609" y="240622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514982" y="240934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370881" y="2397788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015751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2655711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4805569" y="347570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148118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85489" y="347570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725449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3365409" y="3468255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2681853" y="100862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108" name="Стрелка вниз 4107"/>
          <p:cNvSpPr/>
          <p:nvPr/>
        </p:nvSpPr>
        <p:spPr>
          <a:xfrm>
            <a:off x="4517208" y="34102"/>
            <a:ext cx="216681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05469" y="4939875"/>
            <a:ext cx="321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1.М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74353" y="295359"/>
            <a:ext cx="69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4454373" y="4653136"/>
            <a:ext cx="3646019" cy="1800200"/>
          </a:xfrm>
          <a:prstGeom prst="wedgeEllipseCallout">
            <a:avLst>
              <a:gd name="adj1" fmla="val -122117"/>
              <a:gd name="adj2" fmla="val -71591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2. Морфема, делающая предметы большими и маленькими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2051720" y="1008627"/>
            <a:ext cx="360040" cy="2601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411760" y="1008627"/>
            <a:ext cx="256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8" name="Управляющая кнопка: далее 67">
            <a:hlinkClick r:id="" action="ppaction://hlinkshowjump?jump=nextslide" highlightClick="1"/>
          </p:cNvPr>
          <p:cNvSpPr/>
          <p:nvPr/>
        </p:nvSpPr>
        <p:spPr>
          <a:xfrm>
            <a:off x="7712176" y="6192732"/>
            <a:ext cx="52120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087219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4691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52" y="4003771"/>
            <a:ext cx="234003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4431181" y="65596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434041" y="137604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093983" y="168695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041893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395155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752967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085489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422123" y="170013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787367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454023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434041" y="204618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ч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094333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734293" y="168695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730921" y="2397788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4445529" y="275017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442105" y="311511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432911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782163" y="1689109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126745" y="168507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486785" y="168507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805569" y="240622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165609" y="240622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514982" y="240934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370881" y="2397788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015751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2655711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4805569" y="347570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148118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85489" y="347570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725449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3365409" y="3468255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2681853" y="100862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108" name="Стрелка вниз 4107"/>
          <p:cNvSpPr/>
          <p:nvPr/>
        </p:nvSpPr>
        <p:spPr>
          <a:xfrm>
            <a:off x="4517208" y="34102"/>
            <a:ext cx="216681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05469" y="4939875"/>
            <a:ext cx="321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1.М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74353" y="295359"/>
            <a:ext cx="69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4454373" y="4653136"/>
            <a:ext cx="3646019" cy="1800200"/>
          </a:xfrm>
          <a:prstGeom prst="wedgeEllipseCallout">
            <a:avLst>
              <a:gd name="adj1" fmla="val -122117"/>
              <a:gd name="adj2" fmla="val -71591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3. Самая вместительная морфема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2051720" y="1008627"/>
            <a:ext cx="360040" cy="2601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411760" y="1008627"/>
            <a:ext cx="256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195771" y="1736081"/>
            <a:ext cx="349658" cy="2527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455482" y="1712185"/>
            <a:ext cx="477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8" name="Управляющая кнопка: далее 67">
            <a:hlinkClick r:id="" action="ppaction://hlinkshowjump?jump=nextslide" highlightClick="1"/>
          </p:cNvPr>
          <p:cNvSpPr/>
          <p:nvPr/>
        </p:nvSpPr>
        <p:spPr>
          <a:xfrm>
            <a:off x="7712176" y="6192732"/>
            <a:ext cx="52120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435226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6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4691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52" y="4003771"/>
            <a:ext cx="234003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4431181" y="65596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434041" y="137604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093983" y="168695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041893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395155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752967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085489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422123" y="170013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787367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454023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434041" y="204618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ч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094333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734293" y="168695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730921" y="2397788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445529" y="275017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442105" y="311511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432911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782163" y="1689109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126745" y="168507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486785" y="168507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805569" y="240622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165609" y="240622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514982" y="240934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3377859" y="2397788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015751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655711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805569" y="347570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148118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85489" y="347570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725449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3365409" y="3468255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2681853" y="100862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108" name="Стрелка вниз 4107"/>
          <p:cNvSpPr/>
          <p:nvPr/>
        </p:nvSpPr>
        <p:spPr>
          <a:xfrm>
            <a:off x="4517208" y="34102"/>
            <a:ext cx="216681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05469" y="4939875"/>
            <a:ext cx="321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1.М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74353" y="295359"/>
            <a:ext cx="69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4265509" y="4693339"/>
            <a:ext cx="3802633" cy="1800200"/>
          </a:xfrm>
          <a:prstGeom prst="wedgeEllipseCallout">
            <a:avLst>
              <a:gd name="adj1" fmla="val -122117"/>
              <a:gd name="adj2" fmla="val -71591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4. Морфема, придающая глаголам противоположное значение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2051720" y="1008627"/>
            <a:ext cx="360040" cy="2601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411760" y="1008627"/>
            <a:ext cx="256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195771" y="1736081"/>
            <a:ext cx="349658" cy="2527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455482" y="1712185"/>
            <a:ext cx="477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2051720" y="2492896"/>
            <a:ext cx="360040" cy="2572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39752" y="2409346"/>
            <a:ext cx="389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8" name="Управляющая кнопка: далее 67">
            <a:hlinkClick r:id="" action="ppaction://hlinkshowjump?jump=nextslide" highlightClick="1"/>
          </p:cNvPr>
          <p:cNvSpPr/>
          <p:nvPr/>
        </p:nvSpPr>
        <p:spPr>
          <a:xfrm>
            <a:off x="7807538" y="6232935"/>
            <a:ext cx="52120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766181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4691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52" y="4003771"/>
            <a:ext cx="234003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4431181" y="65596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434041" y="137604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093983" y="168695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041893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395155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752967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085489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422123" y="170013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787367" y="101600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454023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434041" y="204618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ч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094333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734293" y="168695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730921" y="2397788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445529" y="275017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442105" y="311511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432911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782163" y="1689109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126745" y="168507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486785" y="168507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805569" y="240622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165609" y="2406222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514982" y="2409346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3377859" y="2397788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015751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655711" y="239013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805569" y="347570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148118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085489" y="347570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3725449" y="3475151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365409" y="3468255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2681853" y="1008627"/>
            <a:ext cx="360040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108" name="Стрелка вниз 4107"/>
          <p:cNvSpPr/>
          <p:nvPr/>
        </p:nvSpPr>
        <p:spPr>
          <a:xfrm>
            <a:off x="4517208" y="34102"/>
            <a:ext cx="216681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05469" y="4939875"/>
            <a:ext cx="321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1.М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74353" y="295359"/>
            <a:ext cx="69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4265509" y="4693339"/>
            <a:ext cx="3802633" cy="1800200"/>
          </a:xfrm>
          <a:prstGeom prst="wedgeEllipseCallout">
            <a:avLst>
              <a:gd name="adj1" fmla="val -122117"/>
              <a:gd name="adj2" fmla="val -71591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5. Морфема, общая для родственных слов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2051720" y="1008627"/>
            <a:ext cx="360040" cy="2601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411760" y="1008627"/>
            <a:ext cx="256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195771" y="1736081"/>
            <a:ext cx="349658" cy="2527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455482" y="1712185"/>
            <a:ext cx="477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2051720" y="2492896"/>
            <a:ext cx="360040" cy="2572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39752" y="2409346"/>
            <a:ext cx="389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4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476" y="3489525"/>
            <a:ext cx="39052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120001" y="3489525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5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8" name="Управляющая кнопка: далее 67">
            <a:hlinkClick r:id="" action="ppaction://hlinkshowjump?jump=nextslide" highlightClick="1"/>
          </p:cNvPr>
          <p:cNvSpPr/>
          <p:nvPr/>
        </p:nvSpPr>
        <p:spPr>
          <a:xfrm>
            <a:off x="7712176" y="6232935"/>
            <a:ext cx="52120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898271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52" y="4003771"/>
            <a:ext cx="234003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74353" y="295359"/>
            <a:ext cx="69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75570" y="1124744"/>
            <a:ext cx="6004741" cy="172819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Молодцы!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" name="Управляющая кнопка: домой 1">
            <a:hlinkClick r:id="" action="ppaction://hlinkshowjump?jump=endshow" highlightClick="1">
              <a:snd r:embed="rId3" name="applause.wav"/>
            </a:hlinkClick>
          </p:cNvPr>
          <p:cNvSpPr/>
          <p:nvPr/>
        </p:nvSpPr>
        <p:spPr>
          <a:xfrm>
            <a:off x="7308304" y="6021288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824896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988840"/>
            <a:ext cx="5598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www.edu.cap.ru/home/6486/imeges/sova.jpg</a:t>
            </a:r>
            <a:r>
              <a:rPr lang="ru-RU" dirty="0" smtClean="0"/>
              <a:t>  рисунок совы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51720" y="1340768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Интернет-ресурсы:</a:t>
            </a:r>
            <a:endParaRPr lang="ru-RU" sz="2800" dirty="0"/>
          </a:p>
        </p:txBody>
      </p:sp>
      <p:sp>
        <p:nvSpPr>
          <p:cNvPr id="4" name="Управляющая кнопка: в конец 3">
            <a:hlinkClick r:id="rId3" action="ppaction://hlinksldjump" highlightClick="1"/>
          </p:cNvPr>
          <p:cNvSpPr/>
          <p:nvPr/>
        </p:nvSpPr>
        <p:spPr>
          <a:xfrm>
            <a:off x="539552" y="5949280"/>
            <a:ext cx="432048" cy="43204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3041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691</TotalTime>
  <Words>236</Words>
  <Application>Microsoft Office PowerPoint</Application>
  <PresentationFormat>Экран (4:3)</PresentationFormat>
  <Paragraphs>146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www.PHILka.RU</cp:lastModifiedBy>
  <cp:revision>58</cp:revision>
  <dcterms:modified xsi:type="dcterms:W3CDTF">2015-01-09T09:29:54Z</dcterms:modified>
</cp:coreProperties>
</file>