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64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5" r:id="rId13"/>
    <p:sldId id="276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60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4B9F4-4241-4569-BD80-5D5BEC7663BA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8AC8-B745-4E39-9825-A922F4B68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4B9F4-4241-4569-BD80-5D5BEC7663BA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8AC8-B745-4E39-9825-A922F4B68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4B9F4-4241-4569-BD80-5D5BEC7663BA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8AC8-B745-4E39-9825-A922F4B68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4B9F4-4241-4569-BD80-5D5BEC7663BA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8AC8-B745-4E39-9825-A922F4B68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4B9F4-4241-4569-BD80-5D5BEC7663BA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8AC8-B745-4E39-9825-A922F4B68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4B9F4-4241-4569-BD80-5D5BEC7663BA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8AC8-B745-4E39-9825-A922F4B68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4B9F4-4241-4569-BD80-5D5BEC7663BA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8AC8-B745-4E39-9825-A922F4B68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4B9F4-4241-4569-BD80-5D5BEC7663BA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8AC8-B745-4E39-9825-A922F4B68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4B9F4-4241-4569-BD80-5D5BEC7663BA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8AC8-B745-4E39-9825-A922F4B68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4B9F4-4241-4569-BD80-5D5BEC7663BA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8AC8-B745-4E39-9825-A922F4B68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4B9F4-4241-4569-BD80-5D5BEC7663BA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8AC8-B745-4E39-9825-A922F4B68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4B9F4-4241-4569-BD80-5D5BEC7663BA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F8AC8-B745-4E39-9825-A922F4B68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zagadochki.ru/zagadka-sochnyy-plod-iz-yuzhnyh-stran.html" TargetMode="External"/><Relationship Id="rId13" Type="http://schemas.openxmlformats.org/officeDocument/2006/relationships/hyperlink" Target="http://roseedujour.r.o.pic.centerblog.net/067d9587.jpg" TargetMode="External"/><Relationship Id="rId18" Type="http://schemas.openxmlformats.org/officeDocument/2006/relationships/hyperlink" Target="http://img-fotki.yandex.ru/get/6208/114403663.16/0_73759_c83effb_XL" TargetMode="External"/><Relationship Id="rId3" Type="http://schemas.openxmlformats.org/officeDocument/2006/relationships/hyperlink" Target="http://vsemzagadki.narod.ru/zagadki/zagadkipro/zagadki_pro_malinu.html" TargetMode="External"/><Relationship Id="rId21" Type="http://schemas.openxmlformats.org/officeDocument/2006/relationships/hyperlink" Target="http://www.interactivepixel.net/ccAutoSlide/data/1/images/38.jpg" TargetMode="External"/><Relationship Id="rId7" Type="http://schemas.openxmlformats.org/officeDocument/2006/relationships/hyperlink" Target="http://vsemzagadki.narod.ru/zagadki/zagadkipro/zagadki_pro_vishnyu.html" TargetMode="External"/><Relationship Id="rId12" Type="http://schemas.openxmlformats.org/officeDocument/2006/relationships/hyperlink" Target="http://geaugaconstitutionalcouncil.org/userfiles/image/ArrowPointingDown.jpg" TargetMode="External"/><Relationship Id="rId17" Type="http://schemas.openxmlformats.org/officeDocument/2006/relationships/hyperlink" Target="http://cuplife.com/thumbs/all_files/2013/03/24/GUaRNlzN.jpg" TargetMode="External"/><Relationship Id="rId25" Type="http://schemas.openxmlformats.org/officeDocument/2006/relationships/image" Target="../media/image1.jpeg"/><Relationship Id="rId2" Type="http://schemas.openxmlformats.org/officeDocument/2006/relationships/hyperlink" Target="http://zagadochki.ru/zagadka-frukt-pohozh-na-nevalyashku.html" TargetMode="External"/><Relationship Id="rId16" Type="http://schemas.openxmlformats.org/officeDocument/2006/relationships/hyperlink" Target="http://eko-frukt.com.ua/images/_catalog/02/40_1.jpg" TargetMode="External"/><Relationship Id="rId20" Type="http://schemas.openxmlformats.org/officeDocument/2006/relationships/hyperlink" Target="http://abali.ru/wp-content/uploads/2013/02/vishnya-600x54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zagadochki.ru/zagadka-chto-za-baryshnya-takaya.html" TargetMode="External"/><Relationship Id="rId11" Type="http://schemas.openxmlformats.org/officeDocument/2006/relationships/hyperlink" Target="http://2.bp.blogspot.com/-o2jRCtRtKD4/UcL5hWve-GI/AAAAAAAAZm4/OMAQOevlgoQ/s1600/%D0%A0%D0%B0%D0%BC%D0%BA%D0%B0_%D0%9C%D0%B0%D1%88%D0%B0+%D0%B8+%D0%BC%D0%B5%D0%B4%D0%B2%D0%B5%D0%B4%D1%8C_4.png" TargetMode="External"/><Relationship Id="rId24" Type="http://schemas.openxmlformats.org/officeDocument/2006/relationships/hyperlink" Target="http://gifr.ru/data/gifs/3/e/6/3e6dd0476b.gif" TargetMode="External"/><Relationship Id="rId5" Type="http://schemas.openxmlformats.org/officeDocument/2006/relationships/hyperlink" Target="http://kids-country.ru/detskaja-biblioteka/zagadki/zagadki-pro-jabloko-i-jablonyu.html" TargetMode="External"/><Relationship Id="rId15" Type="http://schemas.openxmlformats.org/officeDocument/2006/relationships/hyperlink" Target="http://abali.ru/wp-content/uploads/2011/06/grusha-600x521.png" TargetMode="External"/><Relationship Id="rId23" Type="http://schemas.openxmlformats.org/officeDocument/2006/relationships/hyperlink" Target="http://static.freepik.com/free-photo/whole-grain-of-flowers-psd-layered-material_35-9628.jpg" TargetMode="External"/><Relationship Id="rId10" Type="http://schemas.openxmlformats.org/officeDocument/2006/relationships/hyperlink" Target="http://festival.1september.ru/articles/559293/" TargetMode="External"/><Relationship Id="rId19" Type="http://schemas.openxmlformats.org/officeDocument/2006/relationships/hyperlink" Target="http://www.msg.org.pl/reklama/jpg_oferta/37060/4.jpg" TargetMode="External"/><Relationship Id="rId4" Type="http://schemas.openxmlformats.org/officeDocument/2006/relationships/hyperlink" Target="http://zagadochki.ru/zagadka-kruglenkiy-pushistyy.html" TargetMode="External"/><Relationship Id="rId9" Type="http://schemas.openxmlformats.org/officeDocument/2006/relationships/hyperlink" Target="http://riddle-middle.ru/zagadki/otvety/%C5%E6%E5%E2%E8%EA%E0" TargetMode="External"/><Relationship Id="rId14" Type="http://schemas.openxmlformats.org/officeDocument/2006/relationships/hyperlink" Target="http://www.enthuseeducation.net/siteimages/punctuation.jpg" TargetMode="External"/><Relationship Id="rId22" Type="http://schemas.openxmlformats.org/officeDocument/2006/relationships/hyperlink" Target="http://img0.liveinternet.ru/images/attach/c/2/73/843/73843574_302cb9fb4bde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64318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Интерактивный кроссворд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«Плодово-ягодные розоцветные»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AutoShape 2" descr="http://img-fotki.yandex.ru/get/10/122427559.3b/0_a755a_9c11adb0_S"/>
          <p:cNvSpPr>
            <a:spLocks noChangeAspect="1" noChangeArrowheads="1"/>
          </p:cNvSpPr>
          <p:nvPr/>
        </p:nvSpPr>
        <p:spPr bwMode="auto">
          <a:xfrm>
            <a:off x="155575" y="-495300"/>
            <a:ext cx="1428750" cy="1038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50004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Муниципальное казённое специальное (коррекционное) образовательное учреждение для обучающихся, воспитанников с ограниченными возможностями здоровья </a:t>
            </a:r>
            <a:r>
              <a:rPr kumimoji="0" lang="ru-RU" sz="12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Краснобаковская</a:t>
            </a:r>
            <a:r>
              <a:rPr kumimoji="0" lang="ru-RU" sz="1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специальная (коррекционная) общеобразовательная</a:t>
            </a:r>
            <a:br>
              <a:rPr kumimoji="0" lang="ru-RU" sz="1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школа-интернат </a:t>
            </a:r>
            <a:r>
              <a:rPr kumimoji="0" lang="en-US" sz="1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VIII</a:t>
            </a:r>
            <a:r>
              <a:rPr kumimoji="0" lang="ru-RU" sz="1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вида</a:t>
            </a:r>
            <a:br>
              <a:rPr kumimoji="0" lang="ru-RU" sz="1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р.п. Красные Баки</a:t>
            </a:r>
            <a:br>
              <a:rPr kumimoji="0" lang="ru-RU" sz="1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Нижегородская область</a:t>
            </a:r>
            <a:br>
              <a:rPr kumimoji="0" lang="ru-RU" sz="1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2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2285984" y="4857760"/>
            <a:ext cx="6400800" cy="7921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Автор: Скворцова </a:t>
            </a:r>
            <a:r>
              <a:rPr lang="ru-RU" b="1" kern="0" dirty="0" err="1">
                <a:latin typeface="Times New Roman" pitchFamily="18" charset="0"/>
                <a:cs typeface="Times New Roman" pitchFamily="18" charset="0"/>
              </a:rPr>
              <a:t>Татьяна</a:t>
            </a: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 Александровна,</a:t>
            </a:r>
          </a:p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биологии </a:t>
            </a:r>
          </a:p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МКС(К)ОУ</a:t>
            </a:r>
            <a:r>
              <a:rPr lang="en-US" b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kern="0" dirty="0" err="1" smtClean="0">
                <a:latin typeface="Times New Roman" pitchFamily="18" charset="0"/>
                <a:cs typeface="Times New Roman" pitchFamily="18" charset="0"/>
              </a:rPr>
              <a:t>Краснобаковской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школы-интерната </a:t>
            </a:r>
            <a:r>
              <a:rPr lang="en-US" b="1" kern="0" dirty="0" smtClean="0"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вида</a:t>
            </a:r>
            <a:endParaRPr lang="ru-RU" sz="32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сведения 7">
            <a:hlinkClick r:id="" action="ppaction://hlinkshowjump?jump=lastslide" highlightClick="1"/>
          </p:cNvPr>
          <p:cNvSpPr/>
          <p:nvPr/>
        </p:nvSpPr>
        <p:spPr>
          <a:xfrm>
            <a:off x="8501090" y="6286520"/>
            <a:ext cx="642910" cy="57148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2.bp.blogspot.com/-o2jRCtRtKD4/UcL5hWve-GI/AAAAAAAAZm4/OMAQOevlgoQ/s1600/%D0%A0%D0%B0%D0%BC%D0%BA%D0%B0_%D0%9C%D0%B0%D1%88%D0%B0+%D0%B8+%D0%BC%D0%B5%D0%B4%D0%B2%D0%B5%D0%B4%D1%8C_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6103" y="0"/>
            <a:ext cx="4847897" cy="6858000"/>
          </a:xfrm>
          <a:prstGeom prst="rect">
            <a:avLst/>
          </a:prstGeom>
          <a:noFill/>
        </p:spPr>
      </p:pic>
      <p:grpSp>
        <p:nvGrpSpPr>
          <p:cNvPr id="2" name="Группа 112"/>
          <p:cNvGrpSpPr/>
          <p:nvPr/>
        </p:nvGrpSpPr>
        <p:grpSpPr>
          <a:xfrm>
            <a:off x="214282" y="571480"/>
            <a:ext cx="3932462" cy="5432660"/>
            <a:chOff x="214282" y="857232"/>
            <a:chExt cx="3932462" cy="5432660"/>
          </a:xfrm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21428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71434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121441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1714480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2214546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271461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321467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371474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21428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21428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21428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21428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71434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71434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71434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71434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71434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121441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1214414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1214414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1214414" y="535782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1214414" y="585789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1714480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1714480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1714480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1714480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1714480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2214546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Скругленный прямоугольник 93"/>
            <p:cNvSpPr/>
            <p:nvPr/>
          </p:nvSpPr>
          <p:spPr>
            <a:xfrm>
              <a:off x="2214546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Скругленный прямоугольник 94"/>
            <p:cNvSpPr/>
            <p:nvPr/>
          </p:nvSpPr>
          <p:spPr>
            <a:xfrm>
              <a:off x="2214546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Скругленный прямоугольник 95"/>
            <p:cNvSpPr/>
            <p:nvPr/>
          </p:nvSpPr>
          <p:spPr>
            <a:xfrm>
              <a:off x="2214546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Скругленный прямоугольник 96"/>
            <p:cNvSpPr/>
            <p:nvPr/>
          </p:nvSpPr>
          <p:spPr>
            <a:xfrm>
              <a:off x="271461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271461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271461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271461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321467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321467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321467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21467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Скругленный прямоугольник 104"/>
            <p:cNvSpPr/>
            <p:nvPr/>
          </p:nvSpPr>
          <p:spPr>
            <a:xfrm>
              <a:off x="321467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Скругленный прямоугольник 105"/>
            <p:cNvSpPr/>
            <p:nvPr/>
          </p:nvSpPr>
          <p:spPr>
            <a:xfrm>
              <a:off x="3214678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Скругленный прямоугольник 106"/>
            <p:cNvSpPr/>
            <p:nvPr/>
          </p:nvSpPr>
          <p:spPr>
            <a:xfrm>
              <a:off x="371474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>
              <a:off x="3714744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Скругленный прямоугольник 108"/>
            <p:cNvSpPr/>
            <p:nvPr/>
          </p:nvSpPr>
          <p:spPr>
            <a:xfrm>
              <a:off x="3714744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714744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Скругленный прямоугольник 110"/>
            <p:cNvSpPr/>
            <p:nvPr/>
          </p:nvSpPr>
          <p:spPr>
            <a:xfrm>
              <a:off x="3714744" y="135729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>
              <a:off x="3714744" y="85723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098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214282" y="1500174"/>
            <a:ext cx="413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4282" y="200024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4282" y="2500306"/>
            <a:ext cx="447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2844" y="3000372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4282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7" name="Рисунок 116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5252" t="5252" r="47479" b="12025"/>
          <a:stretch>
            <a:fillRect/>
          </a:stretch>
        </p:blipFill>
        <p:spPr bwMode="auto">
          <a:xfrm>
            <a:off x="2071670" y="5357802"/>
            <a:ext cx="85725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" name="Рисунок 117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42017" t="5252" r="15966" b="209"/>
          <a:stretch>
            <a:fillRect/>
          </a:stretch>
        </p:blipFill>
        <p:spPr bwMode="auto">
          <a:xfrm>
            <a:off x="3286116" y="5429240"/>
            <a:ext cx="78581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" name="Picture 2" descr="&amp;Dcy;&amp;iecy;&amp;lcy;&amp;acy;&amp;yucy; &amp;scy;&amp;pcy;&amp;rcy;&amp;iecy;&amp;icy; - &amp;Fcy;&amp;ocy;&amp;rcy;&amp;ucy;&amp;mcy; For-css.Ru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49"/>
          <a:stretch>
            <a:fillRect/>
          </a:stretch>
        </p:blipFill>
        <p:spPr bwMode="auto">
          <a:xfrm>
            <a:off x="3214678" y="1000108"/>
            <a:ext cx="428628" cy="573778"/>
          </a:xfrm>
          <a:prstGeom prst="rect">
            <a:avLst/>
          </a:prstGeom>
          <a:noFill/>
        </p:spPr>
      </p:pic>
      <p:sp>
        <p:nvSpPr>
          <p:cNvPr id="115" name="TextBox 114"/>
          <p:cNvSpPr txBox="1"/>
          <p:nvPr/>
        </p:nvSpPr>
        <p:spPr>
          <a:xfrm>
            <a:off x="642910" y="1500174"/>
            <a:ext cx="522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14348" y="200024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14348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14348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14348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14348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214414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214414" y="350043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1214414" y="4000504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214414" y="450057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214414" y="500063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214414" y="550070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714480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714480" y="2000240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714480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714480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1714480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698756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2214546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214546" y="2000240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214546" y="250030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2214546" y="3000372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214546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2714612" y="150017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2714612" y="2000240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2643174" y="2500306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679652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2714612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4929190" y="714356"/>
            <a:ext cx="31432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Сочный плод из южных стран,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Светло-золотой кафтан,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Всем на радость смело рос,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Аппетитный ... . 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5" name="Picture 6" descr="&amp;Scy;&amp;kcy;&amp;acy;&amp;chcy;&amp;acy;&amp;tcy;&amp;softcy; apricot &amp;kcy;&amp;acy;&amp;rcy;&amp;tcy;&amp;icy;&amp;ncy;&amp;kcy;&amp;icy; &amp;icy; &amp;fcy;&amp;ocy;&amp;tcy;&amp;ocy; &amp;ncy;&amp;acy; &amp;tcy;&amp;iecy;&amp;lcy;&amp;iecy;&amp;fcy;&amp;ocy;&amp;ncy; &amp;bcy;&amp;iecy;&amp;scy;&amp;pcy;&amp;lcy;&amp;acy;&amp;tcy;&amp;ncy;&amp;ocy;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500042"/>
            <a:ext cx="3643306" cy="3404959"/>
          </a:xfrm>
          <a:prstGeom prst="rect">
            <a:avLst/>
          </a:prstGeom>
          <a:noFill/>
        </p:spPr>
      </p:pic>
      <p:sp>
        <p:nvSpPr>
          <p:cNvPr id="148" name="TextBox 147"/>
          <p:cNvSpPr txBox="1"/>
          <p:nvPr/>
        </p:nvSpPr>
        <p:spPr>
          <a:xfrm>
            <a:off x="3214678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3214678" y="2000240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3214678" y="2500306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3214678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198954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3179718" y="4000504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3214678" y="450057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119" grpId="0"/>
      <p:bldP spid="119" grpId="1"/>
      <p:bldP spid="148" grpId="0"/>
      <p:bldP spid="149" grpId="0"/>
      <p:bldP spid="150" grpId="0"/>
      <p:bldP spid="151" grpId="0"/>
      <p:bldP spid="152" grpId="0"/>
      <p:bldP spid="153" grpId="0"/>
      <p:bldP spid="1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2.bp.blogspot.com/-o2jRCtRtKD4/UcL5hWve-GI/AAAAAAAAZm4/OMAQOevlgoQ/s1600/%D0%A0%D0%B0%D0%BC%D0%BA%D0%B0_%D0%9C%D0%B0%D1%88%D0%B0+%D0%B8+%D0%BC%D0%B5%D0%B4%D0%B2%D0%B5%D0%B4%D1%8C_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6103" y="0"/>
            <a:ext cx="4847897" cy="6858000"/>
          </a:xfrm>
          <a:prstGeom prst="rect">
            <a:avLst/>
          </a:prstGeom>
          <a:noFill/>
        </p:spPr>
      </p:pic>
      <p:grpSp>
        <p:nvGrpSpPr>
          <p:cNvPr id="2" name="Группа 112"/>
          <p:cNvGrpSpPr/>
          <p:nvPr/>
        </p:nvGrpSpPr>
        <p:grpSpPr>
          <a:xfrm>
            <a:off x="214282" y="571480"/>
            <a:ext cx="3932462" cy="5432660"/>
            <a:chOff x="214282" y="857232"/>
            <a:chExt cx="3932462" cy="5432660"/>
          </a:xfrm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21428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71434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121441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1714480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2214546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271461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321467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371474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21428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21428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21428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21428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71434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71434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71434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71434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71434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121441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1214414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1214414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1214414" y="535782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1214414" y="585789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1714480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1714480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1714480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1714480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1714480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2214546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Скругленный прямоугольник 93"/>
            <p:cNvSpPr/>
            <p:nvPr/>
          </p:nvSpPr>
          <p:spPr>
            <a:xfrm>
              <a:off x="2214546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Скругленный прямоугольник 94"/>
            <p:cNvSpPr/>
            <p:nvPr/>
          </p:nvSpPr>
          <p:spPr>
            <a:xfrm>
              <a:off x="2214546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Скругленный прямоугольник 95"/>
            <p:cNvSpPr/>
            <p:nvPr/>
          </p:nvSpPr>
          <p:spPr>
            <a:xfrm>
              <a:off x="2214546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Скругленный прямоугольник 96"/>
            <p:cNvSpPr/>
            <p:nvPr/>
          </p:nvSpPr>
          <p:spPr>
            <a:xfrm>
              <a:off x="271461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271461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271461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271461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321467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321467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321467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21467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Скругленный прямоугольник 104"/>
            <p:cNvSpPr/>
            <p:nvPr/>
          </p:nvSpPr>
          <p:spPr>
            <a:xfrm>
              <a:off x="321467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Скругленный прямоугольник 105"/>
            <p:cNvSpPr/>
            <p:nvPr/>
          </p:nvSpPr>
          <p:spPr>
            <a:xfrm>
              <a:off x="3214678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Скругленный прямоугольник 106"/>
            <p:cNvSpPr/>
            <p:nvPr/>
          </p:nvSpPr>
          <p:spPr>
            <a:xfrm>
              <a:off x="371474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>
              <a:off x="3714744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Скругленный прямоугольник 108"/>
            <p:cNvSpPr/>
            <p:nvPr/>
          </p:nvSpPr>
          <p:spPr>
            <a:xfrm>
              <a:off x="3714744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714744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Скругленный прямоугольник 110"/>
            <p:cNvSpPr/>
            <p:nvPr/>
          </p:nvSpPr>
          <p:spPr>
            <a:xfrm>
              <a:off x="3714744" y="135729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>
              <a:off x="3714744" y="85723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098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214282" y="1500174"/>
            <a:ext cx="413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4282" y="200024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4282" y="2500306"/>
            <a:ext cx="447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2844" y="3000372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4282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7" name="Рисунок 116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5252" t="5252" r="47479" b="12025"/>
          <a:stretch>
            <a:fillRect/>
          </a:stretch>
        </p:blipFill>
        <p:spPr bwMode="auto">
          <a:xfrm>
            <a:off x="2071670" y="5357802"/>
            <a:ext cx="85725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" name="Рисунок 117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42017" t="5252" r="15966" b="209"/>
          <a:stretch>
            <a:fillRect/>
          </a:stretch>
        </p:blipFill>
        <p:spPr bwMode="auto">
          <a:xfrm>
            <a:off x="3286116" y="5429240"/>
            <a:ext cx="78581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" name="Picture 2" descr="&amp;Dcy;&amp;iecy;&amp;lcy;&amp;acy;&amp;yucy; &amp;scy;&amp;pcy;&amp;rcy;&amp;iecy;&amp;icy; - &amp;Fcy;&amp;ocy;&amp;rcy;&amp;ucy;&amp;mcy; For-css.Ru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49"/>
          <a:stretch>
            <a:fillRect/>
          </a:stretch>
        </p:blipFill>
        <p:spPr bwMode="auto">
          <a:xfrm>
            <a:off x="3643306" y="0"/>
            <a:ext cx="428628" cy="573778"/>
          </a:xfrm>
          <a:prstGeom prst="rect">
            <a:avLst/>
          </a:prstGeom>
          <a:noFill/>
        </p:spPr>
      </p:pic>
      <p:sp>
        <p:nvSpPr>
          <p:cNvPr id="115" name="TextBox 114"/>
          <p:cNvSpPr txBox="1"/>
          <p:nvPr/>
        </p:nvSpPr>
        <p:spPr>
          <a:xfrm>
            <a:off x="642910" y="1500174"/>
            <a:ext cx="522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14348" y="200024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14348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14348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14348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14348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214414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214414" y="350043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1214414" y="4000504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214414" y="450057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214414" y="500063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214414" y="550070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714480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714480" y="2000240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714480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714480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1714480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698756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2214546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214546" y="2000240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214546" y="250030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2214546" y="3000372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214546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2714612" y="150017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2714612" y="2000240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2643174" y="2500306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679652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2714612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214678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3214678" y="2000240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3214678" y="2500306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3214678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198954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3179718" y="4000504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3214678" y="450057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5000628" y="357166"/>
            <a:ext cx="35004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Рядом с ласковой малиной 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Мы недавно посадили 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Ягоду чудесную, 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Очень интересную! 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Цветом — будто бы чернила, 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Никогда «лицо» не мыла. 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Только это — не черника, 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Это наша...! 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4" name="Picture 8" descr="&amp;Scy;&amp;acy;&amp;zhcy;&amp;iecy;&amp;ncy;&amp;tscy;&amp;ycy; &amp;yacy;&amp;gcy;&amp;ocy;&amp;dcy;&amp;ncy;&amp;ycy;&amp;khcy; &amp;kcy;&amp;ucy;&amp;scy;&amp;tcy;&amp;acy;&amp;rcy;&amp;ncy;&amp;icy;&amp;kcy;&amp;ocy;&amp;vcy;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6" y="785794"/>
            <a:ext cx="3857652" cy="2964882"/>
          </a:xfrm>
          <a:prstGeom prst="rect">
            <a:avLst/>
          </a:prstGeom>
          <a:noFill/>
        </p:spPr>
      </p:pic>
      <p:sp>
        <p:nvSpPr>
          <p:cNvPr id="155" name="TextBox 154"/>
          <p:cNvSpPr txBox="1"/>
          <p:nvPr/>
        </p:nvSpPr>
        <p:spPr>
          <a:xfrm>
            <a:off x="3714744" y="500042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3643306" y="1000108"/>
            <a:ext cx="5389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3714744" y="150017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3714744" y="200024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3714744" y="250030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3714744" y="300037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3714744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2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113" grpId="0"/>
      <p:bldP spid="113" grpId="1"/>
      <p:bldP spid="155" grpId="0"/>
      <p:bldP spid="156" grpId="0"/>
      <p:bldP spid="157" grpId="0"/>
      <p:bldP spid="158" grpId="0"/>
      <p:bldP spid="159" grpId="0"/>
      <p:bldP spid="160" grpId="0"/>
      <p:bldP spid="1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2.bp.blogspot.com/-o2jRCtRtKD4/UcL5hWve-GI/AAAAAAAAZm4/OMAQOevlgoQ/s1600/%D0%A0%D0%B0%D0%BC%D0%BA%D0%B0_%D0%9C%D0%B0%D1%88%D0%B0+%D0%B8+%D0%BC%D0%B5%D0%B4%D0%B2%D0%B5%D0%B4%D1%8C_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6103" y="0"/>
            <a:ext cx="4847897" cy="6858000"/>
          </a:xfrm>
          <a:prstGeom prst="rect">
            <a:avLst/>
          </a:prstGeom>
          <a:noFill/>
        </p:spPr>
      </p:pic>
      <p:grpSp>
        <p:nvGrpSpPr>
          <p:cNvPr id="2" name="Группа 112"/>
          <p:cNvGrpSpPr/>
          <p:nvPr/>
        </p:nvGrpSpPr>
        <p:grpSpPr>
          <a:xfrm>
            <a:off x="214282" y="571480"/>
            <a:ext cx="3932462" cy="5432660"/>
            <a:chOff x="214282" y="857232"/>
            <a:chExt cx="3932462" cy="5432660"/>
          </a:xfrm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21428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71434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121441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1714480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2214546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271461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321467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371474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21428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21428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21428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21428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71434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71434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71434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71434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71434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121441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1214414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1214414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1214414" y="535782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1214414" y="585789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1714480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1714480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1714480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1714480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1714480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2214546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Скругленный прямоугольник 93"/>
            <p:cNvSpPr/>
            <p:nvPr/>
          </p:nvSpPr>
          <p:spPr>
            <a:xfrm>
              <a:off x="2214546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Скругленный прямоугольник 94"/>
            <p:cNvSpPr/>
            <p:nvPr/>
          </p:nvSpPr>
          <p:spPr>
            <a:xfrm>
              <a:off x="2214546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Скругленный прямоугольник 95"/>
            <p:cNvSpPr/>
            <p:nvPr/>
          </p:nvSpPr>
          <p:spPr>
            <a:xfrm>
              <a:off x="2214546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Скругленный прямоугольник 96"/>
            <p:cNvSpPr/>
            <p:nvPr/>
          </p:nvSpPr>
          <p:spPr>
            <a:xfrm>
              <a:off x="271461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271461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271461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271461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321467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321467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321467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21467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Скругленный прямоугольник 104"/>
            <p:cNvSpPr/>
            <p:nvPr/>
          </p:nvSpPr>
          <p:spPr>
            <a:xfrm>
              <a:off x="321467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Скругленный прямоугольник 105"/>
            <p:cNvSpPr/>
            <p:nvPr/>
          </p:nvSpPr>
          <p:spPr>
            <a:xfrm>
              <a:off x="3214678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Скругленный прямоугольник 106"/>
            <p:cNvSpPr/>
            <p:nvPr/>
          </p:nvSpPr>
          <p:spPr>
            <a:xfrm>
              <a:off x="371474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>
              <a:off x="3714744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Скругленный прямоугольник 108"/>
            <p:cNvSpPr/>
            <p:nvPr/>
          </p:nvSpPr>
          <p:spPr>
            <a:xfrm>
              <a:off x="3714744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714744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Скругленный прямоугольник 110"/>
            <p:cNvSpPr/>
            <p:nvPr/>
          </p:nvSpPr>
          <p:spPr>
            <a:xfrm>
              <a:off x="3714744" y="135729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>
              <a:off x="3714744" y="85723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098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214282" y="1500174"/>
            <a:ext cx="413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4282" y="200024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4282" y="2500306"/>
            <a:ext cx="447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2844" y="3000372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4282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7" name="Рисунок 116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5252" t="5252" r="47479" b="12025"/>
          <a:stretch>
            <a:fillRect/>
          </a:stretch>
        </p:blipFill>
        <p:spPr bwMode="auto">
          <a:xfrm>
            <a:off x="2071670" y="5357802"/>
            <a:ext cx="85725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" name="Рисунок 117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42017" t="5252" r="15966" b="209"/>
          <a:stretch>
            <a:fillRect/>
          </a:stretch>
        </p:blipFill>
        <p:spPr bwMode="auto">
          <a:xfrm>
            <a:off x="3286116" y="5429240"/>
            <a:ext cx="78581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" name="TextBox 114"/>
          <p:cNvSpPr txBox="1"/>
          <p:nvPr/>
        </p:nvSpPr>
        <p:spPr>
          <a:xfrm>
            <a:off x="642910" y="1500174"/>
            <a:ext cx="522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14348" y="200024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14348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14348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14348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14348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214414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214414" y="350043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1214414" y="4000504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214414" y="450057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214414" y="500063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214414" y="550070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714480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714480" y="2000240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714480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714480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1714480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698756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2214546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214546" y="2000240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214546" y="250030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2214546" y="3000372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214546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2714612" y="150017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2714612" y="2000240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2643174" y="2500306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679652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2714612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214678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3214678" y="2000240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3214678" y="2500306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3214678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198954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3179718" y="4000504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3214678" y="450057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714744" y="500042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3643306" y="1000108"/>
            <a:ext cx="5389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3714744" y="150017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3714744" y="200024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3714744" y="250030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3714744" y="300037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3714744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9" name="Picture 2" descr="&amp;Dcy;&amp;iecy;&amp;lcy;&amp;acy;&amp;yucy; &amp;scy;&amp;pcy;&amp;rcy;&amp;iecy;&amp;icy; - &amp;Fcy;&amp;ocy;&amp;rcy;&amp;ucy;&amp;mcy; For-css.Ru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49"/>
          <a:stretch>
            <a:fillRect/>
          </a:stretch>
        </p:blipFill>
        <p:spPr bwMode="auto">
          <a:xfrm>
            <a:off x="1643042" y="357166"/>
            <a:ext cx="428628" cy="573778"/>
          </a:xfrm>
          <a:prstGeom prst="rect">
            <a:avLst/>
          </a:prstGeom>
          <a:noFill/>
        </p:spPr>
      </p:pic>
      <p:sp>
        <p:nvSpPr>
          <p:cNvPr id="125" name="Прямоугольник 124"/>
          <p:cNvSpPr/>
          <p:nvPr/>
        </p:nvSpPr>
        <p:spPr>
          <a:xfrm>
            <a:off x="5000628" y="785794"/>
            <a:ext cx="30718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розовой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шляпки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Лапки – царапки. </a:t>
            </a:r>
          </a:p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Зелены кусточки, 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Алые цветочки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Best Persons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642918"/>
            <a:ext cx="3437467" cy="3014648"/>
          </a:xfrm>
          <a:prstGeom prst="ellipse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2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</p:childTnLst>
        </p:cTn>
      </p:par>
    </p:tnLst>
    <p:bldLst>
      <p:bldP spid="63" grpId="0"/>
      <p:bldP spid="122" grpId="0"/>
      <p:bldP spid="126" grpId="0"/>
      <p:bldP spid="135" grpId="0"/>
      <p:bldP spid="141" grpId="0"/>
      <p:bldP spid="146" grpId="0"/>
      <p:bldP spid="151" grpId="0"/>
      <p:bldP spid="160" grpId="0"/>
      <p:bldP spid="125" grpId="0"/>
      <p:bldP spid="12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Mcy;&amp;acy;&amp;shcy;&amp;acy; &amp;icy; &amp;Mcy;&amp;iecy;&amp;dcy;&amp;vcy;&amp;iecy;&amp;dcy;&amp;softcy; PHOTOIMP"/>
          <p:cNvPicPr>
            <a:picLocks noChangeAspect="1" noChangeArrowheads="1"/>
          </p:cNvPicPr>
          <p:nvPr/>
        </p:nvPicPr>
        <p:blipFill>
          <a:blip r:embed="rId2"/>
          <a:srcRect l="10179" t="2830" r="20336"/>
          <a:stretch>
            <a:fillRect/>
          </a:stretch>
        </p:blipFill>
        <p:spPr bwMode="auto">
          <a:xfrm>
            <a:off x="6000760" y="-214338"/>
            <a:ext cx="2928958" cy="4905356"/>
          </a:xfrm>
          <a:prstGeom prst="rect">
            <a:avLst/>
          </a:prstGeom>
          <a:noFill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0" y="2571744"/>
            <a:ext cx="6500826" cy="3071834"/>
          </a:xfrm>
          <a:prstGeom prst="wedgeRoundRectCallout">
            <a:avLst>
              <a:gd name="adj1" fmla="val 56634"/>
              <a:gd name="adj2" fmla="val -6516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  <p:pic>
        <p:nvPicPr>
          <p:cNvPr id="1028" name="Picture 4" descr="&amp;ncy;&amp;ocy;&amp;vcy;&amp;acy;&amp;yacy; &amp;acy;&amp;ncy;&amp;icy;&amp;mcy;&amp;acy;&amp;tscy;&amp;icy;&amp;yacy;, &amp;acy;&amp;ncy;&amp;icy;&amp;mcy;&amp;icy;&amp;rcy;&amp;ocy;&amp;vcy;&amp;acy;&amp;ncy;&amp;ncy;&amp;ycy;&amp;iecy; &amp;pcy;&amp;rcy;&amp;icy;&amp;kcy;&amp;ocy;&amp;lcy;&amp;softcy;&amp;ncy;&amp;ycy;&amp;iecy; &amp;kcy;&amp;acy;&amp;rcy;&amp;tcy;&amp;icy;&amp;ncy;&amp;kcy;&amp;icy;, &amp;gcy;&amp;lcy;&amp;icy;&amp;tcy;&amp;tcy;&amp;iecy;&amp;rcy;&amp;ycy; &amp;ncy;&amp;acy; &amp;pcy;&amp;rcy;&amp;ocy;&amp;zcy;&amp;rcy;&amp;acy;&amp;chcy;&amp;ncy;&amp;ocy;&amp;mcy; &amp;fcy;&amp;ocy;&amp;ncy;&amp;iecy;, &amp;scy;&amp;acy;&amp;mcy;&amp;ycy;&amp;iecy; &amp;acy;&amp;vcy;&amp;acy;&amp;tcy;&amp;acy;&amp;rcy;&amp;kcy;&amp;icy;, &amp;kcy;&amp;acy;&amp;kcy; &amp;scy;&amp;ocy;&amp;zcy;&amp;dcy;&amp;acy;&amp;tcy;&amp;softcy; &amp;acy;&amp;ncy;&amp;icy;&amp;mcy;&amp;acy;&amp;tscy;&amp;icy;&amp;yucy; &amp;vcy; &amp;fcy;&amp;ocy;&amp;tcy;&amp;ocy;&amp;shcy;&amp;ocy;&amp;pcy;&amp;ie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357562"/>
            <a:ext cx="5977194" cy="169545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858280" cy="60007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Программы специальных (коррекционных) образовательных учреждений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вида 5-9 классы под редакцией В.В. Воронковой, М: «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Владос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», 2011. </a:t>
            </a:r>
          </a:p>
          <a:p>
            <a:pPr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Учебник: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З.А.Клепинина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М: «Просвещение», 2013</a:t>
            </a:r>
          </a:p>
          <a:p>
            <a:pPr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Загадки </a:t>
            </a:r>
          </a:p>
          <a:p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http://zagadochki.ru/zagadka-frukt-pohozh-na-nevalyashku.html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Груша</a:t>
            </a:r>
          </a:p>
          <a:p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http://vsemzagadki.narod.ru/zagadki/zagadkipro/zagadki_pro_malinu.html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Малина</a:t>
            </a:r>
          </a:p>
          <a:p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http://zagadochki.ru/zagadka-kruglenkiy-pushistyy.html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Персик</a:t>
            </a:r>
          </a:p>
          <a:p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http://kids-country.ru/detskaja-biblioteka/zagadki/zagadki-pro-jabloko-i-jablonyu.html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Яблоня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http://zagadochki.ru/zagadka-chto-za-baryshnya-takaya.html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Слива</a:t>
            </a:r>
          </a:p>
          <a:p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http://vsemzagadki.narod.ru/zagadki/zagadkipro/zagadki_pro_vishnyu.html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Вишня</a:t>
            </a:r>
          </a:p>
          <a:p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http://zagadochki.ru/zagadka-sochnyy-plod-iz-yuzhnyh-stran.html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Абрикос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http://riddle-middle.ru/zagadki/otvety/%C5%E6%E5%E2%E8%EA%E0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Ежевика</a:t>
            </a: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http://festival.1september.ru/articles/559293/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Шиповник</a:t>
            </a:r>
          </a:p>
          <a:p>
            <a:pPr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Иллюстрации </a:t>
            </a: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http://2.bp.blogspot.com/-o2jRCtRtKD4/UcL5hWve-GI/AAAAAAAAZm4/OMAQOevlgoQ/s1600/%D0%A0%D0%B0%D0%BC%D0%BA%D0%B0_%D0%9C%D0%B0%D1%88%D0%B0+%D0%B8+%D0%BC%D0%B5%D0%B4%D0%B2%D0%B5%D0%B4%D1%8C_4.png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Рамка маша и медведь </a:t>
            </a: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http://geaugaconstitutionalcouncil.org/userfiles/image/ArrowPointingDown.jpg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http://roseedujour.r.o.pic.centerblog.net/067d9587.jpg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Стрелка</a:t>
            </a: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http://www.enthuseeducation.net/siteimages/punctuation.jpg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Знаки</a:t>
            </a:r>
            <a:endParaRPr lang="en-US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http://abali.ru/wp-content/uploads/2011/06/grusha-600x521.png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Груша</a:t>
            </a: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http://eko-frukt.com.ua/images/_catalog/02/40_1.jpg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Малина</a:t>
            </a: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http://cuplife.com/thumbs/all_files/2013/03/24/GUaRNlzN.jpg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Персик</a:t>
            </a: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http://img-fotki.yandex.ru/get/6208/114403663.16/0_73759_c83effb_XL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Яблоко</a:t>
            </a: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http://www.msg.org.pl/reklama/jpg_oferta/37060/4.jpg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Слива</a:t>
            </a: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20"/>
              </a:rPr>
              <a:t>http://abali.ru/wp-content/uploads/2013/02/vishnya-600x546.jpg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Вишня</a:t>
            </a: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21"/>
              </a:rPr>
              <a:t>http://www.interactivepixel.net/ccAutoSlide/data/1/images/38.jpg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Абрикос</a:t>
            </a: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22"/>
              </a:rPr>
              <a:t>http://img0.liveinternet.ru/images/attach/c/2/73/843/73843574_302cb9fb4bde.png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Ежевика</a:t>
            </a: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23"/>
              </a:rPr>
              <a:t>http://static.freepik.com/free-photo/whole-grain-of-flowers-psd-layered-material_35-9628.jpg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Шиповник</a:t>
            </a:r>
            <a:endParaRPr lang="en-US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24"/>
              </a:rPr>
              <a:t>http://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  <a:hlinkClick r:id="rId24"/>
              </a:rPr>
              <a:t>gifr.ru/data/gifs/3/e/6/3e6dd0476b.gif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Молодцы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Список используемых источников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Mcy;&amp;acy;&amp;shcy;&amp;acy; &amp;icy; &amp;Mcy;&amp;iecy;&amp;dcy;&amp;vcy;&amp;iecy;&amp;dcy;&amp;softcy; PHOTOIMP"/>
          <p:cNvPicPr>
            <a:picLocks noChangeAspect="1" noChangeArrowheads="1"/>
          </p:cNvPicPr>
          <p:nvPr/>
        </p:nvPicPr>
        <p:blipFill>
          <a:blip r:embed="rId2"/>
          <a:srcRect l="10179" t="2830" r="20336"/>
          <a:stretch>
            <a:fillRect/>
          </a:stretch>
        </p:blipFill>
        <p:spPr bwMode="auto">
          <a:xfrm>
            <a:off x="6215042" y="0"/>
            <a:ext cx="2928958" cy="4905356"/>
          </a:xfrm>
          <a:prstGeom prst="rect">
            <a:avLst/>
          </a:prstGeom>
          <a:noFill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14282" y="2071678"/>
            <a:ext cx="5929354" cy="4286280"/>
          </a:xfrm>
          <a:prstGeom prst="wedgeRoundRectCallout">
            <a:avLst>
              <a:gd name="adj1" fmla="val 64831"/>
              <a:gd name="adj2" fmla="val -31938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Ребята, я предлагаю вам разгадать кроссворд. Отгадав его, вас ждёт сюрприз. Вы прочитаете название известного вам растения, от которого человек вывел культурные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сорта роз.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Инструкция по управлению кроссвордом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8686800" cy="4911741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Ребята чтобы прочитать вопрос нажмите на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вам нужна подсказка, то нажмите  на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Отгадав слово, нажмите на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Для перехода на следующий слайд нажмите на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5252" t="5252" r="47479" b="12025"/>
          <a:stretch>
            <a:fillRect/>
          </a:stretch>
        </p:blipFill>
        <p:spPr bwMode="auto">
          <a:xfrm>
            <a:off x="6643702" y="928670"/>
            <a:ext cx="500066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42017" t="5252" r="15966" b="209"/>
          <a:stretch>
            <a:fillRect/>
          </a:stretch>
        </p:blipFill>
        <p:spPr bwMode="auto">
          <a:xfrm>
            <a:off x="6429388" y="1857364"/>
            <a:ext cx="71438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&amp;Dcy;&amp;iecy;&amp;lcy;&amp;acy;&amp;yucy; &amp;scy;&amp;pcy;&amp;rcy;&amp;iecy;&amp;icy; - &amp;Fcy;&amp;ocy;&amp;rcy;&amp;ucy;&amp;mcy; For-css.Ru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49"/>
          <a:stretch>
            <a:fillRect/>
          </a:stretch>
        </p:blipFill>
        <p:spPr bwMode="auto">
          <a:xfrm>
            <a:off x="4357686" y="2928934"/>
            <a:ext cx="428628" cy="573778"/>
          </a:xfrm>
          <a:prstGeom prst="rect">
            <a:avLst/>
          </a:prstGeom>
          <a:noFill/>
        </p:spPr>
      </p:pic>
      <p:pic>
        <p:nvPicPr>
          <p:cNvPr id="7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7028365" y="3687279"/>
            <a:ext cx="642919" cy="840741"/>
          </a:xfrm>
          <a:prstGeom prst="rect">
            <a:avLst/>
          </a:prstGeom>
          <a:noFill/>
        </p:spPr>
      </p:pic>
      <p:pic>
        <p:nvPicPr>
          <p:cNvPr id="8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2.bp.blogspot.com/-o2jRCtRtKD4/UcL5hWve-GI/AAAAAAAAZm4/OMAQOevlgoQ/s1600/%D0%A0%D0%B0%D0%BC%D0%BA%D0%B0_%D0%9C%D0%B0%D1%88%D0%B0+%D0%B8+%D0%BC%D0%B5%D0%B4%D0%B2%D0%B5%D0%B4%D1%8C_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6103" y="0"/>
            <a:ext cx="4847897" cy="6858000"/>
          </a:xfrm>
          <a:prstGeom prst="rect">
            <a:avLst/>
          </a:prstGeom>
          <a:noFill/>
        </p:spPr>
      </p:pic>
      <p:grpSp>
        <p:nvGrpSpPr>
          <p:cNvPr id="113" name="Группа 112"/>
          <p:cNvGrpSpPr/>
          <p:nvPr/>
        </p:nvGrpSpPr>
        <p:grpSpPr>
          <a:xfrm>
            <a:off x="214282" y="571480"/>
            <a:ext cx="3932462" cy="5432660"/>
            <a:chOff x="214282" y="857232"/>
            <a:chExt cx="3932462" cy="5432660"/>
          </a:xfrm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21428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71434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121441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1714480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2214546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271461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321467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371474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21428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21428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21428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21428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71434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71434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71434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71434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71434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121441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1214414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1214414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1214414" y="535782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1214414" y="585789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1714480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1714480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1714480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1714480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1714480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2214546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Скругленный прямоугольник 93"/>
            <p:cNvSpPr/>
            <p:nvPr/>
          </p:nvSpPr>
          <p:spPr>
            <a:xfrm>
              <a:off x="2214546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Скругленный прямоугольник 94"/>
            <p:cNvSpPr/>
            <p:nvPr/>
          </p:nvSpPr>
          <p:spPr>
            <a:xfrm>
              <a:off x="2214546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Скругленный прямоугольник 95"/>
            <p:cNvSpPr/>
            <p:nvPr/>
          </p:nvSpPr>
          <p:spPr>
            <a:xfrm>
              <a:off x="2214546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Скругленный прямоугольник 96"/>
            <p:cNvSpPr/>
            <p:nvPr/>
          </p:nvSpPr>
          <p:spPr>
            <a:xfrm>
              <a:off x="271461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271461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271461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271461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321467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321467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321467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21467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Скругленный прямоугольник 104"/>
            <p:cNvSpPr/>
            <p:nvPr/>
          </p:nvSpPr>
          <p:spPr>
            <a:xfrm>
              <a:off x="321467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Скругленный прямоугольник 105"/>
            <p:cNvSpPr/>
            <p:nvPr/>
          </p:nvSpPr>
          <p:spPr>
            <a:xfrm>
              <a:off x="3214678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Скругленный прямоугольник 106"/>
            <p:cNvSpPr/>
            <p:nvPr/>
          </p:nvSpPr>
          <p:spPr>
            <a:xfrm>
              <a:off x="371474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>
              <a:off x="3714744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Скругленный прямоугольник 108"/>
            <p:cNvSpPr/>
            <p:nvPr/>
          </p:nvSpPr>
          <p:spPr>
            <a:xfrm>
              <a:off x="3714744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714744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Скругленный прямоугольник 110"/>
            <p:cNvSpPr/>
            <p:nvPr/>
          </p:nvSpPr>
          <p:spPr>
            <a:xfrm>
              <a:off x="3714744" y="135729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>
              <a:off x="3714744" y="85723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534" name="AutoShape 6" descr="http://img-fotki.yandex.ru/get/10/122427559.3b/0_a755a_9c11adb0_S"/>
          <p:cNvSpPr>
            <a:spLocks noChangeAspect="1" noChangeArrowheads="1"/>
          </p:cNvSpPr>
          <p:nvPr/>
        </p:nvSpPr>
        <p:spPr bwMode="auto">
          <a:xfrm>
            <a:off x="155575" y="-495300"/>
            <a:ext cx="1428750" cy="1038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214282" y="1500174"/>
            <a:ext cx="413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4282" y="200024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4282" y="2500306"/>
            <a:ext cx="447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2844" y="3000372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4282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929190" y="642918"/>
            <a:ext cx="30003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Фрукт похож на неваляшку,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Носит жёлтую рубашку.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Тишину в саду нарушив,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 дерева упала ... 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7" name="Рисунок 116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5252" t="5252" r="47479" b="12025"/>
          <a:stretch>
            <a:fillRect/>
          </a:stretch>
        </p:blipFill>
        <p:spPr bwMode="auto">
          <a:xfrm>
            <a:off x="2071670" y="5357802"/>
            <a:ext cx="85725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" name="Рисунок 117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42017" t="5252" r="15966" b="209"/>
          <a:stretch>
            <a:fillRect/>
          </a:stretch>
        </p:blipFill>
        <p:spPr bwMode="auto">
          <a:xfrm>
            <a:off x="3286116" y="5429240"/>
            <a:ext cx="78581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" name="Picture 6" descr="Vector. Boiled Egg And Tomato &amp;Kcy;&amp;lcy;&amp;icy;&amp;pcy;&amp;acy;&amp;rcy;&amp;tcy;&amp;ycy;, &amp;vcy;&amp;iecy;&amp;kcy;&amp;tcy;&amp;ocy;&amp;rcy;&amp;ycy;, &amp;icy; &amp;Ncy;&amp;acy;&amp;bcy;&amp;ocy;&amp;rcy; &amp;Icy;&amp;lcy;&amp;lcy;&amp;yucy;&amp;scy;&amp;tcy;&amp;rcy;&amp;acy;&amp;tscy;&amp;icy;&amp;jcy; &amp;Bcy;&amp;iecy;&amp;zcy; &amp;Ocy;&amp;pcy;&amp;lcy;&amp;acy;&amp;tcy;&amp;ycy; &amp;Ocy;&amp;tcy;&amp;chcy;&amp;icy;&amp;scy;&amp;lcy;&amp;iecy;&amp;ncy;&amp;icy;&amp;jcy;. Image 5841693.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857232"/>
            <a:ext cx="3357554" cy="2915477"/>
          </a:xfrm>
          <a:prstGeom prst="rect">
            <a:avLst/>
          </a:prstGeom>
          <a:noFill/>
        </p:spPr>
      </p:pic>
      <p:pic>
        <p:nvPicPr>
          <p:cNvPr id="120" name="Picture 2" descr="&amp;Dcy;&amp;iecy;&amp;lcy;&amp;acy;&amp;yucy; &amp;scy;&amp;pcy;&amp;rcy;&amp;iecy;&amp;icy; - &amp;Fcy;&amp;ocy;&amp;rcy;&amp;ucy;&amp;mcy; For-css.Ru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49"/>
          <a:stretch>
            <a:fillRect/>
          </a:stretch>
        </p:blipFill>
        <p:spPr bwMode="auto">
          <a:xfrm>
            <a:off x="142844" y="1000108"/>
            <a:ext cx="428628" cy="57377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  <p:bldP spid="65" grpId="0"/>
      <p:bldP spid="6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2.bp.blogspot.com/-o2jRCtRtKD4/UcL5hWve-GI/AAAAAAAAZm4/OMAQOevlgoQ/s1600/%D0%A0%D0%B0%D0%BC%D0%BA%D0%B0_%D0%9C%D0%B0%D1%88%D0%B0+%D0%B8+%D0%BC%D0%B5%D0%B4%D0%B2%D0%B5%D0%B4%D1%8C_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6103" y="0"/>
            <a:ext cx="4847897" cy="6858000"/>
          </a:xfrm>
          <a:prstGeom prst="rect">
            <a:avLst/>
          </a:prstGeom>
          <a:noFill/>
        </p:spPr>
      </p:pic>
      <p:grpSp>
        <p:nvGrpSpPr>
          <p:cNvPr id="2" name="Группа 112"/>
          <p:cNvGrpSpPr/>
          <p:nvPr/>
        </p:nvGrpSpPr>
        <p:grpSpPr>
          <a:xfrm>
            <a:off x="214282" y="571480"/>
            <a:ext cx="3932462" cy="5432660"/>
            <a:chOff x="214282" y="857232"/>
            <a:chExt cx="3932462" cy="5432660"/>
          </a:xfrm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21428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71434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121441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1714480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2214546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271461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321467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371474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21428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21428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21428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21428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71434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71434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71434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71434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71434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121441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1214414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1214414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1214414" y="535782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1214414" y="585789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1714480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1714480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1714480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1714480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1714480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2214546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Скругленный прямоугольник 93"/>
            <p:cNvSpPr/>
            <p:nvPr/>
          </p:nvSpPr>
          <p:spPr>
            <a:xfrm>
              <a:off x="2214546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Скругленный прямоугольник 94"/>
            <p:cNvSpPr/>
            <p:nvPr/>
          </p:nvSpPr>
          <p:spPr>
            <a:xfrm>
              <a:off x="2214546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Скругленный прямоугольник 95"/>
            <p:cNvSpPr/>
            <p:nvPr/>
          </p:nvSpPr>
          <p:spPr>
            <a:xfrm>
              <a:off x="2214546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Скругленный прямоугольник 96"/>
            <p:cNvSpPr/>
            <p:nvPr/>
          </p:nvSpPr>
          <p:spPr>
            <a:xfrm>
              <a:off x="271461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271461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271461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271461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321467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321467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321467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21467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Скругленный прямоугольник 104"/>
            <p:cNvSpPr/>
            <p:nvPr/>
          </p:nvSpPr>
          <p:spPr>
            <a:xfrm>
              <a:off x="321467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Скругленный прямоугольник 105"/>
            <p:cNvSpPr/>
            <p:nvPr/>
          </p:nvSpPr>
          <p:spPr>
            <a:xfrm>
              <a:off x="3214678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Скругленный прямоугольник 106"/>
            <p:cNvSpPr/>
            <p:nvPr/>
          </p:nvSpPr>
          <p:spPr>
            <a:xfrm>
              <a:off x="371474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>
              <a:off x="3714744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Скругленный прямоугольник 108"/>
            <p:cNvSpPr/>
            <p:nvPr/>
          </p:nvSpPr>
          <p:spPr>
            <a:xfrm>
              <a:off x="3714744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714744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Скругленный прямоугольник 110"/>
            <p:cNvSpPr/>
            <p:nvPr/>
          </p:nvSpPr>
          <p:spPr>
            <a:xfrm>
              <a:off x="3714744" y="135729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>
              <a:off x="3714744" y="85723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534" name="AutoShape 6" descr="http://img-fotki.yandex.ru/get/10/122427559.3b/0_a755a_9c11adb0_S"/>
          <p:cNvSpPr>
            <a:spLocks noChangeAspect="1" noChangeArrowheads="1"/>
          </p:cNvSpPr>
          <p:nvPr/>
        </p:nvSpPr>
        <p:spPr bwMode="auto">
          <a:xfrm>
            <a:off x="155575" y="-495300"/>
            <a:ext cx="1428750" cy="1038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214282" y="1500174"/>
            <a:ext cx="413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4282" y="200024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4282" y="2500306"/>
            <a:ext cx="447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2844" y="3000372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4282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7" name="Рисунок 116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5252" t="5252" r="47479" b="12025"/>
          <a:stretch>
            <a:fillRect/>
          </a:stretch>
        </p:blipFill>
        <p:spPr bwMode="auto">
          <a:xfrm>
            <a:off x="2071670" y="5357802"/>
            <a:ext cx="85725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" name="Рисунок 117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42017" t="5252" r="15966" b="209"/>
          <a:stretch>
            <a:fillRect/>
          </a:stretch>
        </p:blipFill>
        <p:spPr bwMode="auto">
          <a:xfrm>
            <a:off x="3286116" y="5429240"/>
            <a:ext cx="78581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" name="Picture 2" descr="&amp;Dcy;&amp;iecy;&amp;lcy;&amp;acy;&amp;yucy; &amp;scy;&amp;pcy;&amp;rcy;&amp;iecy;&amp;icy; - &amp;Fcy;&amp;ocy;&amp;rcy;&amp;ucy;&amp;mcy; For-css.Ru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49"/>
          <a:stretch>
            <a:fillRect/>
          </a:stretch>
        </p:blipFill>
        <p:spPr bwMode="auto">
          <a:xfrm>
            <a:off x="642910" y="1000108"/>
            <a:ext cx="428628" cy="573778"/>
          </a:xfrm>
          <a:prstGeom prst="rect">
            <a:avLst/>
          </a:prstGeom>
          <a:noFill/>
        </p:spPr>
      </p:pic>
      <p:sp>
        <p:nvSpPr>
          <p:cNvPr id="113" name="Прямоугольник 112"/>
          <p:cNvSpPr/>
          <p:nvPr/>
        </p:nvSpPr>
        <p:spPr>
          <a:xfrm>
            <a:off x="4929190" y="714356"/>
            <a:ext cx="31432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Бусы красные висят,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 кустов на нас глядят.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Очень любят бусы эти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Дети, птицы и медведи.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4" name="Picture 8" descr="&amp;kcy;&amp;ucy;&amp;pcy;&amp;icy;&amp;tcy;&amp;softcy; &amp;tcy;&amp;rcy;&amp;acy;&amp;vcy;&amp;ycy; &amp;vcy; &amp;scy;&amp;pcy;&amp;bcy;, &amp;lcy;&amp;iecy;&amp;chcy;&amp;iecy;&amp;bcy;&amp;ncy;&amp;ycy;&amp;iecy; &amp;tcy;&amp;rcy;&amp;acy;&amp;vcy;&amp;ycy;, &amp;pcy;&amp;ocy;&amp;lcy;&amp;iecy;&amp;zcy;&amp;ncy;&amp;ycy;&amp;iecy; &amp;tcy;&amp;rcy;&amp;acy;&amp;vcy;&amp;ycy; - &amp;Ecy;&amp;kcy;&amp;ocy;&amp;Fcy;&amp;iecy;&amp;rcy;&amp;mcy;&amp;acy;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785794"/>
            <a:ext cx="3543325" cy="2952771"/>
          </a:xfrm>
          <a:prstGeom prst="rect">
            <a:avLst/>
          </a:prstGeom>
          <a:noFill/>
        </p:spPr>
      </p:pic>
      <p:sp>
        <p:nvSpPr>
          <p:cNvPr id="115" name="TextBox 114"/>
          <p:cNvSpPr txBox="1"/>
          <p:nvPr/>
        </p:nvSpPr>
        <p:spPr>
          <a:xfrm>
            <a:off x="642910" y="1500174"/>
            <a:ext cx="522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14348" y="200024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14348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14348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14348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14348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113" grpId="0"/>
      <p:bldP spid="113" grpId="1"/>
      <p:bldP spid="115" grpId="0"/>
      <p:bldP spid="116" grpId="0"/>
      <p:bldP spid="121" grpId="0"/>
      <p:bldP spid="122" grpId="0"/>
      <p:bldP spid="123" grpId="0"/>
      <p:bldP spid="1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2.bp.blogspot.com/-o2jRCtRtKD4/UcL5hWve-GI/AAAAAAAAZm4/OMAQOevlgoQ/s1600/%D0%A0%D0%B0%D0%BC%D0%BA%D0%B0_%D0%9C%D0%B0%D1%88%D0%B0+%D0%B8+%D0%BC%D0%B5%D0%B4%D0%B2%D0%B5%D0%B4%D1%8C_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6103" y="0"/>
            <a:ext cx="4847897" cy="6858000"/>
          </a:xfrm>
          <a:prstGeom prst="rect">
            <a:avLst/>
          </a:prstGeom>
          <a:noFill/>
        </p:spPr>
      </p:pic>
      <p:grpSp>
        <p:nvGrpSpPr>
          <p:cNvPr id="2" name="Группа 112"/>
          <p:cNvGrpSpPr/>
          <p:nvPr/>
        </p:nvGrpSpPr>
        <p:grpSpPr>
          <a:xfrm>
            <a:off x="214282" y="571480"/>
            <a:ext cx="3932462" cy="5432660"/>
            <a:chOff x="214282" y="857232"/>
            <a:chExt cx="3932462" cy="5432660"/>
          </a:xfrm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21428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71434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121441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1714480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2214546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271461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321467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371474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21428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21428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21428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21428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71434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71434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71434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71434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71434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121441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1214414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1214414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1214414" y="535782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1214414" y="585789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1714480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1714480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1714480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1714480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1714480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2214546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Скругленный прямоугольник 93"/>
            <p:cNvSpPr/>
            <p:nvPr/>
          </p:nvSpPr>
          <p:spPr>
            <a:xfrm>
              <a:off x="2214546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Скругленный прямоугольник 94"/>
            <p:cNvSpPr/>
            <p:nvPr/>
          </p:nvSpPr>
          <p:spPr>
            <a:xfrm>
              <a:off x="2214546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Скругленный прямоугольник 95"/>
            <p:cNvSpPr/>
            <p:nvPr/>
          </p:nvSpPr>
          <p:spPr>
            <a:xfrm>
              <a:off x="2214546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Скругленный прямоугольник 96"/>
            <p:cNvSpPr/>
            <p:nvPr/>
          </p:nvSpPr>
          <p:spPr>
            <a:xfrm>
              <a:off x="271461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271461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271461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271461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321467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321467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321467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21467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Скругленный прямоугольник 104"/>
            <p:cNvSpPr/>
            <p:nvPr/>
          </p:nvSpPr>
          <p:spPr>
            <a:xfrm>
              <a:off x="321467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Скругленный прямоугольник 105"/>
            <p:cNvSpPr/>
            <p:nvPr/>
          </p:nvSpPr>
          <p:spPr>
            <a:xfrm>
              <a:off x="3214678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Скругленный прямоугольник 106"/>
            <p:cNvSpPr/>
            <p:nvPr/>
          </p:nvSpPr>
          <p:spPr>
            <a:xfrm>
              <a:off x="371474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>
              <a:off x="3714744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Скругленный прямоугольник 108"/>
            <p:cNvSpPr/>
            <p:nvPr/>
          </p:nvSpPr>
          <p:spPr>
            <a:xfrm>
              <a:off x="3714744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714744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Скругленный прямоугольник 110"/>
            <p:cNvSpPr/>
            <p:nvPr/>
          </p:nvSpPr>
          <p:spPr>
            <a:xfrm>
              <a:off x="3714744" y="135729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>
              <a:off x="3714744" y="85723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534" name="AutoShape 6" descr="http://img-fotki.yandex.ru/get/10/122427559.3b/0_a755a_9c11adb0_S"/>
          <p:cNvSpPr>
            <a:spLocks noChangeAspect="1" noChangeArrowheads="1"/>
          </p:cNvSpPr>
          <p:nvPr/>
        </p:nvSpPr>
        <p:spPr bwMode="auto">
          <a:xfrm>
            <a:off x="155575" y="-495300"/>
            <a:ext cx="1428750" cy="1038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214282" y="1500174"/>
            <a:ext cx="413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4282" y="200024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4282" y="2500306"/>
            <a:ext cx="447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2844" y="3000372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4282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7" name="Рисунок 116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5252" t="5252" r="47479" b="12025"/>
          <a:stretch>
            <a:fillRect/>
          </a:stretch>
        </p:blipFill>
        <p:spPr bwMode="auto">
          <a:xfrm>
            <a:off x="2071670" y="5357802"/>
            <a:ext cx="85725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" name="Рисунок 117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42017" t="5252" r="15966" b="209"/>
          <a:stretch>
            <a:fillRect/>
          </a:stretch>
        </p:blipFill>
        <p:spPr bwMode="auto">
          <a:xfrm>
            <a:off x="3286116" y="5429240"/>
            <a:ext cx="78581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" name="Picture 2" descr="&amp;Dcy;&amp;iecy;&amp;lcy;&amp;acy;&amp;yucy; &amp;scy;&amp;pcy;&amp;rcy;&amp;iecy;&amp;icy; - &amp;Fcy;&amp;ocy;&amp;rcy;&amp;ucy;&amp;mcy; For-css.Ru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49"/>
          <a:stretch>
            <a:fillRect/>
          </a:stretch>
        </p:blipFill>
        <p:spPr bwMode="auto">
          <a:xfrm>
            <a:off x="1142976" y="2428868"/>
            <a:ext cx="428628" cy="573778"/>
          </a:xfrm>
          <a:prstGeom prst="rect">
            <a:avLst/>
          </a:prstGeom>
          <a:noFill/>
        </p:spPr>
      </p:pic>
      <p:sp>
        <p:nvSpPr>
          <p:cNvPr id="115" name="TextBox 114"/>
          <p:cNvSpPr txBox="1"/>
          <p:nvPr/>
        </p:nvSpPr>
        <p:spPr>
          <a:xfrm>
            <a:off x="642910" y="1500174"/>
            <a:ext cx="522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14348" y="200024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14348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14348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14348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14348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5000628" y="642918"/>
            <a:ext cx="31432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Кругленький, пушистый,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Сладенький, душистый.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Он на веточке растёт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 твёрдой косточкою плод. 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5" name="Picture 10" descr="Wallpapers Fruit Peaches Foliage Food Photo 33788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500042"/>
            <a:ext cx="3721053" cy="3404764"/>
          </a:xfrm>
          <a:prstGeom prst="rect">
            <a:avLst/>
          </a:prstGeom>
          <a:noFill/>
        </p:spPr>
      </p:pic>
      <p:sp>
        <p:nvSpPr>
          <p:cNvPr id="126" name="TextBox 125"/>
          <p:cNvSpPr txBox="1"/>
          <p:nvPr/>
        </p:nvSpPr>
        <p:spPr>
          <a:xfrm>
            <a:off x="1214414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214414" y="350043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1214414" y="4000504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214414" y="450057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214414" y="500063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214414" y="550070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119" grpId="0"/>
      <p:bldP spid="119" grpId="1"/>
      <p:bldP spid="126" grpId="0"/>
      <p:bldP spid="127" grpId="0"/>
      <p:bldP spid="128" grpId="0"/>
      <p:bldP spid="129" grpId="0"/>
      <p:bldP spid="130" grpId="0"/>
      <p:bldP spid="1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2.bp.blogspot.com/-o2jRCtRtKD4/UcL5hWve-GI/AAAAAAAAZm4/OMAQOevlgoQ/s1600/%D0%A0%D0%B0%D0%BC%D0%BA%D0%B0_%D0%9C%D0%B0%D1%88%D0%B0+%D0%B8+%D0%BC%D0%B5%D0%B4%D0%B2%D0%B5%D0%B4%D1%8C_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6103" y="0"/>
            <a:ext cx="4847897" cy="6858000"/>
          </a:xfrm>
          <a:prstGeom prst="rect">
            <a:avLst/>
          </a:prstGeom>
          <a:noFill/>
        </p:spPr>
      </p:pic>
      <p:grpSp>
        <p:nvGrpSpPr>
          <p:cNvPr id="2" name="Группа 112"/>
          <p:cNvGrpSpPr/>
          <p:nvPr/>
        </p:nvGrpSpPr>
        <p:grpSpPr>
          <a:xfrm>
            <a:off x="214282" y="571480"/>
            <a:ext cx="3932462" cy="5432660"/>
            <a:chOff x="214282" y="857232"/>
            <a:chExt cx="3932462" cy="5432660"/>
          </a:xfrm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21428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71434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121441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1714480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2214546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271461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321467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371474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21428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21428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21428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21428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71434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71434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71434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71434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71434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121441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1214414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1214414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1214414" y="535782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1214414" y="585789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1714480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1714480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1714480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1714480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1714480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2214546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Скругленный прямоугольник 93"/>
            <p:cNvSpPr/>
            <p:nvPr/>
          </p:nvSpPr>
          <p:spPr>
            <a:xfrm>
              <a:off x="2214546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Скругленный прямоугольник 94"/>
            <p:cNvSpPr/>
            <p:nvPr/>
          </p:nvSpPr>
          <p:spPr>
            <a:xfrm>
              <a:off x="2214546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Скругленный прямоугольник 95"/>
            <p:cNvSpPr/>
            <p:nvPr/>
          </p:nvSpPr>
          <p:spPr>
            <a:xfrm>
              <a:off x="2214546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Скругленный прямоугольник 96"/>
            <p:cNvSpPr/>
            <p:nvPr/>
          </p:nvSpPr>
          <p:spPr>
            <a:xfrm>
              <a:off x="271461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271461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271461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271461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321467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321467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321467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21467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Скругленный прямоугольник 104"/>
            <p:cNvSpPr/>
            <p:nvPr/>
          </p:nvSpPr>
          <p:spPr>
            <a:xfrm>
              <a:off x="321467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Скругленный прямоугольник 105"/>
            <p:cNvSpPr/>
            <p:nvPr/>
          </p:nvSpPr>
          <p:spPr>
            <a:xfrm>
              <a:off x="3214678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Скругленный прямоугольник 106"/>
            <p:cNvSpPr/>
            <p:nvPr/>
          </p:nvSpPr>
          <p:spPr>
            <a:xfrm>
              <a:off x="371474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>
              <a:off x="3714744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Скругленный прямоугольник 108"/>
            <p:cNvSpPr/>
            <p:nvPr/>
          </p:nvSpPr>
          <p:spPr>
            <a:xfrm>
              <a:off x="3714744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714744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Скругленный прямоугольник 110"/>
            <p:cNvSpPr/>
            <p:nvPr/>
          </p:nvSpPr>
          <p:spPr>
            <a:xfrm>
              <a:off x="3714744" y="135729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>
              <a:off x="3714744" y="85723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534" name="AutoShape 6" descr="http://img-fotki.yandex.ru/get/10/122427559.3b/0_a755a_9c11adb0_S"/>
          <p:cNvSpPr>
            <a:spLocks noChangeAspect="1" noChangeArrowheads="1"/>
          </p:cNvSpPr>
          <p:nvPr/>
        </p:nvSpPr>
        <p:spPr bwMode="auto">
          <a:xfrm>
            <a:off x="155575" y="-495300"/>
            <a:ext cx="1428750" cy="1038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214282" y="1500174"/>
            <a:ext cx="413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4282" y="200024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4282" y="2500306"/>
            <a:ext cx="447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2844" y="3000372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4282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7" name="Рисунок 116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5252" t="5252" r="47479" b="12025"/>
          <a:stretch>
            <a:fillRect/>
          </a:stretch>
        </p:blipFill>
        <p:spPr bwMode="auto">
          <a:xfrm>
            <a:off x="2071670" y="5357802"/>
            <a:ext cx="85725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" name="Рисунок 117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42017" t="5252" r="15966" b="209"/>
          <a:stretch>
            <a:fillRect/>
          </a:stretch>
        </p:blipFill>
        <p:spPr bwMode="auto">
          <a:xfrm>
            <a:off x="3286116" y="5429240"/>
            <a:ext cx="78581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" name="Picture 2" descr="&amp;Dcy;&amp;iecy;&amp;lcy;&amp;acy;&amp;yucy; &amp;scy;&amp;pcy;&amp;rcy;&amp;iecy;&amp;icy; - &amp;Fcy;&amp;ocy;&amp;rcy;&amp;ucy;&amp;mcy; For-css.Ru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49"/>
          <a:stretch>
            <a:fillRect/>
          </a:stretch>
        </p:blipFill>
        <p:spPr bwMode="auto">
          <a:xfrm>
            <a:off x="1643042" y="1000108"/>
            <a:ext cx="428628" cy="573778"/>
          </a:xfrm>
          <a:prstGeom prst="rect">
            <a:avLst/>
          </a:prstGeom>
          <a:noFill/>
        </p:spPr>
      </p:pic>
      <p:sp>
        <p:nvSpPr>
          <p:cNvPr id="115" name="TextBox 114"/>
          <p:cNvSpPr txBox="1"/>
          <p:nvPr/>
        </p:nvSpPr>
        <p:spPr>
          <a:xfrm>
            <a:off x="642910" y="1500174"/>
            <a:ext cx="522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14348" y="200024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14348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14348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14348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14348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214414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214414" y="350043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1214414" y="4000504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214414" y="450057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214414" y="500063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214414" y="550070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4929190" y="714356"/>
            <a:ext cx="307183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Стоит чудо-дерево,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дереве – мячики: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Летом – зеленые,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Осенью – румяные.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4" name="Picture 12" descr="Three Red Juicy Apples On Green Background &amp;Fcy;&amp;ocy;&amp;tcy;&amp;ocy;&amp;gcy;&amp;rcy;&amp;acy;&amp;fcy;&amp;icy;&amp;yacy;, &amp;kcy;&amp;acy;&amp;rcy;&amp;tcy;&amp;icy;&amp;ncy;&amp;kcy;&amp;icy;, &amp;icy;&amp;zcy;&amp;ocy;&amp;bcy;&amp;rcy;&amp;acy;&amp;zhcy;&amp;iecy;&amp;ncy;&amp;icy;&amp;yacy; &amp;icy; &amp;scy;&amp;tcy;&amp;ocy;&amp;kcy;-&amp;fcy;&amp;ocy;&amp;tcy;&amp;ocy;&amp;gcy;&amp;rcy;&amp;acy;&amp;fcy;&amp;icy;&amp;yacy; &amp;bcy;&amp;iecy;&amp;zcy; &amp;rcy;&amp;ocy;&amp;yacy;&amp;lcy;&amp;tcy;&amp;icy;. Image 9008961.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85728"/>
            <a:ext cx="3857652" cy="3288649"/>
          </a:xfrm>
          <a:prstGeom prst="rect">
            <a:avLst/>
          </a:prstGeom>
          <a:noFill/>
        </p:spPr>
      </p:pic>
      <p:sp>
        <p:nvSpPr>
          <p:cNvPr id="132" name="TextBox 131"/>
          <p:cNvSpPr txBox="1"/>
          <p:nvPr/>
        </p:nvSpPr>
        <p:spPr>
          <a:xfrm>
            <a:off x="1714480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714480" y="2000240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714480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714480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1714480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698756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113" grpId="0"/>
      <p:bldP spid="113" grpId="1"/>
      <p:bldP spid="132" grpId="0"/>
      <p:bldP spid="133" grpId="0"/>
      <p:bldP spid="134" grpId="0"/>
      <p:bldP spid="135" grpId="0"/>
      <p:bldP spid="136" grpId="0"/>
      <p:bldP spid="1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2.bp.blogspot.com/-o2jRCtRtKD4/UcL5hWve-GI/AAAAAAAAZm4/OMAQOevlgoQ/s1600/%D0%A0%D0%B0%D0%BC%D0%BA%D0%B0_%D0%9C%D0%B0%D1%88%D0%B0+%D0%B8+%D0%BC%D0%B5%D0%B4%D0%B2%D0%B5%D0%B4%D1%8C_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6103" y="0"/>
            <a:ext cx="4847897" cy="6858000"/>
          </a:xfrm>
          <a:prstGeom prst="rect">
            <a:avLst/>
          </a:prstGeom>
          <a:noFill/>
        </p:spPr>
      </p:pic>
      <p:grpSp>
        <p:nvGrpSpPr>
          <p:cNvPr id="2" name="Группа 112"/>
          <p:cNvGrpSpPr/>
          <p:nvPr/>
        </p:nvGrpSpPr>
        <p:grpSpPr>
          <a:xfrm>
            <a:off x="214282" y="571480"/>
            <a:ext cx="3932462" cy="5432660"/>
            <a:chOff x="214282" y="857232"/>
            <a:chExt cx="3932462" cy="5432660"/>
          </a:xfrm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21428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71434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121441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1714480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2214546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271461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321467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371474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21428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21428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21428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21428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71434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71434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71434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71434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71434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121441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1214414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1214414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1214414" y="535782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1214414" y="585789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1714480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1714480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1714480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1714480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1714480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2214546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Скругленный прямоугольник 93"/>
            <p:cNvSpPr/>
            <p:nvPr/>
          </p:nvSpPr>
          <p:spPr>
            <a:xfrm>
              <a:off x="2214546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Скругленный прямоугольник 94"/>
            <p:cNvSpPr/>
            <p:nvPr/>
          </p:nvSpPr>
          <p:spPr>
            <a:xfrm>
              <a:off x="2214546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Скругленный прямоугольник 95"/>
            <p:cNvSpPr/>
            <p:nvPr/>
          </p:nvSpPr>
          <p:spPr>
            <a:xfrm>
              <a:off x="2214546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Скругленный прямоугольник 96"/>
            <p:cNvSpPr/>
            <p:nvPr/>
          </p:nvSpPr>
          <p:spPr>
            <a:xfrm>
              <a:off x="271461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271461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271461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271461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321467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321467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321467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21467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Скругленный прямоугольник 104"/>
            <p:cNvSpPr/>
            <p:nvPr/>
          </p:nvSpPr>
          <p:spPr>
            <a:xfrm>
              <a:off x="321467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Скругленный прямоугольник 105"/>
            <p:cNvSpPr/>
            <p:nvPr/>
          </p:nvSpPr>
          <p:spPr>
            <a:xfrm>
              <a:off x="3214678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Скругленный прямоугольник 106"/>
            <p:cNvSpPr/>
            <p:nvPr/>
          </p:nvSpPr>
          <p:spPr>
            <a:xfrm>
              <a:off x="371474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>
              <a:off x="3714744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Скругленный прямоугольник 108"/>
            <p:cNvSpPr/>
            <p:nvPr/>
          </p:nvSpPr>
          <p:spPr>
            <a:xfrm>
              <a:off x="3714744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714744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Скругленный прямоугольник 110"/>
            <p:cNvSpPr/>
            <p:nvPr/>
          </p:nvSpPr>
          <p:spPr>
            <a:xfrm>
              <a:off x="3714744" y="135729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>
              <a:off x="3714744" y="85723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534" name="AutoShape 6" descr="http://img-fotki.yandex.ru/get/10/122427559.3b/0_a755a_9c11adb0_S"/>
          <p:cNvSpPr>
            <a:spLocks noChangeAspect="1" noChangeArrowheads="1"/>
          </p:cNvSpPr>
          <p:nvPr/>
        </p:nvSpPr>
        <p:spPr bwMode="auto">
          <a:xfrm>
            <a:off x="155575" y="-495300"/>
            <a:ext cx="1428750" cy="1038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214282" y="1500174"/>
            <a:ext cx="413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4282" y="200024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4282" y="2500306"/>
            <a:ext cx="447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2844" y="3000372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4282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7" name="Рисунок 116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5252" t="5252" r="47479" b="12025"/>
          <a:stretch>
            <a:fillRect/>
          </a:stretch>
        </p:blipFill>
        <p:spPr bwMode="auto">
          <a:xfrm>
            <a:off x="2071670" y="5357802"/>
            <a:ext cx="85725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" name="Рисунок 117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42017" t="5252" r="15966" b="209"/>
          <a:stretch>
            <a:fillRect/>
          </a:stretch>
        </p:blipFill>
        <p:spPr bwMode="auto">
          <a:xfrm>
            <a:off x="3286116" y="5429240"/>
            <a:ext cx="78581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" name="Picture 2" descr="&amp;Dcy;&amp;iecy;&amp;lcy;&amp;acy;&amp;yucy; &amp;scy;&amp;pcy;&amp;rcy;&amp;iecy;&amp;icy; - &amp;Fcy;&amp;ocy;&amp;rcy;&amp;ucy;&amp;mcy; For-css.Ru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49"/>
          <a:stretch>
            <a:fillRect/>
          </a:stretch>
        </p:blipFill>
        <p:spPr bwMode="auto">
          <a:xfrm>
            <a:off x="2143108" y="1000108"/>
            <a:ext cx="428628" cy="573778"/>
          </a:xfrm>
          <a:prstGeom prst="rect">
            <a:avLst/>
          </a:prstGeom>
          <a:noFill/>
        </p:spPr>
      </p:pic>
      <p:sp>
        <p:nvSpPr>
          <p:cNvPr id="115" name="TextBox 114"/>
          <p:cNvSpPr txBox="1"/>
          <p:nvPr/>
        </p:nvSpPr>
        <p:spPr>
          <a:xfrm>
            <a:off x="642910" y="1500174"/>
            <a:ext cx="522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14348" y="200024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14348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14348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14348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14348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214414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214414" y="350043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1214414" y="4000504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214414" y="450057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214414" y="500063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214414" y="550070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714480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714480" y="2000240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714480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714480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1714480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698756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4857752" y="642918"/>
            <a:ext cx="31432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 за барышня такая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Смотрит с ветки, не моргая.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Синий сарафан на диво.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Догадались? </a:t>
            </a:r>
            <a:endParaRPr lang="en-US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Это - ... . 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5" name="Picture 2" descr="&amp;Pcy;&amp;acy;&amp;rcy;&amp;fcy;&amp;ocy;&amp;mcy;&amp;acy;&amp;ncy;&amp;softcy;&amp;yacy;&amp;kcy;&amp;icy;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3F4F8"/>
              </a:clrFrom>
              <a:clrTo>
                <a:srgbClr val="F3F4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500042"/>
            <a:ext cx="3429024" cy="3355827"/>
          </a:xfrm>
          <a:prstGeom prst="rect">
            <a:avLst/>
          </a:prstGeom>
          <a:noFill/>
        </p:spPr>
      </p:pic>
      <p:sp>
        <p:nvSpPr>
          <p:cNvPr id="138" name="TextBox 137"/>
          <p:cNvSpPr txBox="1"/>
          <p:nvPr/>
        </p:nvSpPr>
        <p:spPr>
          <a:xfrm>
            <a:off x="2214546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214546" y="2000240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214546" y="250030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2214546" y="3000372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214546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119" grpId="0"/>
      <p:bldP spid="119" grpId="1"/>
      <p:bldP spid="138" grpId="0"/>
      <p:bldP spid="139" grpId="0"/>
      <p:bldP spid="140" grpId="0"/>
      <p:bldP spid="141" grpId="0"/>
      <p:bldP spid="1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2.bp.blogspot.com/-o2jRCtRtKD4/UcL5hWve-GI/AAAAAAAAZm4/OMAQOevlgoQ/s1600/%D0%A0%D0%B0%D0%BC%D0%BA%D0%B0_%D0%9C%D0%B0%D1%88%D0%B0+%D0%B8+%D0%BC%D0%B5%D0%B4%D0%B2%D0%B5%D0%B4%D1%8C_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6103" y="0"/>
            <a:ext cx="4847897" cy="6858000"/>
          </a:xfrm>
          <a:prstGeom prst="rect">
            <a:avLst/>
          </a:prstGeom>
          <a:noFill/>
        </p:spPr>
      </p:pic>
      <p:grpSp>
        <p:nvGrpSpPr>
          <p:cNvPr id="2" name="Группа 112"/>
          <p:cNvGrpSpPr/>
          <p:nvPr/>
        </p:nvGrpSpPr>
        <p:grpSpPr>
          <a:xfrm>
            <a:off x="214282" y="571480"/>
            <a:ext cx="3932462" cy="5432660"/>
            <a:chOff x="214282" y="857232"/>
            <a:chExt cx="3932462" cy="5432660"/>
          </a:xfrm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21428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71434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121441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1714480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2214546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2714612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3214678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3714744" y="335756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21428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21428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21428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21428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71434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71434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71434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71434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71434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121441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1214414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1214414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1214414" y="535782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1214414" y="585789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1714480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1714480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1714480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1714480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1714480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2214546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Скругленный прямоугольник 93"/>
            <p:cNvSpPr/>
            <p:nvPr/>
          </p:nvSpPr>
          <p:spPr>
            <a:xfrm>
              <a:off x="2214546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Скругленный прямоугольник 94"/>
            <p:cNvSpPr/>
            <p:nvPr/>
          </p:nvSpPr>
          <p:spPr>
            <a:xfrm>
              <a:off x="2214546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Скругленный прямоугольник 95"/>
            <p:cNvSpPr/>
            <p:nvPr/>
          </p:nvSpPr>
          <p:spPr>
            <a:xfrm>
              <a:off x="2214546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Скругленный прямоугольник 96"/>
            <p:cNvSpPr/>
            <p:nvPr/>
          </p:nvSpPr>
          <p:spPr>
            <a:xfrm>
              <a:off x="2714612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2714612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2714612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2714612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3214678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3214678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3214678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214678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Скругленный прямоугольник 104"/>
            <p:cNvSpPr/>
            <p:nvPr/>
          </p:nvSpPr>
          <p:spPr>
            <a:xfrm>
              <a:off x="3214678" y="435769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Скругленный прямоугольник 105"/>
            <p:cNvSpPr/>
            <p:nvPr/>
          </p:nvSpPr>
          <p:spPr>
            <a:xfrm>
              <a:off x="3214678" y="485776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Скругленный прямоугольник 106"/>
            <p:cNvSpPr/>
            <p:nvPr/>
          </p:nvSpPr>
          <p:spPr>
            <a:xfrm>
              <a:off x="3714744" y="385762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>
              <a:off x="3714744" y="2857496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Скругленный прямоугольник 108"/>
            <p:cNvSpPr/>
            <p:nvPr/>
          </p:nvSpPr>
          <p:spPr>
            <a:xfrm>
              <a:off x="3714744" y="2357430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714744" y="1857364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Скругленный прямоугольник 110"/>
            <p:cNvSpPr/>
            <p:nvPr/>
          </p:nvSpPr>
          <p:spPr>
            <a:xfrm>
              <a:off x="3714744" y="1357298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>
              <a:off x="3714744" y="857232"/>
              <a:ext cx="432000" cy="432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098" name="Picture 2" descr="&amp;Ncy;&amp;ucy;, &amp;zcy;&amp;dcy;&amp;rcy;&amp;acy;&amp;vcy;&amp;scy;&amp;tcy;&amp;vcy;&amp;ucy;&amp;jcy;, &amp;ecy;&amp;tcy;&amp;ocy; &amp;YAcy;. - &amp;Scy;&amp;tcy;&amp;rcy;&amp;iecy;&amp;lcy;&amp;kcy;&amp;icy;-&amp;scy;&amp;tcy;&amp;rcy;&amp;iecy;&amp;lcy;&amp;ocy;&amp;chcy;&amp;kcy;&amp;icy; (&amp;mcy;&amp;ncy;&amp;ocy;&amp;gcy;&amp;ocy;-&amp;mcy;&amp;ncy;&amp;ocy;&amp;gcy;&amp;ocy;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98911" y="6116170"/>
            <a:ext cx="642919" cy="840741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214282" y="1500174"/>
            <a:ext cx="413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4282" y="200024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4282" y="2500306"/>
            <a:ext cx="447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2844" y="3000372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4282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7" name="Рисунок 116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5252" t="5252" r="47479" b="12025"/>
          <a:stretch>
            <a:fillRect/>
          </a:stretch>
        </p:blipFill>
        <p:spPr bwMode="auto">
          <a:xfrm>
            <a:off x="2071670" y="5357802"/>
            <a:ext cx="85725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" name="Рисунок 117" descr="Arrow pointing upwards &amp;icy;&amp;zcy; Konstantin Kikvidze, &amp;Rcy;&amp;ocy;&amp;yacy;&amp;lcy;&amp;tcy;&amp;icy;-&amp;fcy;&amp;rcy;&amp;icy; &amp;scy;&amp;tcy;&amp;ocy;&amp;kcy;&amp;ocy;&amp;vcy;&amp;ocy;&amp;iecy; &amp;fcy;&amp;ocy;&amp;tcy;&amp;ocy; #23417218 &amp;ncy;&amp;acy; Fotolia.ru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42017" t="5252" r="15966" b="209"/>
          <a:stretch>
            <a:fillRect/>
          </a:stretch>
        </p:blipFill>
        <p:spPr bwMode="auto">
          <a:xfrm>
            <a:off x="3286116" y="5429240"/>
            <a:ext cx="78581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" name="Picture 2" descr="&amp;Dcy;&amp;iecy;&amp;lcy;&amp;acy;&amp;yucy; &amp;scy;&amp;pcy;&amp;rcy;&amp;iecy;&amp;icy; - &amp;Fcy;&amp;ocy;&amp;rcy;&amp;ucy;&amp;mcy; For-css.Ru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49"/>
          <a:stretch>
            <a:fillRect/>
          </a:stretch>
        </p:blipFill>
        <p:spPr bwMode="auto">
          <a:xfrm>
            <a:off x="2643174" y="1000108"/>
            <a:ext cx="428628" cy="573778"/>
          </a:xfrm>
          <a:prstGeom prst="rect">
            <a:avLst/>
          </a:prstGeom>
          <a:noFill/>
        </p:spPr>
      </p:pic>
      <p:sp>
        <p:nvSpPr>
          <p:cNvPr id="115" name="TextBox 114"/>
          <p:cNvSpPr txBox="1"/>
          <p:nvPr/>
        </p:nvSpPr>
        <p:spPr>
          <a:xfrm>
            <a:off x="642910" y="1500174"/>
            <a:ext cx="522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14348" y="200024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14348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14348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14348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14348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214414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214414" y="350043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1214414" y="4000504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214414" y="450057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214414" y="500063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214414" y="550070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714480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714480" y="2000240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714480" y="250030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714480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1714480" y="3500438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698756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2214546" y="15001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214546" y="2000240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214546" y="250030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2214546" y="3000372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214546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4929190" y="642918"/>
            <a:ext cx="31432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Долгоножка хвалится: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 ли не красавица?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 всего-то — косточка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 красненькая кофточка. 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4" name="Picture 4" descr="Abali.ru site, where you can download for free photos, images, wallpaper, pictures, Icons, &amp;kcy;&amp;lcy;&amp;icy;&amp;pcy;&amp;acy;&amp;rcy;&amp;tcy;, Templates, Scans, labels, an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714356"/>
            <a:ext cx="3286148" cy="2990395"/>
          </a:xfrm>
          <a:prstGeom prst="rect">
            <a:avLst/>
          </a:prstGeom>
          <a:noFill/>
        </p:spPr>
      </p:pic>
      <p:sp>
        <p:nvSpPr>
          <p:cNvPr id="143" name="TextBox 142"/>
          <p:cNvSpPr txBox="1"/>
          <p:nvPr/>
        </p:nvSpPr>
        <p:spPr>
          <a:xfrm>
            <a:off x="2714612" y="150017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2714612" y="2000240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2643174" y="2500306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679652" y="300037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2714612" y="350043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113" grpId="0"/>
      <p:bldP spid="113" grpId="1"/>
      <p:bldP spid="143" grpId="0"/>
      <p:bldP spid="144" grpId="0"/>
      <p:bldP spid="145" grpId="0"/>
      <p:bldP spid="146" grpId="0"/>
      <p:bldP spid="14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535</Words>
  <Application>Microsoft Office PowerPoint</Application>
  <PresentationFormat>Экран (4:3)</PresentationFormat>
  <Paragraphs>314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Интерактивный кроссворд «Плодово-ягодные розоцветные» </vt:lpstr>
      <vt:lpstr>Слайд 2</vt:lpstr>
      <vt:lpstr>Инструкция по управлению кроссвордом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Список используемых источников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Таня</cp:lastModifiedBy>
  <cp:revision>38</cp:revision>
  <dcterms:created xsi:type="dcterms:W3CDTF">2015-01-07T07:26:58Z</dcterms:created>
  <dcterms:modified xsi:type="dcterms:W3CDTF">2015-01-08T06:13:47Z</dcterms:modified>
</cp:coreProperties>
</file>