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32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1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348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133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72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60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17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0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25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32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540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17B01-4F4D-4894-AD66-64377D52C70C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D5010-8781-456B-B740-18F632D70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80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beautiful-all.narod.ru/Skazki/sk11/07.JPG" TargetMode="External"/><Relationship Id="rId13" Type="http://schemas.openxmlformats.org/officeDocument/2006/relationships/hyperlink" Target="http://cs4692.vk.me/u72255645/a_cf3218a0.jpg" TargetMode="External"/><Relationship Id="rId18" Type="http://schemas.openxmlformats.org/officeDocument/2006/relationships/hyperlink" Target="http://ocka3ke.ru/sites/default/files/styles/large_tale/public/kolobok_skazka_v_stihah_2.jpg?itok=LiTD3dOU" TargetMode="External"/><Relationship Id="rId3" Type="http://schemas.openxmlformats.org/officeDocument/2006/relationships/hyperlink" Target="http://img-fotki.yandex.ru/get/6107/47407354.58c/0_c75a7_57d439d_orig.jpg" TargetMode="External"/><Relationship Id="rId21" Type="http://schemas.openxmlformats.org/officeDocument/2006/relationships/hyperlink" Target="http://cs319924.vk.me/g44624384/a_528f89e9.jpg" TargetMode="External"/><Relationship Id="rId7" Type="http://schemas.openxmlformats.org/officeDocument/2006/relationships/hyperlink" Target="http://beautiful-all.narod.ru/Skazki/sk11/06.JPG" TargetMode="External"/><Relationship Id="rId12" Type="http://schemas.openxmlformats.org/officeDocument/2006/relationships/hyperlink" Target="http://cdn.bolshoyvopros.ru/files/users/images/ee/dc/eedc5ef5cb3f31d09eac6d10d4838fa2.jpg" TargetMode="External"/><Relationship Id="rId17" Type="http://schemas.openxmlformats.org/officeDocument/2006/relationships/hyperlink" Target="http://risovach.ru/upload/2013/12/generator/repka_38500260_orig_.jpeg" TargetMode="External"/><Relationship Id="rId2" Type="http://schemas.openxmlformats.org/officeDocument/2006/relationships/image" Target="../media/image21.png"/><Relationship Id="rId16" Type="http://schemas.openxmlformats.org/officeDocument/2006/relationships/hyperlink" Target="http://post.kards.qip.ru/images/postcard/ff/55/9459199.jpg" TargetMode="External"/><Relationship Id="rId20" Type="http://schemas.openxmlformats.org/officeDocument/2006/relationships/hyperlink" Target="http://&#1087;&#1086;&#1076;&#1072;&#1088;&#1080;&#1082;&#1085;&#1080;&#1075;&#1091;.&#1088;&#1092;/wp-content/uploads/Korney-CHukovskiy-Skazki-0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eautiful-all.narod.ru/Skazki/sk11/05.JPG" TargetMode="External"/><Relationship Id="rId11" Type="http://schemas.openxmlformats.org/officeDocument/2006/relationships/hyperlink" Target="http://sovetskiemultiki.ru/images/mult/1940/gusi-lebedi.jpg" TargetMode="External"/><Relationship Id="rId5" Type="http://schemas.openxmlformats.org/officeDocument/2006/relationships/hyperlink" Target="http://www.sport-way.su/upload/img/thumbs/uploadfile_559_275_275.jpg" TargetMode="External"/><Relationship Id="rId15" Type="http://schemas.openxmlformats.org/officeDocument/2006/relationships/hyperlink" Target="http://multikionline.org/img_content/mojdodyr.jpg" TargetMode="External"/><Relationship Id="rId23" Type="http://schemas.openxmlformats.org/officeDocument/2006/relationships/hyperlink" Target="http://www.zanimatika.narod.ru/RF25_6.htm" TargetMode="External"/><Relationship Id="rId10" Type="http://schemas.openxmlformats.org/officeDocument/2006/relationships/hyperlink" Target="http://baby-nn.ru/u/dd/audio_skazki/20/foto.jpg" TargetMode="External"/><Relationship Id="rId19" Type="http://schemas.openxmlformats.org/officeDocument/2006/relationships/hyperlink" Target="http://edu.mari.ru/mouo-yoshkarola/dou20/DocLib44/&#1052;&#1072;&#1083;&#1100;&#1074;&#1080;&#1085;&#1072;1.jpg" TargetMode="External"/><Relationship Id="rId4" Type="http://schemas.openxmlformats.org/officeDocument/2006/relationships/hyperlink" Target="http://nachalo4ka.ru/wp-content/uploads/2014/04/e%60kologiya-shablon-3.2.png" TargetMode="External"/><Relationship Id="rId9" Type="http://schemas.openxmlformats.org/officeDocument/2006/relationships/hyperlink" Target="http://3.bp.blogspot.com/-vJ6Oo6lK7R4/Uj1_KSSsKyI/AAAAAAAAAAY/sArwiN4ZxBc/s640/%25D0%25A1%25D1%2586%25D0%25B5%25D0%25BD%25D0%25B0+No.08.jpg" TargetMode="External"/><Relationship Id="rId14" Type="http://schemas.openxmlformats.org/officeDocument/2006/relationships/hyperlink" Target="http://www.planetaskazok.ru/images/stories/angliyskie/tri_porosenka/18.jpg" TargetMode="External"/><Relationship Id="rId22" Type="http://schemas.openxmlformats.org/officeDocument/2006/relationships/hyperlink" Target="http://sheba.spb.ru/lib/img/bu0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3"/>
            <a:ext cx="7772400" cy="1368152"/>
          </a:xfrm>
        </p:spPr>
        <p:txBody>
          <a:bodyPr anchor="ctr" anchorCtr="1">
            <a:normAutofit fontScale="90000"/>
          </a:bodyPr>
          <a:lstStyle/>
          <a:p>
            <a:r>
              <a:rPr lang="ru-RU" sz="4900" b="1" i="1" dirty="0" smtClean="0">
                <a:latin typeface="Monotype Corsiva" panose="03010101010201010101" pitchFamily="66" charset="0"/>
              </a:rPr>
              <a:t>Интерактивный тест</a:t>
            </a:r>
            <a:br>
              <a:rPr lang="ru-RU" sz="4900" b="1" i="1" dirty="0" smtClean="0">
                <a:latin typeface="Monotype Corsiva" panose="03010101010201010101" pitchFamily="66" charset="0"/>
              </a:rPr>
            </a:br>
            <a:r>
              <a:rPr lang="ru-RU" sz="4900" b="1" i="1" dirty="0" smtClean="0">
                <a:latin typeface="Monotype Corsiva" panose="03010101010201010101" pitchFamily="66" charset="0"/>
              </a:rPr>
              <a:t>«В мире сказок»</a:t>
            </a:r>
            <a:r>
              <a:rPr lang="ru-RU" b="1" i="1" dirty="0" smtClean="0">
                <a:latin typeface="Monotype Corsiva" panose="03010101010201010101" pitchFamily="66" charset="0"/>
              </a:rPr>
              <a:t/>
            </a:r>
            <a:br>
              <a:rPr lang="ru-RU" b="1" i="1" dirty="0" smtClean="0">
                <a:latin typeface="Monotype Corsiva" panose="03010101010201010101" pitchFamily="66" charset="0"/>
              </a:rPr>
            </a:br>
            <a:r>
              <a:rPr lang="ru-RU" sz="3100" b="1" i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</a:br>
            <a:endParaRPr lang="ru-RU" sz="3100" b="1" i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789040"/>
            <a:ext cx="5360640" cy="177504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Подготовила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Учитель начальных классов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Донецкой ОШ </a:t>
            </a:r>
            <a:r>
              <a:rPr lang="en-US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I-III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ступеней №41</a:t>
            </a:r>
          </a:p>
          <a:p>
            <a:r>
              <a:rPr lang="ru-RU" b="1" u="sng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Жолобова</a:t>
            </a:r>
            <a:r>
              <a:rPr lang="ru-RU" b="1" u="sng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Елена Евгеньевна</a:t>
            </a:r>
            <a:endParaRPr lang="ru-RU" b="1" u="sng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492896"/>
            <a:ext cx="694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Технологический приём анимированной </a:t>
            </a:r>
            <a:r>
              <a:rPr lang="ru-RU" sz="280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сорбонки</a:t>
            </a:r>
            <a:endParaRPr lang="ru-RU" sz="28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323528" y="6165304"/>
            <a:ext cx="504056" cy="504056"/>
          </a:xfrm>
          <a:prstGeom prst="actionButtonInformat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172135"/>
            <a:ext cx="1187624" cy="171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64505" y="6412686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далее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59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Чем лечил доктор Пилюлькин коротышек из Цветочного города?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Сироп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799732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Касторка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966" y="4941168"/>
            <a:ext cx="1402429" cy="1851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3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Кто очень вредил Айболиту в Африке?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79512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Людоед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179512" y="2787224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Бармалей</a:t>
            </a:r>
            <a:endParaRPr lang="ru-RU" sz="2700" b="1" i="1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179" y="4941168"/>
            <a:ext cx="1388003" cy="1778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09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Кто из этих персонажей сказок  </a:t>
            </a:r>
            <a:r>
              <a:rPr lang="ru-RU" sz="3200" b="1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К.Чуковского</a:t>
            </a:r>
            <a:r>
              <a:rPr lang="ru-RU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был «умывальников начальник»?</a:t>
            </a:r>
            <a:endParaRPr lang="ru-RU" sz="32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79512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Бармалей</a:t>
            </a:r>
            <a:endParaRPr lang="ru-RU" sz="2700" b="1" i="1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179512" y="2787224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Мойдодыр</a:t>
            </a:r>
            <a:endParaRPr lang="ru-RU" sz="2700" b="1" i="1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61487" y="2801338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89" y="4869160"/>
            <a:ext cx="1476150" cy="1822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332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Какого цвета были волосы у Мальвины  из «Золотого ключика»?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Розовые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798815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Голубые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6742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750" y="5013176"/>
            <a:ext cx="1184862" cy="1684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01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Кто в конце сказки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съел Колобка?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Волк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813917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Лиса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201" y="4917738"/>
            <a:ext cx="1455960" cy="185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34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418692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Кого  </a:t>
            </a:r>
            <a:r>
              <a:rPr lang="ru-RU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 сказке «Репка»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внучка позвала на помощь?</a:t>
            </a:r>
            <a:endParaRPr lang="ru-RU" sz="32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79512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Кошку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179512" y="2787224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Жучку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968" y="5013176"/>
            <a:ext cx="1828426" cy="169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77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613" y="3418840"/>
            <a:ext cx="5112568" cy="3036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5" y="1556792"/>
            <a:ext cx="792088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МОЛОДЦЫ!</a:t>
            </a:r>
            <a:endParaRPr lang="ru-RU" sz="115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Управляющая кнопка: в конец 2">
            <a:hlinkClick r:id="" action="ppaction://hlinkshowjump?jump=endshow" highlightClick="1"/>
          </p:cNvPr>
          <p:cNvSpPr/>
          <p:nvPr/>
        </p:nvSpPr>
        <p:spPr>
          <a:xfrm>
            <a:off x="8316416" y="6237312"/>
            <a:ext cx="576064" cy="432048"/>
          </a:xfrm>
          <a:prstGeom prst="actionButtonE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01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8840" y="828001"/>
            <a:ext cx="59863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Использованные источники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693" y="1454216"/>
            <a:ext cx="89289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"/>
              </a:rPr>
              <a:t>http://img-fotki.yandex.ru/get/6107/47407354.58c/0_c75a7_57d439d_orig.jpg</a:t>
            </a:r>
            <a:r>
              <a:rPr lang="ru-RU" sz="1400" dirty="0" smtClean="0"/>
              <a:t>   фон слайдов</a:t>
            </a:r>
          </a:p>
          <a:p>
            <a:r>
              <a:rPr lang="ru-RU" sz="1400" dirty="0" smtClean="0">
                <a:hlinkClick r:id="rId4"/>
              </a:rPr>
              <a:t>http://nachalo4ka.ru/wp-content/uploads/2014/04/e%60kologiya-shablon-3.2.png</a:t>
            </a:r>
            <a:r>
              <a:rPr lang="ru-RU" sz="1400" dirty="0" smtClean="0"/>
              <a:t>  фон  последнего слайда</a:t>
            </a:r>
          </a:p>
          <a:p>
            <a:r>
              <a:rPr lang="ru-RU" sz="1400" dirty="0" smtClean="0">
                <a:hlinkClick r:id="rId5"/>
              </a:rPr>
              <a:t>http://www.sport-way.su/upload/img/thumbs/uploadfile_559_275_275.jpg</a:t>
            </a:r>
            <a:r>
              <a:rPr lang="ru-RU" sz="1400" dirty="0" smtClean="0"/>
              <a:t>   грибок</a:t>
            </a:r>
          </a:p>
          <a:p>
            <a:r>
              <a:rPr lang="ru-RU" sz="1400" dirty="0" smtClean="0">
                <a:hlinkClick r:id="rId6"/>
              </a:rPr>
              <a:t>http://beautiful-all.narod.ru/Skazki/sk11/05.JPG</a:t>
            </a:r>
            <a:r>
              <a:rPr lang="ru-RU" sz="1400" dirty="0" smtClean="0"/>
              <a:t>  колобок-заяц</a:t>
            </a:r>
          </a:p>
          <a:p>
            <a:r>
              <a:rPr lang="ru-RU" sz="1400" dirty="0" smtClean="0">
                <a:hlinkClick r:id="rId7"/>
              </a:rPr>
              <a:t>http://beautiful-all.narod.ru/Skazki/sk11/06.JPG</a:t>
            </a:r>
            <a:r>
              <a:rPr lang="ru-RU" sz="1400" dirty="0" smtClean="0"/>
              <a:t>  колобок - волк</a:t>
            </a:r>
          </a:p>
          <a:p>
            <a:r>
              <a:rPr lang="ru-RU" sz="1400" dirty="0" smtClean="0">
                <a:hlinkClick r:id="rId8"/>
              </a:rPr>
              <a:t>http://beautiful-all.narod.ru/Skazki/sk11/07.JPG</a:t>
            </a:r>
            <a:r>
              <a:rPr lang="ru-RU" sz="1400" dirty="0" smtClean="0"/>
              <a:t>  колобок-медведь</a:t>
            </a:r>
          </a:p>
          <a:p>
            <a:r>
              <a:rPr lang="ru-RU" sz="1400" dirty="0" smtClean="0">
                <a:hlinkClick r:id="rId9"/>
              </a:rPr>
              <a:t>http://3.bp.blogspot.com/-vJ6Oo6lK7R4/Uj1_KSSsKyI/AAAAAAAAAAY/sArwiN4ZxBc/s640/%25D0%25A1%25D1%2586%25D0%25B5%25D0%25BD%25D0%25B0+No.08.jpg</a:t>
            </a:r>
            <a:r>
              <a:rPr lang="ru-RU" sz="1400" dirty="0" smtClean="0"/>
              <a:t>  Маша и Медведь</a:t>
            </a:r>
          </a:p>
          <a:p>
            <a:r>
              <a:rPr lang="ru-RU" sz="1400" dirty="0" smtClean="0">
                <a:hlinkClick r:id="rId10"/>
              </a:rPr>
              <a:t>http://baby-nn.ru/u/dd/audio_skazki/20/foto.jpg</a:t>
            </a:r>
            <a:r>
              <a:rPr lang="ru-RU" sz="1400" dirty="0" smtClean="0"/>
              <a:t>  Лиса и Журавль </a:t>
            </a:r>
          </a:p>
          <a:p>
            <a:r>
              <a:rPr lang="ru-RU" sz="1400" dirty="0" smtClean="0">
                <a:hlinkClick r:id="rId11"/>
              </a:rPr>
              <a:t>http://sovetskiemultiki.ru/images/mult/1940/gusi-lebedi.jpg</a:t>
            </a:r>
            <a:r>
              <a:rPr lang="ru-RU" sz="1400" dirty="0" smtClean="0"/>
              <a:t>  печь «Гуси-лебеди»</a:t>
            </a:r>
          </a:p>
          <a:p>
            <a:r>
              <a:rPr lang="ru-RU" sz="1400" dirty="0" smtClean="0">
                <a:hlinkClick r:id="rId12"/>
              </a:rPr>
              <a:t>http://cdn.bolshoyvopros.ru/files/users/images/ee/dc/eedc5ef5cb3f31d09eac6d10d4838fa2.jpg</a:t>
            </a:r>
            <a:r>
              <a:rPr lang="ru-RU" sz="1400" dirty="0" smtClean="0"/>
              <a:t>  избушка</a:t>
            </a:r>
          </a:p>
          <a:p>
            <a:r>
              <a:rPr lang="ru-RU" sz="1400" dirty="0" smtClean="0">
                <a:hlinkClick r:id="rId13"/>
              </a:rPr>
              <a:t>http://cs4692.vk.me/u72255645/a_cf3218a0.jpg</a:t>
            </a:r>
            <a:r>
              <a:rPr lang="ru-RU" sz="1400" dirty="0" smtClean="0"/>
              <a:t>  </a:t>
            </a:r>
            <a:r>
              <a:rPr lang="ru-RU" sz="1400" dirty="0" err="1" smtClean="0"/>
              <a:t>снегурочка</a:t>
            </a:r>
            <a:endParaRPr lang="ru-RU" sz="1400" dirty="0" smtClean="0"/>
          </a:p>
          <a:p>
            <a:r>
              <a:rPr lang="ru-RU" sz="1400" dirty="0" smtClean="0">
                <a:hlinkClick r:id="rId14"/>
              </a:rPr>
              <a:t>http://www.planetaskazok.ru/images/stories/angliyskie/tri_porosenka/18.jpg</a:t>
            </a:r>
            <a:r>
              <a:rPr lang="ru-RU" sz="1400" dirty="0" smtClean="0"/>
              <a:t>  дом поросят</a:t>
            </a:r>
          </a:p>
          <a:p>
            <a:r>
              <a:rPr lang="ru-RU" sz="1400" dirty="0" smtClean="0">
                <a:hlinkClick r:id="rId15"/>
              </a:rPr>
              <a:t>http://multikionline.org/img_content/mojdodyr.jpg</a:t>
            </a:r>
            <a:r>
              <a:rPr lang="ru-RU" sz="1400" dirty="0" smtClean="0"/>
              <a:t>  </a:t>
            </a:r>
            <a:r>
              <a:rPr lang="ru-RU" sz="1400" dirty="0" err="1" smtClean="0"/>
              <a:t>мойдодыр</a:t>
            </a:r>
            <a:endParaRPr lang="ru-RU" sz="1400" dirty="0" smtClean="0"/>
          </a:p>
          <a:p>
            <a:r>
              <a:rPr lang="ru-RU" sz="1400" dirty="0" smtClean="0">
                <a:hlinkClick r:id="rId16"/>
              </a:rPr>
              <a:t>http://post.kards.qip.ru/images/postcard/ff/55/9459199.jpg</a:t>
            </a:r>
            <a:r>
              <a:rPr lang="ru-RU" sz="1400" dirty="0" smtClean="0"/>
              <a:t>  </a:t>
            </a:r>
            <a:r>
              <a:rPr lang="ru-RU" sz="1400" dirty="0" err="1" smtClean="0"/>
              <a:t>смайл</a:t>
            </a:r>
            <a:endParaRPr lang="ru-RU" sz="1400" dirty="0" smtClean="0"/>
          </a:p>
          <a:p>
            <a:r>
              <a:rPr lang="ru-RU" sz="1400" dirty="0" smtClean="0">
                <a:hlinkClick r:id="rId17"/>
              </a:rPr>
              <a:t>http://risovach.ru/upload/2013/12/generator/repka_38500260_orig_.jpeg</a:t>
            </a:r>
            <a:r>
              <a:rPr lang="ru-RU" sz="1400" dirty="0" smtClean="0"/>
              <a:t>  репка</a:t>
            </a:r>
          </a:p>
          <a:p>
            <a:r>
              <a:rPr lang="ru-RU" sz="1400" dirty="0" smtClean="0">
                <a:hlinkClick r:id="rId18"/>
              </a:rPr>
              <a:t>http://ocka3ke.ru/sites/default/files/styles/large_tale/public/kolobok_skazka_v_stihah_2.jpg?itok=LiTD3dOU</a:t>
            </a:r>
            <a:r>
              <a:rPr lang="ru-RU" sz="1400" dirty="0" smtClean="0"/>
              <a:t>  лиса из колобка</a:t>
            </a:r>
          </a:p>
          <a:p>
            <a:r>
              <a:rPr lang="ru-RU" sz="1400" dirty="0" smtClean="0">
                <a:hlinkClick r:id="rId19"/>
              </a:rPr>
              <a:t>http://edu.mari.ru/mouo-yoshkarola/dou20/DocLib44/Мальвина1.jpg</a:t>
            </a:r>
            <a:r>
              <a:rPr lang="ru-RU" sz="1400" dirty="0" smtClean="0"/>
              <a:t>  </a:t>
            </a:r>
            <a:r>
              <a:rPr lang="ru-RU" sz="1400" dirty="0" err="1" smtClean="0"/>
              <a:t>мальвина</a:t>
            </a:r>
            <a:endParaRPr lang="ru-RU" sz="1400" dirty="0" smtClean="0"/>
          </a:p>
          <a:p>
            <a:r>
              <a:rPr lang="ru-RU" sz="1400" dirty="0" smtClean="0">
                <a:hlinkClick r:id="rId20"/>
              </a:rPr>
              <a:t>http://подарикнигу.рф/wp-content/uploads/Korney-CHukovskiy-Skazki-06.jpg</a:t>
            </a:r>
            <a:r>
              <a:rPr lang="ru-RU" sz="1400" dirty="0" smtClean="0"/>
              <a:t>  </a:t>
            </a:r>
            <a:r>
              <a:rPr lang="ru-RU" sz="1400" dirty="0" err="1" smtClean="0"/>
              <a:t>бармалей</a:t>
            </a:r>
            <a:endParaRPr lang="ru-RU" sz="1400" dirty="0" smtClean="0"/>
          </a:p>
          <a:p>
            <a:r>
              <a:rPr lang="ru-RU" sz="1400" dirty="0" smtClean="0">
                <a:hlinkClick r:id="rId21"/>
              </a:rPr>
              <a:t>http://cs319924.vk.me/g44624384/a_528f89e9.jpg</a:t>
            </a:r>
            <a:r>
              <a:rPr lang="ru-RU" sz="1400" dirty="0" smtClean="0"/>
              <a:t>  </a:t>
            </a:r>
            <a:r>
              <a:rPr lang="ru-RU" sz="1400" dirty="0" err="1" smtClean="0"/>
              <a:t>пилюлькин</a:t>
            </a:r>
            <a:endParaRPr lang="ru-RU" sz="1400" dirty="0" smtClean="0"/>
          </a:p>
          <a:p>
            <a:r>
              <a:rPr lang="ru-RU" sz="1400" dirty="0" smtClean="0">
                <a:hlinkClick r:id="rId22"/>
              </a:rPr>
              <a:t>http://sheba.spb.ru/lib/img/bu08.jpg</a:t>
            </a:r>
            <a:r>
              <a:rPr lang="ru-RU" sz="1400" dirty="0" smtClean="0"/>
              <a:t>  </a:t>
            </a:r>
            <a:r>
              <a:rPr lang="ru-RU" sz="1400" dirty="0" err="1" smtClean="0"/>
              <a:t>тортила</a:t>
            </a:r>
            <a:endParaRPr lang="ru-RU" sz="1400" dirty="0" smtClean="0"/>
          </a:p>
          <a:p>
            <a:r>
              <a:rPr lang="ru-RU" sz="1400" dirty="0" smtClean="0">
                <a:hlinkClick r:id="rId23"/>
              </a:rPr>
              <a:t>http://www.zanimatika.narod.ru/RF25_6.htm</a:t>
            </a:r>
            <a:r>
              <a:rPr lang="ru-RU" sz="1400" dirty="0" smtClean="0"/>
              <a:t>  выборочный подбор вопросов</a:t>
            </a:r>
            <a:endParaRPr lang="ru-RU" sz="1400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432048" cy="479883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60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Сколько зверей так и не попробовали Колобка , пока его не съела Лиса?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819099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Четыре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819099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Три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1560" y="2787413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80848"/>
            <a:ext cx="1974798" cy="1481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168672"/>
            <a:ext cx="1976523" cy="148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5168672"/>
            <a:ext cx="1976523" cy="148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876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Что строил из камней самый умный из трёх поросят?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Хлев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803454" y="278742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Дом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1560" y="2787413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555" y="4945230"/>
            <a:ext cx="2381251" cy="1509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70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23975" y="270588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Что в сказке «Маша и Медведь» хотел съесть медведь,  присев на пенёк?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819336" y="270588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Кашу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819336" y="2699361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161054" y="2693498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161054" y="2699361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Пирожок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161054" y="2699361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092" y="4965727"/>
            <a:ext cx="2428156" cy="1714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97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Чем печь угощала девочку в  сказке «Гуси-лебеди»?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79512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Блинами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179512" y="2787224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Пирожками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519" y="4965598"/>
            <a:ext cx="2143125" cy="161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9274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 каком сосуде Журавль выставил угощение Лисе в русской народной сказке?</a:t>
            </a:r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 тарелке 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798815" y="278742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 кувшине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11560" y="2787413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425" y="5013176"/>
            <a:ext cx="2335511" cy="1650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02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Какие ножки бывают у избушки в русских сказках?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 сапогах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196321" y="2801338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Курьих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39644" y="2793087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46" y="4809957"/>
            <a:ext cx="1941869" cy="1964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256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5803454" y="2787413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45909" y="548680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Какой сказочной героине было противопоказано находиться на солнце?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Алёнушке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5798815" y="2787413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611560" y="2787427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611560" y="2793087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Снегурочке</a:t>
            </a:r>
          </a:p>
        </p:txBody>
      </p:sp>
      <p:sp>
        <p:nvSpPr>
          <p:cNvPr id="21" name="7-конечная звезда 20"/>
          <p:cNvSpPr/>
          <p:nvPr/>
        </p:nvSpPr>
        <p:spPr>
          <a:xfrm>
            <a:off x="622919" y="2812143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803" y="4940452"/>
            <a:ext cx="1740756" cy="1847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539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Подумай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ещё!</a:t>
            </a: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5168672"/>
            <a:ext cx="11890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81505" y="556804"/>
            <a:ext cx="4896544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От кого Буратино получил золотой ключик в подарок?</a:t>
            </a:r>
            <a:endParaRPr lang="ru-RU" sz="36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184151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Лиса Алиса</a:t>
            </a:r>
          </a:p>
        </p:txBody>
      </p:sp>
      <p:sp>
        <p:nvSpPr>
          <p:cNvPr id="17" name="7-конечная звезда 16"/>
          <p:cNvSpPr/>
          <p:nvPr/>
        </p:nvSpPr>
        <p:spPr>
          <a:xfrm>
            <a:off x="184151" y="2818056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939644" y="2787224"/>
            <a:ext cx="3204356" cy="1944216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Правильно!</a:t>
            </a:r>
          </a:p>
        </p:txBody>
      </p:sp>
      <p:sp>
        <p:nvSpPr>
          <p:cNvPr id="20" name="7-конечная звезда 19"/>
          <p:cNvSpPr/>
          <p:nvPr/>
        </p:nvSpPr>
        <p:spPr>
          <a:xfrm>
            <a:off x="5939644" y="2801338"/>
            <a:ext cx="3204356" cy="1944216"/>
          </a:xfrm>
          <a:prstGeom prst="star7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Черепаха </a:t>
            </a:r>
            <a:r>
              <a:rPr lang="ru-RU" sz="3200" b="1" i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Тортила</a:t>
            </a:r>
            <a:endParaRPr lang="ru-RU" sz="3200" b="1" i="1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5951841" y="2818056"/>
            <a:ext cx="3204356" cy="1944216"/>
          </a:xfrm>
          <a:prstGeom prst="star7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48093" y="4233247"/>
            <a:ext cx="1584176" cy="504056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Проверить</a:t>
            </a:r>
            <a:endParaRPr lang="ru-RU" sz="2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041" y="4922632"/>
            <a:ext cx="2520280" cy="1726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336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checker/>
      </p:transition>
    </mc:Choice>
    <mc:Fallback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" grpId="0" animBg="1"/>
      <p:bldP spid="8" grpId="1" animBg="1"/>
      <p:bldP spid="19" grpId="0" animBg="1"/>
      <p:bldP spid="19" grpId="1" animBg="1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392</Words>
  <Application>Microsoft Office PowerPoint</Application>
  <PresentationFormat>Экран (4:3)</PresentationFormat>
  <Paragraphs>130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Интерактивный тест «В мире сказок»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тест «В мире сказок» Технологический приём  анимированной сорбонки</dc:title>
  <dc:creator>Maks</dc:creator>
  <cp:lastModifiedBy>Maks</cp:lastModifiedBy>
  <cp:revision>28</cp:revision>
  <dcterms:created xsi:type="dcterms:W3CDTF">2015-01-06T16:37:33Z</dcterms:created>
  <dcterms:modified xsi:type="dcterms:W3CDTF">2015-01-06T22:33:19Z</dcterms:modified>
</cp:coreProperties>
</file>