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68" r:id="rId3"/>
    <p:sldId id="262" r:id="rId4"/>
    <p:sldId id="264" r:id="rId5"/>
    <p:sldId id="265" r:id="rId6"/>
    <p:sldId id="266" r:id="rId7"/>
    <p:sldId id="267" r:id="rId8"/>
    <p:sldId id="261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000"/>
    <a:srgbClr val="B808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AF5C0-B03B-4F2A-92A1-492E49851692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B265EE-C966-4D50-9FE8-7A51D10288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766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B265EE-C966-4D50-9FE8-7A51D102881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842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2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rmaciaquiron.com.br/blog/admin/arquivos/banana-prata.jpg" TargetMode="External"/><Relationship Id="rId7" Type="http://schemas.openxmlformats.org/officeDocument/2006/relationships/hyperlink" Target="http://discovercyprus.com/images/product_normal/product_Dekang_e-Liquid_for_Electronic_Cigarettes_85079.jpg" TargetMode="External"/><Relationship Id="rId2" Type="http://schemas.openxmlformats.org/officeDocument/2006/relationships/hyperlink" Target="http://clip-arts.ru/data/media/59/food_fr-196-kt-019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0.liveinternet.ru/images/attach/c/7/96/939/96939330_carrotde.jpg" TargetMode="External"/><Relationship Id="rId5" Type="http://schemas.openxmlformats.org/officeDocument/2006/relationships/hyperlink" Target="http://blocs.xtec.cat/fesolets/files/2014/01/tomate.png" TargetMode="External"/><Relationship Id="rId4" Type="http://schemas.openxmlformats.org/officeDocument/2006/relationships/hyperlink" Target="http://s.picsfab.com/static/contents/images/2/e/0/e996f8696416a2dd79e4566a80c55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4004" y="2060848"/>
            <a:ext cx="7704856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Интерактивный кроссворд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“Fruits and Vegetables”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31812" y="3794264"/>
            <a:ext cx="56886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Бодрова Инна Викторовна,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английского языка 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МАОУ Гимназия № 1 г. Балаково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Саратовской области</a:t>
            </a:r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395536" y="6090926"/>
            <a:ext cx="864096" cy="548680"/>
          </a:xfrm>
          <a:prstGeom prst="actionButtonInformati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172400" y="6118398"/>
            <a:ext cx="752080" cy="521208"/>
          </a:xfrm>
          <a:prstGeom prst="actionButtonForwardNext">
            <a:avLst/>
          </a:prstGeom>
          <a:solidFill>
            <a:schemeClr val="accent2">
              <a:lumMod val="60000"/>
              <a:lumOff val="40000"/>
            </a:schemeClr>
          </a:solidFill>
          <a:ln w="412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537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3" y="2132856"/>
            <a:ext cx="5760639" cy="2520280"/>
          </a:xfrm>
        </p:spPr>
        <p:txBody>
          <a:bodyPr>
            <a:noAutofit/>
          </a:bodyPr>
          <a:lstStyle/>
          <a:p>
            <a:pPr algn="l"/>
            <a:r>
              <a:rPr lang="ru-RU" sz="2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Ребята, прочитайте задание, и постарайтесь догадаться о каком фрукте или овоще идёт речь.</a:t>
            </a:r>
            <a:r>
              <a:rPr lang="ru-RU" sz="26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 можете воспользоваться подсказкой, нажав на кнопку </a:t>
            </a:r>
            <a:br>
              <a:rPr lang="ru-RU" sz="2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перехода на следующий слайд, нажмите</a:t>
            </a:r>
            <a:br>
              <a:rPr lang="ru-RU" sz="26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6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3419872" y="4293096"/>
            <a:ext cx="752080" cy="521208"/>
          </a:xfrm>
          <a:prstGeom prst="actionButtonForwardNext">
            <a:avLst/>
          </a:prstGeom>
          <a:solidFill>
            <a:schemeClr val="accent2">
              <a:lumMod val="60000"/>
              <a:lumOff val="40000"/>
            </a:schemeClr>
          </a:solidFill>
          <a:ln w="412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75656" y="1628800"/>
            <a:ext cx="6048672" cy="3528392"/>
          </a:xfrm>
          <a:prstGeom prst="roundRect">
            <a:avLst/>
          </a:prstGeom>
          <a:noFill/>
          <a:ln w="57150"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A40000"/>
                </a:solidFill>
              </a:ln>
              <a:noFill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7622" y="3392996"/>
            <a:ext cx="1296144" cy="4310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HELP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172400" y="6118398"/>
            <a:ext cx="752080" cy="521208"/>
          </a:xfrm>
          <a:prstGeom prst="actionButtonForwardNext">
            <a:avLst/>
          </a:prstGeom>
          <a:solidFill>
            <a:schemeClr val="accent2">
              <a:lumMod val="60000"/>
              <a:lumOff val="40000"/>
            </a:schemeClr>
          </a:solidFill>
          <a:ln w="412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32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трелка вправо 24"/>
          <p:cNvSpPr/>
          <p:nvPr/>
        </p:nvSpPr>
        <p:spPr>
          <a:xfrm>
            <a:off x="2555776" y="1832233"/>
            <a:ext cx="600617" cy="34327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013709" y="1663642"/>
            <a:ext cx="31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Багетная рамка 4096"/>
          <p:cNvSpPr/>
          <p:nvPr/>
        </p:nvSpPr>
        <p:spPr>
          <a:xfrm>
            <a:off x="1676857" y="470743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Прямоугольник 4098"/>
          <p:cNvSpPr/>
          <p:nvPr/>
        </p:nvSpPr>
        <p:spPr>
          <a:xfrm>
            <a:off x="3337680" y="17878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769728" y="17833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204009" y="17878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508104" y="17877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5072948" y="17877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636057" y="17877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769728" y="13513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771961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771961" y="306349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771961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769728" y="221540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480912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067230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337680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628628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204009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518530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086482" y="34965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640900" y="34965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205764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072948" y="52237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077681" y="47916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077681" y="435964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077681" y="39275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3774350" y="535049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Багетная рамка 62"/>
          <p:cNvSpPr/>
          <p:nvPr/>
        </p:nvSpPr>
        <p:spPr>
          <a:xfrm>
            <a:off x="3074079" y="5355509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TextBox 4099"/>
          <p:cNvSpPr txBox="1"/>
          <p:nvPr/>
        </p:nvSpPr>
        <p:spPr>
          <a:xfrm>
            <a:off x="3381065" y="1812861"/>
            <a:ext cx="432048" cy="38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B80825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solidFill>
                <a:srgbClr val="B8082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Багетная рамка 64"/>
          <p:cNvSpPr/>
          <p:nvPr/>
        </p:nvSpPr>
        <p:spPr>
          <a:xfrm>
            <a:off x="2388148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Багетная рамка 65"/>
          <p:cNvSpPr/>
          <p:nvPr/>
        </p:nvSpPr>
        <p:spPr>
          <a:xfrm>
            <a:off x="3057749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Багетная рамка 66"/>
          <p:cNvSpPr/>
          <p:nvPr/>
        </p:nvSpPr>
        <p:spPr>
          <a:xfrm>
            <a:off x="2374739" y="5361796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Багетная рамка 67"/>
          <p:cNvSpPr/>
          <p:nvPr/>
        </p:nvSpPr>
        <p:spPr>
          <a:xfrm>
            <a:off x="1664768" y="5368853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Багетная рамка 68"/>
          <p:cNvSpPr/>
          <p:nvPr/>
        </p:nvSpPr>
        <p:spPr>
          <a:xfrm>
            <a:off x="966886" y="5361796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Багетная рамка 69"/>
          <p:cNvSpPr/>
          <p:nvPr/>
        </p:nvSpPr>
        <p:spPr>
          <a:xfrm>
            <a:off x="252725" y="5374899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Багетная рамка 70"/>
          <p:cNvSpPr/>
          <p:nvPr/>
        </p:nvSpPr>
        <p:spPr>
          <a:xfrm>
            <a:off x="3809264" y="6019884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Багетная рамка 71"/>
          <p:cNvSpPr/>
          <p:nvPr/>
        </p:nvSpPr>
        <p:spPr>
          <a:xfrm>
            <a:off x="3082019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Багетная рамка 72"/>
          <p:cNvSpPr/>
          <p:nvPr/>
        </p:nvSpPr>
        <p:spPr>
          <a:xfrm>
            <a:off x="4517633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Багетная рамка 73"/>
          <p:cNvSpPr/>
          <p:nvPr/>
        </p:nvSpPr>
        <p:spPr>
          <a:xfrm>
            <a:off x="6633197" y="537181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Багетная рамка 74"/>
          <p:cNvSpPr/>
          <p:nvPr/>
        </p:nvSpPr>
        <p:spPr>
          <a:xfrm>
            <a:off x="7351677" y="472682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Багетная рамка 75"/>
          <p:cNvSpPr/>
          <p:nvPr/>
        </p:nvSpPr>
        <p:spPr>
          <a:xfrm>
            <a:off x="8028961" y="538832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Багетная рамка 76"/>
          <p:cNvSpPr/>
          <p:nvPr/>
        </p:nvSpPr>
        <p:spPr>
          <a:xfrm>
            <a:off x="7331079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Багетная рамка 77"/>
          <p:cNvSpPr/>
          <p:nvPr/>
        </p:nvSpPr>
        <p:spPr>
          <a:xfrm>
            <a:off x="6653795" y="4723740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Багетная рамка 78"/>
          <p:cNvSpPr/>
          <p:nvPr/>
        </p:nvSpPr>
        <p:spPr>
          <a:xfrm>
            <a:off x="950607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Багетная рамка 79"/>
          <p:cNvSpPr/>
          <p:nvPr/>
        </p:nvSpPr>
        <p:spPr>
          <a:xfrm>
            <a:off x="5912960" y="5368853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Багетная рамка 80"/>
          <p:cNvSpPr/>
          <p:nvPr/>
        </p:nvSpPr>
        <p:spPr>
          <a:xfrm>
            <a:off x="7331079" y="537181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Багетная рамка 81"/>
          <p:cNvSpPr/>
          <p:nvPr/>
        </p:nvSpPr>
        <p:spPr>
          <a:xfrm>
            <a:off x="1664768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Багетная рамка 82"/>
          <p:cNvSpPr/>
          <p:nvPr/>
        </p:nvSpPr>
        <p:spPr>
          <a:xfrm>
            <a:off x="966886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Багетная рамка 83"/>
          <p:cNvSpPr/>
          <p:nvPr/>
        </p:nvSpPr>
        <p:spPr>
          <a:xfrm>
            <a:off x="5222222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Багетная рамка 84"/>
          <p:cNvSpPr/>
          <p:nvPr/>
        </p:nvSpPr>
        <p:spPr>
          <a:xfrm>
            <a:off x="5935315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Багетная рамка 85"/>
          <p:cNvSpPr/>
          <p:nvPr/>
        </p:nvSpPr>
        <p:spPr>
          <a:xfrm>
            <a:off x="6633197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Багетная рамка 86"/>
          <p:cNvSpPr/>
          <p:nvPr/>
        </p:nvSpPr>
        <p:spPr>
          <a:xfrm>
            <a:off x="2393647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TextBox 4100"/>
          <p:cNvSpPr txBox="1"/>
          <p:nvPr/>
        </p:nvSpPr>
        <p:spPr>
          <a:xfrm>
            <a:off x="3813113" y="1812861"/>
            <a:ext cx="392651" cy="38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4102" name="Прямоугольник 4101"/>
          <p:cNvSpPr/>
          <p:nvPr/>
        </p:nvSpPr>
        <p:spPr>
          <a:xfrm>
            <a:off x="5558865" y="182158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4103" name="Прямоугольник 4102"/>
          <p:cNvSpPr/>
          <p:nvPr/>
        </p:nvSpPr>
        <p:spPr>
          <a:xfrm>
            <a:off x="4662765" y="182669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4106" name="TextBox 4105"/>
          <p:cNvSpPr txBox="1"/>
          <p:nvPr/>
        </p:nvSpPr>
        <p:spPr>
          <a:xfrm>
            <a:off x="4244344" y="1812861"/>
            <a:ext cx="38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7" name="Прямоугольник 4106"/>
          <p:cNvSpPr/>
          <p:nvPr/>
        </p:nvSpPr>
        <p:spPr>
          <a:xfrm>
            <a:off x="5113283" y="182669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836716"/>
            <a:ext cx="2825781" cy="1893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108" name="Скругленный прямоугольник 4107"/>
          <p:cNvSpPr/>
          <p:nvPr/>
        </p:nvSpPr>
        <p:spPr>
          <a:xfrm>
            <a:off x="427233" y="2403665"/>
            <a:ext cx="2664296" cy="179473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i="1" dirty="0">
                <a:solidFill>
                  <a:srgbClr val="C00000"/>
                </a:solidFill>
                <a:latin typeface="Times New Roman"/>
                <a:ea typeface="Times New Roman"/>
              </a:rPr>
              <a:t>It </a:t>
            </a:r>
            <a:r>
              <a:rPr lang="en-US" sz="2000" b="1" i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is </a:t>
            </a:r>
            <a:r>
              <a:rPr lang="en-US" sz="2000" b="1" i="1" dirty="0">
                <a:solidFill>
                  <a:srgbClr val="A40000"/>
                </a:solidFill>
                <a:latin typeface="Times New Roman"/>
                <a:ea typeface="Times New Roman"/>
              </a:rPr>
              <a:t>a yellow fruit that has the form of a rainbow, and monkeys enjoy it very </a:t>
            </a:r>
            <a:r>
              <a:rPr lang="en-US" sz="2000" b="1" i="1" dirty="0" smtClean="0">
                <a:solidFill>
                  <a:srgbClr val="A40000"/>
                </a:solidFill>
                <a:latin typeface="Times New Roman"/>
                <a:ea typeface="Times New Roman"/>
              </a:rPr>
              <a:t>much. </a:t>
            </a:r>
            <a:endParaRPr lang="ru-RU" sz="2000" b="1" i="1" dirty="0">
              <a:solidFill>
                <a:srgbClr val="A40000"/>
              </a:solidFill>
            </a:endParaRPr>
          </a:p>
        </p:txBody>
      </p:sp>
      <p:sp>
        <p:nvSpPr>
          <p:cNvPr id="4109" name="Скругленный прямоугольник 4108"/>
          <p:cNvSpPr/>
          <p:nvPr/>
        </p:nvSpPr>
        <p:spPr>
          <a:xfrm>
            <a:off x="7078968" y="3250173"/>
            <a:ext cx="1518605" cy="4310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10" name="TextBox 4109"/>
          <p:cNvSpPr txBox="1"/>
          <p:nvPr/>
        </p:nvSpPr>
        <p:spPr>
          <a:xfrm>
            <a:off x="7225914" y="3234862"/>
            <a:ext cx="1224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HELP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Управляющая кнопка: далее 98">
            <a:hlinkClick r:id="" action="ppaction://hlinkshowjump?jump=nextslide" highlightClick="1"/>
          </p:cNvPr>
          <p:cNvSpPr/>
          <p:nvPr/>
        </p:nvSpPr>
        <p:spPr>
          <a:xfrm>
            <a:off x="8172400" y="6118398"/>
            <a:ext cx="752080" cy="521208"/>
          </a:xfrm>
          <a:prstGeom prst="actionButtonForwardNext">
            <a:avLst/>
          </a:prstGeom>
          <a:solidFill>
            <a:schemeClr val="accent2">
              <a:lumMod val="60000"/>
              <a:lumOff val="40000"/>
            </a:schemeClr>
          </a:solidFill>
          <a:ln w="412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899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4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4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7000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2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4097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410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трелка вправо 24"/>
          <p:cNvSpPr/>
          <p:nvPr/>
        </p:nvSpPr>
        <p:spPr>
          <a:xfrm>
            <a:off x="2605405" y="2736226"/>
            <a:ext cx="600617" cy="34327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013709" y="2571086"/>
            <a:ext cx="31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Багетная рамка 4096"/>
          <p:cNvSpPr/>
          <p:nvPr/>
        </p:nvSpPr>
        <p:spPr>
          <a:xfrm>
            <a:off x="1676857" y="470743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Прямоугольник 4098"/>
          <p:cNvSpPr/>
          <p:nvPr/>
        </p:nvSpPr>
        <p:spPr>
          <a:xfrm>
            <a:off x="3337680" y="17878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769728" y="17833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204009" y="17878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508104" y="17877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5072948" y="17877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636057" y="17877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769728" y="13513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771961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771961" y="306349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771961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769728" y="221540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480912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067230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337680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628628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196580" y="26533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518530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086482" y="34965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640900" y="34965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205764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072948" y="52237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077681" y="47916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077681" y="435964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077681" y="39275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3774350" y="535049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Багетная рамка 62"/>
          <p:cNvSpPr/>
          <p:nvPr/>
        </p:nvSpPr>
        <p:spPr>
          <a:xfrm>
            <a:off x="3074079" y="5355509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TextBox 4099"/>
          <p:cNvSpPr txBox="1"/>
          <p:nvPr/>
        </p:nvSpPr>
        <p:spPr>
          <a:xfrm>
            <a:off x="3381065" y="1812861"/>
            <a:ext cx="432048" cy="38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B80825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solidFill>
                <a:srgbClr val="B8082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Багетная рамка 64"/>
          <p:cNvSpPr/>
          <p:nvPr/>
        </p:nvSpPr>
        <p:spPr>
          <a:xfrm>
            <a:off x="2388148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Багетная рамка 65"/>
          <p:cNvSpPr/>
          <p:nvPr/>
        </p:nvSpPr>
        <p:spPr>
          <a:xfrm>
            <a:off x="3057749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Багетная рамка 66"/>
          <p:cNvSpPr/>
          <p:nvPr/>
        </p:nvSpPr>
        <p:spPr>
          <a:xfrm>
            <a:off x="2374739" y="5361796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Багетная рамка 67"/>
          <p:cNvSpPr/>
          <p:nvPr/>
        </p:nvSpPr>
        <p:spPr>
          <a:xfrm>
            <a:off x="1664768" y="5368853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Багетная рамка 68"/>
          <p:cNvSpPr/>
          <p:nvPr/>
        </p:nvSpPr>
        <p:spPr>
          <a:xfrm>
            <a:off x="966886" y="5361796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Багетная рамка 69"/>
          <p:cNvSpPr/>
          <p:nvPr/>
        </p:nvSpPr>
        <p:spPr>
          <a:xfrm>
            <a:off x="252725" y="5374899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Багетная рамка 70"/>
          <p:cNvSpPr/>
          <p:nvPr/>
        </p:nvSpPr>
        <p:spPr>
          <a:xfrm>
            <a:off x="3809264" y="6019884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Багетная рамка 71"/>
          <p:cNvSpPr/>
          <p:nvPr/>
        </p:nvSpPr>
        <p:spPr>
          <a:xfrm>
            <a:off x="3082019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Багетная рамка 72"/>
          <p:cNvSpPr/>
          <p:nvPr/>
        </p:nvSpPr>
        <p:spPr>
          <a:xfrm>
            <a:off x="4517633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Багетная рамка 73"/>
          <p:cNvSpPr/>
          <p:nvPr/>
        </p:nvSpPr>
        <p:spPr>
          <a:xfrm>
            <a:off x="6633197" y="537181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Багетная рамка 74"/>
          <p:cNvSpPr/>
          <p:nvPr/>
        </p:nvSpPr>
        <p:spPr>
          <a:xfrm>
            <a:off x="7351677" y="472682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Багетная рамка 75"/>
          <p:cNvSpPr/>
          <p:nvPr/>
        </p:nvSpPr>
        <p:spPr>
          <a:xfrm>
            <a:off x="8028961" y="538832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Багетная рамка 76"/>
          <p:cNvSpPr/>
          <p:nvPr/>
        </p:nvSpPr>
        <p:spPr>
          <a:xfrm>
            <a:off x="7331079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Багетная рамка 77"/>
          <p:cNvSpPr/>
          <p:nvPr/>
        </p:nvSpPr>
        <p:spPr>
          <a:xfrm>
            <a:off x="6653795" y="4723740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Багетная рамка 78"/>
          <p:cNvSpPr/>
          <p:nvPr/>
        </p:nvSpPr>
        <p:spPr>
          <a:xfrm>
            <a:off x="950607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Багетная рамка 79"/>
          <p:cNvSpPr/>
          <p:nvPr/>
        </p:nvSpPr>
        <p:spPr>
          <a:xfrm>
            <a:off x="5912960" y="5368853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Багетная рамка 80"/>
          <p:cNvSpPr/>
          <p:nvPr/>
        </p:nvSpPr>
        <p:spPr>
          <a:xfrm>
            <a:off x="7331079" y="537181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Багетная рамка 81"/>
          <p:cNvSpPr/>
          <p:nvPr/>
        </p:nvSpPr>
        <p:spPr>
          <a:xfrm>
            <a:off x="1664768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Багетная рамка 82"/>
          <p:cNvSpPr/>
          <p:nvPr/>
        </p:nvSpPr>
        <p:spPr>
          <a:xfrm>
            <a:off x="966886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Багетная рамка 83"/>
          <p:cNvSpPr/>
          <p:nvPr/>
        </p:nvSpPr>
        <p:spPr>
          <a:xfrm>
            <a:off x="5222222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Багетная рамка 84"/>
          <p:cNvSpPr/>
          <p:nvPr/>
        </p:nvSpPr>
        <p:spPr>
          <a:xfrm>
            <a:off x="5935315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Багетная рамка 85"/>
          <p:cNvSpPr/>
          <p:nvPr/>
        </p:nvSpPr>
        <p:spPr>
          <a:xfrm>
            <a:off x="6633197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Багетная рамка 86"/>
          <p:cNvSpPr/>
          <p:nvPr/>
        </p:nvSpPr>
        <p:spPr>
          <a:xfrm>
            <a:off x="2393647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TextBox 4100"/>
          <p:cNvSpPr txBox="1"/>
          <p:nvPr/>
        </p:nvSpPr>
        <p:spPr>
          <a:xfrm>
            <a:off x="4223707" y="2671888"/>
            <a:ext cx="392651" cy="38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Прямоугольник 4101"/>
          <p:cNvSpPr/>
          <p:nvPr/>
        </p:nvSpPr>
        <p:spPr>
          <a:xfrm>
            <a:off x="5558865" y="182158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4103" name="Прямоугольник 4102"/>
          <p:cNvSpPr/>
          <p:nvPr/>
        </p:nvSpPr>
        <p:spPr>
          <a:xfrm>
            <a:off x="4662765" y="182669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5" name="Прямоугольник 4104"/>
          <p:cNvSpPr/>
          <p:nvPr/>
        </p:nvSpPr>
        <p:spPr>
          <a:xfrm>
            <a:off x="5138276" y="34965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6" name="TextBox 4105"/>
          <p:cNvSpPr txBox="1"/>
          <p:nvPr/>
        </p:nvSpPr>
        <p:spPr>
          <a:xfrm>
            <a:off x="4646312" y="2676103"/>
            <a:ext cx="38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7" name="Прямоугольник 4106"/>
          <p:cNvSpPr/>
          <p:nvPr/>
        </p:nvSpPr>
        <p:spPr>
          <a:xfrm>
            <a:off x="5113283" y="182669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8" name="Скругленный прямоугольник 4107"/>
          <p:cNvSpPr/>
          <p:nvPr/>
        </p:nvSpPr>
        <p:spPr>
          <a:xfrm>
            <a:off x="374966" y="402357"/>
            <a:ext cx="2664296" cy="179473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doctors always advise us to eat this fruit as it has got a lot of vitamins, such as vitamin C.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9" name="Скругленный прямоугольник 4108"/>
          <p:cNvSpPr/>
          <p:nvPr/>
        </p:nvSpPr>
        <p:spPr>
          <a:xfrm>
            <a:off x="7078968" y="3250173"/>
            <a:ext cx="1518605" cy="4310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10" name="TextBox 4109"/>
          <p:cNvSpPr txBox="1"/>
          <p:nvPr/>
        </p:nvSpPr>
        <p:spPr>
          <a:xfrm>
            <a:off x="7225914" y="3234862"/>
            <a:ext cx="1224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HELP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Управляющая кнопка: далее 87">
            <a:hlinkClick r:id="" action="ppaction://hlinkshowjump?jump=nextslide" highlightClick="1"/>
          </p:cNvPr>
          <p:cNvSpPr/>
          <p:nvPr/>
        </p:nvSpPr>
        <p:spPr>
          <a:xfrm>
            <a:off x="8172400" y="6118398"/>
            <a:ext cx="752080" cy="521208"/>
          </a:xfrm>
          <a:prstGeom prst="actionButtonForwardNext">
            <a:avLst/>
          </a:prstGeom>
          <a:solidFill>
            <a:schemeClr val="accent2">
              <a:lumMod val="60000"/>
              <a:lumOff val="40000"/>
            </a:schemeClr>
          </a:solidFill>
          <a:ln w="412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806827" y="181910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46099" y="1810799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78015" y="2679847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06827" y="267984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13283" y="2679950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48439" y="2679950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2357"/>
            <a:ext cx="2742166" cy="1710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526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2000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700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2000"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2000"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4097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410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трелка вправо 24"/>
          <p:cNvSpPr/>
          <p:nvPr/>
        </p:nvSpPr>
        <p:spPr>
          <a:xfrm>
            <a:off x="2991254" y="3582334"/>
            <a:ext cx="600617" cy="34327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329529" y="3404139"/>
            <a:ext cx="31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Багетная рамка 4096"/>
          <p:cNvSpPr/>
          <p:nvPr/>
        </p:nvSpPr>
        <p:spPr>
          <a:xfrm>
            <a:off x="1676857" y="470743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Прямоугольник 4098"/>
          <p:cNvSpPr/>
          <p:nvPr/>
        </p:nvSpPr>
        <p:spPr>
          <a:xfrm>
            <a:off x="3337680" y="17878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769728" y="17833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204009" y="17878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508104" y="17877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5072948" y="17877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636057" y="17877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769728" y="13513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771961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771961" y="306349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771961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769728" y="221540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480912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067230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337680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628628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196580" y="26533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518530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078077" y="349155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640087" y="34965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196580" y="34930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072948" y="52237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077681" y="47916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077681" y="435964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077681" y="39275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3774350" y="535049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Багетная рамка 62"/>
          <p:cNvSpPr/>
          <p:nvPr/>
        </p:nvSpPr>
        <p:spPr>
          <a:xfrm>
            <a:off x="3074079" y="5355509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TextBox 4099"/>
          <p:cNvSpPr txBox="1"/>
          <p:nvPr/>
        </p:nvSpPr>
        <p:spPr>
          <a:xfrm>
            <a:off x="3381065" y="1812861"/>
            <a:ext cx="432048" cy="38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B80825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solidFill>
                <a:srgbClr val="B8082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Багетная рамка 64"/>
          <p:cNvSpPr/>
          <p:nvPr/>
        </p:nvSpPr>
        <p:spPr>
          <a:xfrm>
            <a:off x="2388148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Багетная рамка 65"/>
          <p:cNvSpPr/>
          <p:nvPr/>
        </p:nvSpPr>
        <p:spPr>
          <a:xfrm>
            <a:off x="3057749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Багетная рамка 66"/>
          <p:cNvSpPr/>
          <p:nvPr/>
        </p:nvSpPr>
        <p:spPr>
          <a:xfrm>
            <a:off x="2374739" y="5361796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Багетная рамка 67"/>
          <p:cNvSpPr/>
          <p:nvPr/>
        </p:nvSpPr>
        <p:spPr>
          <a:xfrm>
            <a:off x="1664768" y="5368853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Багетная рамка 68"/>
          <p:cNvSpPr/>
          <p:nvPr/>
        </p:nvSpPr>
        <p:spPr>
          <a:xfrm>
            <a:off x="966886" y="5361796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Багетная рамка 69"/>
          <p:cNvSpPr/>
          <p:nvPr/>
        </p:nvSpPr>
        <p:spPr>
          <a:xfrm>
            <a:off x="252725" y="5374899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Багетная рамка 70"/>
          <p:cNvSpPr/>
          <p:nvPr/>
        </p:nvSpPr>
        <p:spPr>
          <a:xfrm>
            <a:off x="3809264" y="6019884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Багетная рамка 71"/>
          <p:cNvSpPr/>
          <p:nvPr/>
        </p:nvSpPr>
        <p:spPr>
          <a:xfrm>
            <a:off x="3082019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Багетная рамка 72"/>
          <p:cNvSpPr/>
          <p:nvPr/>
        </p:nvSpPr>
        <p:spPr>
          <a:xfrm>
            <a:off x="4517633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Багетная рамка 73"/>
          <p:cNvSpPr/>
          <p:nvPr/>
        </p:nvSpPr>
        <p:spPr>
          <a:xfrm>
            <a:off x="6633197" y="537181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Багетная рамка 74"/>
          <p:cNvSpPr/>
          <p:nvPr/>
        </p:nvSpPr>
        <p:spPr>
          <a:xfrm>
            <a:off x="7351677" y="472682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Багетная рамка 75"/>
          <p:cNvSpPr/>
          <p:nvPr/>
        </p:nvSpPr>
        <p:spPr>
          <a:xfrm>
            <a:off x="8028961" y="538832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Багетная рамка 76"/>
          <p:cNvSpPr/>
          <p:nvPr/>
        </p:nvSpPr>
        <p:spPr>
          <a:xfrm>
            <a:off x="7331079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Багетная рамка 77"/>
          <p:cNvSpPr/>
          <p:nvPr/>
        </p:nvSpPr>
        <p:spPr>
          <a:xfrm>
            <a:off x="6653795" y="4723740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Багетная рамка 78"/>
          <p:cNvSpPr/>
          <p:nvPr/>
        </p:nvSpPr>
        <p:spPr>
          <a:xfrm>
            <a:off x="950607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Багетная рамка 79"/>
          <p:cNvSpPr/>
          <p:nvPr/>
        </p:nvSpPr>
        <p:spPr>
          <a:xfrm>
            <a:off x="5912960" y="5368853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Багетная рамка 80"/>
          <p:cNvSpPr/>
          <p:nvPr/>
        </p:nvSpPr>
        <p:spPr>
          <a:xfrm>
            <a:off x="7331079" y="537181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Багетная рамка 81"/>
          <p:cNvSpPr/>
          <p:nvPr/>
        </p:nvSpPr>
        <p:spPr>
          <a:xfrm>
            <a:off x="1664768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Багетная рамка 82"/>
          <p:cNvSpPr/>
          <p:nvPr/>
        </p:nvSpPr>
        <p:spPr>
          <a:xfrm>
            <a:off x="966886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Багетная рамка 83"/>
          <p:cNvSpPr/>
          <p:nvPr/>
        </p:nvSpPr>
        <p:spPr>
          <a:xfrm>
            <a:off x="5222222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Багетная рамка 84"/>
          <p:cNvSpPr/>
          <p:nvPr/>
        </p:nvSpPr>
        <p:spPr>
          <a:xfrm>
            <a:off x="5935315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Багетная рамка 85"/>
          <p:cNvSpPr/>
          <p:nvPr/>
        </p:nvSpPr>
        <p:spPr>
          <a:xfrm>
            <a:off x="6633197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Багетная рамка 86"/>
          <p:cNvSpPr/>
          <p:nvPr/>
        </p:nvSpPr>
        <p:spPr>
          <a:xfrm>
            <a:off x="2393647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TextBox 4100"/>
          <p:cNvSpPr txBox="1"/>
          <p:nvPr/>
        </p:nvSpPr>
        <p:spPr>
          <a:xfrm>
            <a:off x="5120115" y="3542437"/>
            <a:ext cx="392651" cy="38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Прямоугольник 4101"/>
          <p:cNvSpPr/>
          <p:nvPr/>
        </p:nvSpPr>
        <p:spPr>
          <a:xfrm>
            <a:off x="5558865" y="182158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4103" name="Прямоугольник 4102"/>
          <p:cNvSpPr/>
          <p:nvPr/>
        </p:nvSpPr>
        <p:spPr>
          <a:xfrm>
            <a:off x="4662765" y="182669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5" name="Прямоугольник 4104"/>
          <p:cNvSpPr/>
          <p:nvPr/>
        </p:nvSpPr>
        <p:spPr>
          <a:xfrm>
            <a:off x="5138276" y="34965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6" name="TextBox 4105"/>
          <p:cNvSpPr txBox="1"/>
          <p:nvPr/>
        </p:nvSpPr>
        <p:spPr>
          <a:xfrm>
            <a:off x="4646312" y="2676103"/>
            <a:ext cx="38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7" name="Прямоугольник 4106"/>
          <p:cNvSpPr/>
          <p:nvPr/>
        </p:nvSpPr>
        <p:spPr>
          <a:xfrm>
            <a:off x="5113283" y="182669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8" name="Скругленный прямоугольник 4107"/>
          <p:cNvSpPr/>
          <p:nvPr/>
        </p:nvSpPr>
        <p:spPr>
          <a:xfrm>
            <a:off x="374966" y="402357"/>
            <a:ext cx="2664296" cy="179473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i="1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Our mothers often make salads with this red fruit, which can be eaten raw or </a:t>
            </a:r>
            <a:r>
              <a:rPr lang="en-US" sz="2000" b="1" i="1" dirty="0" smtClean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cooked. </a:t>
            </a:r>
            <a:endParaRPr lang="ru-RU" sz="2000" b="1" i="1" dirty="0">
              <a:solidFill>
                <a:srgbClr val="A4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9" name="Скругленный прямоугольник 4108"/>
          <p:cNvSpPr/>
          <p:nvPr/>
        </p:nvSpPr>
        <p:spPr>
          <a:xfrm>
            <a:off x="7078968" y="3250173"/>
            <a:ext cx="1518605" cy="4310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10" name="TextBox 4109"/>
          <p:cNvSpPr txBox="1"/>
          <p:nvPr/>
        </p:nvSpPr>
        <p:spPr>
          <a:xfrm>
            <a:off x="7225914" y="3234862"/>
            <a:ext cx="1224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HELP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Управляющая кнопка: далее 87">
            <a:hlinkClick r:id="" action="ppaction://hlinkshowjump?jump=nextslide" highlightClick="1"/>
          </p:cNvPr>
          <p:cNvSpPr/>
          <p:nvPr/>
        </p:nvSpPr>
        <p:spPr>
          <a:xfrm>
            <a:off x="8172400" y="6118398"/>
            <a:ext cx="752080" cy="521208"/>
          </a:xfrm>
          <a:prstGeom prst="actionButtonForwardNext">
            <a:avLst/>
          </a:prstGeom>
          <a:solidFill>
            <a:schemeClr val="accent2">
              <a:lumMod val="60000"/>
              <a:lumOff val="40000"/>
            </a:schemeClr>
          </a:solidFill>
          <a:ln w="412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806827" y="181910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46099" y="1810799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46099" y="3493039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06827" y="2679847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13283" y="2679950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48439" y="2679950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7998" y="3511860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71603" y="2679950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029" y="213065"/>
            <a:ext cx="2647704" cy="2647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Прямоугольник 10"/>
          <p:cNvSpPr/>
          <p:nvPr/>
        </p:nvSpPr>
        <p:spPr>
          <a:xfrm>
            <a:off x="3813113" y="3526905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54851" y="3522911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27922" y="3519393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72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2000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2000"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9000"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  <p:bldLst>
      <p:bldP spid="4097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410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трелка вправо 24"/>
          <p:cNvSpPr/>
          <p:nvPr/>
        </p:nvSpPr>
        <p:spPr>
          <a:xfrm rot="5400000">
            <a:off x="3690895" y="548680"/>
            <a:ext cx="600617" cy="34327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350597" y="385656"/>
            <a:ext cx="31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Багетная рамка 4096"/>
          <p:cNvSpPr/>
          <p:nvPr/>
        </p:nvSpPr>
        <p:spPr>
          <a:xfrm>
            <a:off x="1676857" y="470743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Прямоугольник 4098"/>
          <p:cNvSpPr/>
          <p:nvPr/>
        </p:nvSpPr>
        <p:spPr>
          <a:xfrm>
            <a:off x="3337680" y="17878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769728" y="17833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204009" y="17878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508104" y="17877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5072948" y="17877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636057" y="17877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769728" y="13513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771961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771961" y="306349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771961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769728" y="221540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480912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067230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337680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628628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196580" y="26533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518530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086482" y="34965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640900" y="34965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205764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072948" y="52237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077681" y="47916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077681" y="435964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077681" y="39275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3774350" y="535049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Багетная рамка 62"/>
          <p:cNvSpPr/>
          <p:nvPr/>
        </p:nvSpPr>
        <p:spPr>
          <a:xfrm>
            <a:off x="3074079" y="5355509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TextBox 4099"/>
          <p:cNvSpPr txBox="1"/>
          <p:nvPr/>
        </p:nvSpPr>
        <p:spPr>
          <a:xfrm>
            <a:off x="3381065" y="1812861"/>
            <a:ext cx="432048" cy="38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B80825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solidFill>
                <a:srgbClr val="B8082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Багетная рамка 64"/>
          <p:cNvSpPr/>
          <p:nvPr/>
        </p:nvSpPr>
        <p:spPr>
          <a:xfrm>
            <a:off x="2388148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Багетная рамка 65"/>
          <p:cNvSpPr/>
          <p:nvPr/>
        </p:nvSpPr>
        <p:spPr>
          <a:xfrm>
            <a:off x="3057749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Багетная рамка 66"/>
          <p:cNvSpPr/>
          <p:nvPr/>
        </p:nvSpPr>
        <p:spPr>
          <a:xfrm>
            <a:off x="2374739" y="5361796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Багетная рамка 67"/>
          <p:cNvSpPr/>
          <p:nvPr/>
        </p:nvSpPr>
        <p:spPr>
          <a:xfrm>
            <a:off x="1664768" y="5368853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Багетная рамка 68"/>
          <p:cNvSpPr/>
          <p:nvPr/>
        </p:nvSpPr>
        <p:spPr>
          <a:xfrm>
            <a:off x="966886" y="5361796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Багетная рамка 69"/>
          <p:cNvSpPr/>
          <p:nvPr/>
        </p:nvSpPr>
        <p:spPr>
          <a:xfrm>
            <a:off x="252725" y="5374899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Багетная рамка 70"/>
          <p:cNvSpPr/>
          <p:nvPr/>
        </p:nvSpPr>
        <p:spPr>
          <a:xfrm>
            <a:off x="3809264" y="6019884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Багетная рамка 71"/>
          <p:cNvSpPr/>
          <p:nvPr/>
        </p:nvSpPr>
        <p:spPr>
          <a:xfrm>
            <a:off x="3082019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Багетная рамка 72"/>
          <p:cNvSpPr/>
          <p:nvPr/>
        </p:nvSpPr>
        <p:spPr>
          <a:xfrm>
            <a:off x="4517633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Багетная рамка 73"/>
          <p:cNvSpPr/>
          <p:nvPr/>
        </p:nvSpPr>
        <p:spPr>
          <a:xfrm>
            <a:off x="6633197" y="537181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Багетная рамка 74"/>
          <p:cNvSpPr/>
          <p:nvPr/>
        </p:nvSpPr>
        <p:spPr>
          <a:xfrm>
            <a:off x="7351677" y="472682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Багетная рамка 75"/>
          <p:cNvSpPr/>
          <p:nvPr/>
        </p:nvSpPr>
        <p:spPr>
          <a:xfrm>
            <a:off x="8028961" y="538832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Багетная рамка 76"/>
          <p:cNvSpPr/>
          <p:nvPr/>
        </p:nvSpPr>
        <p:spPr>
          <a:xfrm>
            <a:off x="7331079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Багетная рамка 77"/>
          <p:cNvSpPr/>
          <p:nvPr/>
        </p:nvSpPr>
        <p:spPr>
          <a:xfrm>
            <a:off x="6653795" y="4723740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Багетная рамка 78"/>
          <p:cNvSpPr/>
          <p:nvPr/>
        </p:nvSpPr>
        <p:spPr>
          <a:xfrm>
            <a:off x="950607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Багетная рамка 79"/>
          <p:cNvSpPr/>
          <p:nvPr/>
        </p:nvSpPr>
        <p:spPr>
          <a:xfrm>
            <a:off x="5912960" y="5368853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Багетная рамка 80"/>
          <p:cNvSpPr/>
          <p:nvPr/>
        </p:nvSpPr>
        <p:spPr>
          <a:xfrm>
            <a:off x="7331079" y="537181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Багетная рамка 81"/>
          <p:cNvSpPr/>
          <p:nvPr/>
        </p:nvSpPr>
        <p:spPr>
          <a:xfrm>
            <a:off x="1664768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Багетная рамка 82"/>
          <p:cNvSpPr/>
          <p:nvPr/>
        </p:nvSpPr>
        <p:spPr>
          <a:xfrm>
            <a:off x="966886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Багетная рамка 83"/>
          <p:cNvSpPr/>
          <p:nvPr/>
        </p:nvSpPr>
        <p:spPr>
          <a:xfrm>
            <a:off x="5222222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Багетная рамка 84"/>
          <p:cNvSpPr/>
          <p:nvPr/>
        </p:nvSpPr>
        <p:spPr>
          <a:xfrm>
            <a:off x="5935315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Багетная рамка 85"/>
          <p:cNvSpPr/>
          <p:nvPr/>
        </p:nvSpPr>
        <p:spPr>
          <a:xfrm>
            <a:off x="6633197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Багетная рамка 86"/>
          <p:cNvSpPr/>
          <p:nvPr/>
        </p:nvSpPr>
        <p:spPr>
          <a:xfrm>
            <a:off x="2393647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TextBox 4100"/>
          <p:cNvSpPr txBox="1"/>
          <p:nvPr/>
        </p:nvSpPr>
        <p:spPr>
          <a:xfrm>
            <a:off x="4223707" y="2671888"/>
            <a:ext cx="392651" cy="38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Прямоугольник 4101"/>
          <p:cNvSpPr/>
          <p:nvPr/>
        </p:nvSpPr>
        <p:spPr>
          <a:xfrm>
            <a:off x="5558865" y="182158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4103" name="Прямоугольник 4102"/>
          <p:cNvSpPr/>
          <p:nvPr/>
        </p:nvSpPr>
        <p:spPr>
          <a:xfrm>
            <a:off x="4662765" y="182669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5" name="Прямоугольник 4104"/>
          <p:cNvSpPr/>
          <p:nvPr/>
        </p:nvSpPr>
        <p:spPr>
          <a:xfrm>
            <a:off x="5138276" y="34965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6" name="TextBox 4105"/>
          <p:cNvSpPr txBox="1"/>
          <p:nvPr/>
        </p:nvSpPr>
        <p:spPr>
          <a:xfrm>
            <a:off x="4646312" y="2676103"/>
            <a:ext cx="38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7" name="Прямоугольник 4106"/>
          <p:cNvSpPr/>
          <p:nvPr/>
        </p:nvSpPr>
        <p:spPr>
          <a:xfrm>
            <a:off x="5113283" y="182669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8" name="Скругленный прямоугольник 4107"/>
          <p:cNvSpPr/>
          <p:nvPr/>
        </p:nvSpPr>
        <p:spPr>
          <a:xfrm>
            <a:off x="431458" y="2215402"/>
            <a:ext cx="2664296" cy="179473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i="1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Rabbits enjoy this orange vegetable, which is very good for your sight. </a:t>
            </a:r>
            <a:endParaRPr lang="ru-RU" sz="2000" b="1" i="1" dirty="0">
              <a:solidFill>
                <a:srgbClr val="A4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9" name="Скругленный прямоугольник 4108"/>
          <p:cNvSpPr/>
          <p:nvPr/>
        </p:nvSpPr>
        <p:spPr>
          <a:xfrm>
            <a:off x="7078968" y="3250173"/>
            <a:ext cx="1518605" cy="4310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10" name="TextBox 4109"/>
          <p:cNvSpPr txBox="1"/>
          <p:nvPr/>
        </p:nvSpPr>
        <p:spPr>
          <a:xfrm>
            <a:off x="7225914" y="3234862"/>
            <a:ext cx="1224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HELP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Управляющая кнопка: далее 87">
            <a:hlinkClick r:id="" action="ppaction://hlinkshowjump?jump=nextslide" highlightClick="1"/>
          </p:cNvPr>
          <p:cNvSpPr/>
          <p:nvPr/>
        </p:nvSpPr>
        <p:spPr>
          <a:xfrm>
            <a:off x="8172400" y="6118398"/>
            <a:ext cx="752080" cy="521208"/>
          </a:xfrm>
          <a:prstGeom prst="actionButtonForwardNext">
            <a:avLst/>
          </a:prstGeom>
          <a:solidFill>
            <a:schemeClr val="accent2">
              <a:lumMod val="60000"/>
              <a:lumOff val="40000"/>
            </a:schemeClr>
          </a:solidFill>
          <a:ln w="412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806827" y="181910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46099" y="1810799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05884" y="3085422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06827" y="2246760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13283" y="2679950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48439" y="2679950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021" y="232501"/>
            <a:ext cx="2908065" cy="218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378015" y="2686991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06827" y="269693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46099" y="3541007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74075" y="3541007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47900" y="3532461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90885" y="3537013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15515" y="1382664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09102" y="3526905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58865" y="3526905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1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2000"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2000"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  <p:bldLst>
      <p:bldP spid="4097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7" grpId="1" animBg="1"/>
      <p:bldP spid="41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трелка вправо 24"/>
          <p:cNvSpPr/>
          <p:nvPr/>
        </p:nvSpPr>
        <p:spPr>
          <a:xfrm rot="5400000">
            <a:off x="5174405" y="3148247"/>
            <a:ext cx="300307" cy="312707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971112" y="3004030"/>
            <a:ext cx="315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Багетная рамка 4096"/>
          <p:cNvSpPr/>
          <p:nvPr/>
        </p:nvSpPr>
        <p:spPr>
          <a:xfrm>
            <a:off x="1676857" y="470743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Прямоугольник 4098"/>
          <p:cNvSpPr/>
          <p:nvPr/>
        </p:nvSpPr>
        <p:spPr>
          <a:xfrm>
            <a:off x="3337680" y="17878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769728" y="178335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4204009" y="17878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508104" y="17877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5072948" y="17877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636057" y="178779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769728" y="135130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771961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771961" y="306349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771961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769728" y="2215402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480912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067230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337680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628628" y="264745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196580" y="265337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5940152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5518530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086482" y="34965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640900" y="349655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4205764" y="349554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072948" y="522373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5077681" y="479169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5077681" y="435964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5077681" y="392759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Багетная рамка 61"/>
          <p:cNvSpPr/>
          <p:nvPr/>
        </p:nvSpPr>
        <p:spPr>
          <a:xfrm>
            <a:off x="3774350" y="535049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Багетная рамка 62"/>
          <p:cNvSpPr/>
          <p:nvPr/>
        </p:nvSpPr>
        <p:spPr>
          <a:xfrm>
            <a:off x="3074079" y="5355509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TextBox 4099"/>
          <p:cNvSpPr txBox="1"/>
          <p:nvPr/>
        </p:nvSpPr>
        <p:spPr>
          <a:xfrm>
            <a:off x="3381065" y="1812861"/>
            <a:ext cx="432048" cy="38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B80825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b="1" dirty="0">
              <a:solidFill>
                <a:srgbClr val="B8082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Багетная рамка 64"/>
          <p:cNvSpPr/>
          <p:nvPr/>
        </p:nvSpPr>
        <p:spPr>
          <a:xfrm>
            <a:off x="2388148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Багетная рамка 65"/>
          <p:cNvSpPr/>
          <p:nvPr/>
        </p:nvSpPr>
        <p:spPr>
          <a:xfrm>
            <a:off x="3057749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Багетная рамка 66"/>
          <p:cNvSpPr/>
          <p:nvPr/>
        </p:nvSpPr>
        <p:spPr>
          <a:xfrm>
            <a:off x="2374739" y="5361796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Багетная рамка 67"/>
          <p:cNvSpPr/>
          <p:nvPr/>
        </p:nvSpPr>
        <p:spPr>
          <a:xfrm>
            <a:off x="1664768" y="5368853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Багетная рамка 68"/>
          <p:cNvSpPr/>
          <p:nvPr/>
        </p:nvSpPr>
        <p:spPr>
          <a:xfrm>
            <a:off x="966886" y="5361796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Багетная рамка 69"/>
          <p:cNvSpPr/>
          <p:nvPr/>
        </p:nvSpPr>
        <p:spPr>
          <a:xfrm>
            <a:off x="252725" y="5374899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Багетная рамка 70"/>
          <p:cNvSpPr/>
          <p:nvPr/>
        </p:nvSpPr>
        <p:spPr>
          <a:xfrm>
            <a:off x="3809264" y="6019884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Багетная рамка 71"/>
          <p:cNvSpPr/>
          <p:nvPr/>
        </p:nvSpPr>
        <p:spPr>
          <a:xfrm>
            <a:off x="3082019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Багетная рамка 72"/>
          <p:cNvSpPr/>
          <p:nvPr/>
        </p:nvSpPr>
        <p:spPr>
          <a:xfrm>
            <a:off x="4517633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Багетная рамка 73"/>
          <p:cNvSpPr/>
          <p:nvPr/>
        </p:nvSpPr>
        <p:spPr>
          <a:xfrm>
            <a:off x="6633197" y="537181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Багетная рамка 74"/>
          <p:cNvSpPr/>
          <p:nvPr/>
        </p:nvSpPr>
        <p:spPr>
          <a:xfrm>
            <a:off x="7351677" y="472682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Багетная рамка 75"/>
          <p:cNvSpPr/>
          <p:nvPr/>
        </p:nvSpPr>
        <p:spPr>
          <a:xfrm>
            <a:off x="8028961" y="538832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Багетная рамка 76"/>
          <p:cNvSpPr/>
          <p:nvPr/>
        </p:nvSpPr>
        <p:spPr>
          <a:xfrm>
            <a:off x="7331079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Багетная рамка 77"/>
          <p:cNvSpPr/>
          <p:nvPr/>
        </p:nvSpPr>
        <p:spPr>
          <a:xfrm>
            <a:off x="6653795" y="4723740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Багетная рамка 78"/>
          <p:cNvSpPr/>
          <p:nvPr/>
        </p:nvSpPr>
        <p:spPr>
          <a:xfrm>
            <a:off x="950607" y="4702425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Багетная рамка 79"/>
          <p:cNvSpPr/>
          <p:nvPr/>
        </p:nvSpPr>
        <p:spPr>
          <a:xfrm>
            <a:off x="5912960" y="5368853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Багетная рамка 80"/>
          <p:cNvSpPr/>
          <p:nvPr/>
        </p:nvSpPr>
        <p:spPr>
          <a:xfrm>
            <a:off x="7331079" y="5371812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Багетная рамка 81"/>
          <p:cNvSpPr/>
          <p:nvPr/>
        </p:nvSpPr>
        <p:spPr>
          <a:xfrm>
            <a:off x="1664768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Багетная рамка 82"/>
          <p:cNvSpPr/>
          <p:nvPr/>
        </p:nvSpPr>
        <p:spPr>
          <a:xfrm>
            <a:off x="966886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Багетная рамка 83"/>
          <p:cNvSpPr/>
          <p:nvPr/>
        </p:nvSpPr>
        <p:spPr>
          <a:xfrm>
            <a:off x="5222222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Багетная рамка 84"/>
          <p:cNvSpPr/>
          <p:nvPr/>
        </p:nvSpPr>
        <p:spPr>
          <a:xfrm>
            <a:off x="5935315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Багетная рамка 85"/>
          <p:cNvSpPr/>
          <p:nvPr/>
        </p:nvSpPr>
        <p:spPr>
          <a:xfrm>
            <a:off x="6633197" y="6028367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Багетная рамка 86"/>
          <p:cNvSpPr/>
          <p:nvPr/>
        </p:nvSpPr>
        <p:spPr>
          <a:xfrm>
            <a:off x="2393647" y="6009868"/>
            <a:ext cx="697882" cy="648072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1" name="TextBox 4100"/>
          <p:cNvSpPr txBox="1"/>
          <p:nvPr/>
        </p:nvSpPr>
        <p:spPr>
          <a:xfrm>
            <a:off x="4223707" y="2671888"/>
            <a:ext cx="392651" cy="38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Прямоугольник 4101"/>
          <p:cNvSpPr/>
          <p:nvPr/>
        </p:nvSpPr>
        <p:spPr>
          <a:xfrm>
            <a:off x="5558865" y="182158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4103" name="Прямоугольник 4102"/>
          <p:cNvSpPr/>
          <p:nvPr/>
        </p:nvSpPr>
        <p:spPr>
          <a:xfrm>
            <a:off x="4662765" y="182669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5" name="Прямоугольник 4104"/>
          <p:cNvSpPr/>
          <p:nvPr/>
        </p:nvSpPr>
        <p:spPr>
          <a:xfrm>
            <a:off x="5138276" y="34965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6" name="TextBox 4105"/>
          <p:cNvSpPr txBox="1"/>
          <p:nvPr/>
        </p:nvSpPr>
        <p:spPr>
          <a:xfrm>
            <a:off x="4646312" y="2676103"/>
            <a:ext cx="38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7" name="Прямоугольник 4106"/>
          <p:cNvSpPr/>
          <p:nvPr/>
        </p:nvSpPr>
        <p:spPr>
          <a:xfrm>
            <a:off x="5113283" y="182669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8" name="Скругленный прямоугольник 4107"/>
          <p:cNvSpPr/>
          <p:nvPr/>
        </p:nvSpPr>
        <p:spPr>
          <a:xfrm>
            <a:off x="453530" y="2246760"/>
            <a:ext cx="2750318" cy="1794739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i="1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An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smtClean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……. </a:t>
            </a:r>
            <a:r>
              <a:rPr lang="en-US" sz="3200" b="1" i="1" dirty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a day keeps the doctor </a:t>
            </a:r>
            <a:r>
              <a:rPr lang="en-US" sz="3200" b="1" i="1" dirty="0" smtClean="0">
                <a:solidFill>
                  <a:srgbClr val="A40000"/>
                </a:solidFill>
                <a:latin typeface="Times New Roman" pitchFamily="18" charset="0"/>
                <a:cs typeface="Times New Roman" pitchFamily="18" charset="0"/>
              </a:rPr>
              <a:t>away.</a:t>
            </a:r>
            <a:endParaRPr lang="ru-RU" sz="3200" b="1" i="1" dirty="0">
              <a:solidFill>
                <a:srgbClr val="A4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9" name="Скругленный прямоугольник 4108"/>
          <p:cNvSpPr/>
          <p:nvPr/>
        </p:nvSpPr>
        <p:spPr>
          <a:xfrm>
            <a:off x="7078968" y="3250173"/>
            <a:ext cx="1518605" cy="4310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10" name="TextBox 4109"/>
          <p:cNvSpPr txBox="1"/>
          <p:nvPr/>
        </p:nvSpPr>
        <p:spPr>
          <a:xfrm>
            <a:off x="7225914" y="3234862"/>
            <a:ext cx="1224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HELP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Управляющая кнопка: далее 87">
            <a:hlinkClick r:id="" action="ppaction://hlinkshowjump?jump=nextslide" highlightClick="1"/>
          </p:cNvPr>
          <p:cNvSpPr/>
          <p:nvPr/>
        </p:nvSpPr>
        <p:spPr>
          <a:xfrm>
            <a:off x="8172400" y="6118398"/>
            <a:ext cx="752080" cy="521208"/>
          </a:xfrm>
          <a:prstGeom prst="actionButtonForwardNext">
            <a:avLst/>
          </a:prstGeom>
          <a:solidFill>
            <a:schemeClr val="accent2">
              <a:lumMod val="60000"/>
              <a:lumOff val="40000"/>
            </a:schemeClr>
          </a:solidFill>
          <a:ln w="412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806827" y="1819105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46099" y="1810799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05884" y="3085422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06827" y="2246760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13283" y="2679950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48439" y="2679950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78015" y="2686991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06827" y="2696938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46099" y="3541007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74075" y="3541007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47900" y="3532461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90885" y="3537013"/>
            <a:ext cx="402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15515" y="1382664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809102" y="3526905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58865" y="3526905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026" y="188066"/>
            <a:ext cx="2658089" cy="26846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Прямоугольник 9"/>
          <p:cNvSpPr/>
          <p:nvPr/>
        </p:nvSpPr>
        <p:spPr>
          <a:xfrm>
            <a:off x="5119695" y="5255097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38276" y="3958953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119695" y="4391001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30759" y="4823049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04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4000"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0"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6000">
                                        <p:cTn display="0" masterRel="sameClick">
                                          <p:stCondLst>
                                            <p:cond evt="begin" delay="0">
                                              <p:tn val="1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</p:childTnLst>
        </p:cTn>
      </p:par>
    </p:tnLst>
    <p:bldLst>
      <p:bldP spid="4097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410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924944"/>
            <a:ext cx="8229600" cy="1143000"/>
          </a:xfrm>
        </p:spPr>
        <p:txBody>
          <a:bodyPr>
            <a:noAutofit/>
          </a:bodyPr>
          <a:lstStyle/>
          <a:p>
            <a:r>
              <a:rPr lang="en-US" sz="9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Great!</a:t>
            </a:r>
            <a:br>
              <a:rPr lang="en-US" sz="9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9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возврат 4">
            <a:hlinkClick r:id="" action="ppaction://hlinkshowjump?jump=endshow" highlightClick="1"/>
          </p:cNvPr>
          <p:cNvSpPr/>
          <p:nvPr/>
        </p:nvSpPr>
        <p:spPr>
          <a:xfrm>
            <a:off x="7812360" y="6021288"/>
            <a:ext cx="864096" cy="521208"/>
          </a:xfrm>
          <a:prstGeom prst="actionButtonRetur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err="1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33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Ресурсы: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clip-arts.ru/data/media/59/food_fr-196-kt-0196.jpg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фон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3"/>
              </a:rPr>
              <a:t>www.farmaciaquiron.com.br/blog/admin/arquivos/banana-prata.jpg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банан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s.picsfab.com/static/contents/images/2/e/0/e996f8696416a2dd79e4566a80c55.jpg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апельсин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5"/>
              </a:rPr>
              <a:t>blocs.xtec.cat/fesolets/files/2014/01/tomate.png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помидор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img0.liveinternet.ru/images/attach/c/7/96/939/96939330_carrotde.jpg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морковь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discovercyprus.com/images/product_normal/product_Dekang_e-Liquid_for_Electronic_Cigarettes_85079.jpg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яблоко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зад 3">
            <a:hlinkClick r:id="" action="ppaction://hlinkshowjump?jump=firstslide" highlightClick="1"/>
          </p:cNvPr>
          <p:cNvSpPr/>
          <p:nvPr/>
        </p:nvSpPr>
        <p:spPr>
          <a:xfrm>
            <a:off x="7888251" y="6014003"/>
            <a:ext cx="792088" cy="521208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err="1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015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</TotalTime>
  <Words>373</Words>
  <Application>Microsoft Office PowerPoint</Application>
  <PresentationFormat>Экран (4:3)</PresentationFormat>
  <Paragraphs>244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Интерактивный кроссворд  “Fruits and Vegetables”</vt:lpstr>
      <vt:lpstr>Ребята, прочитайте задание, и постарайтесь догадаться о каком фрукте или овоще идёт речь. Вы можете воспользоваться подсказкой, нажав на кнопку  Для перехода на следующий слайд, нажмите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Great! </vt:lpstr>
      <vt:lpstr>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At the supermarket</dc:title>
  <cp:lastModifiedBy>inna</cp:lastModifiedBy>
  <cp:revision>174</cp:revision>
  <dcterms:modified xsi:type="dcterms:W3CDTF">2015-01-12T18:04:06Z</dcterms:modified>
</cp:coreProperties>
</file>