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58" r:id="rId9"/>
  </p:sldIdLst>
  <p:sldSz cx="9144000" cy="6858000" type="screen4x3"/>
  <p:notesSz cx="6858000" cy="9144000"/>
  <p:embeddedFontLst>
    <p:embeddedFont>
      <p:font typeface="Ametist " panose="02000503020000020003" pitchFamily="2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Arial Black" panose="020B0A04020102020204" pitchFamily="34" charset="0"/>
      <p:bold r:id="rId15"/>
    </p:embeddedFont>
    <p:embeddedFont>
      <p:font typeface="Calibri Light" panose="020F0302020204030204" pitchFamily="34" charset="0"/>
      <p:regular r:id="rId16"/>
      <p:italic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01899"/>
            <a:ext cx="7315200" cy="1008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9800" y="3652838"/>
            <a:ext cx="6858000" cy="639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9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17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28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4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80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10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81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78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81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6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38200"/>
            <a:ext cx="7486650" cy="852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486650" cy="4181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76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.xvatit.com/images/5/51/T53tg2.jpe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1"/>
            <a:ext cx="7389440" cy="1161082"/>
          </a:xfrm>
        </p:spPr>
        <p:txBody>
          <a:bodyPr/>
          <a:lstStyle/>
          <a:p>
            <a:r>
              <a:rPr lang="ru-RU" b="1" dirty="0" smtClean="0">
                <a:latin typeface="Ametist " panose="02000503020000020003" pitchFamily="2" charset="0"/>
              </a:rPr>
              <a:t>Герои Марка Твена</a:t>
            </a:r>
            <a:endParaRPr lang="ru-RU" b="1" dirty="0">
              <a:latin typeface="Ametist " panose="02000503020000020003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Интерактивный кроссворд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пятиклассников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446" y="6072862"/>
            <a:ext cx="4384576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– Коновалова Е. Н.,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№20 г. Серов Свердловской обл.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76456" y="6373198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8028384" y="6373198"/>
            <a:ext cx="432048" cy="432048"/>
          </a:xfrm>
          <a:prstGeom prst="actionButtonInform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56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908721"/>
            <a:ext cx="3759324" cy="50983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ребята, решение этого кроссворда позволит проверить, внимательные ли вы читатели.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предстоит угадать, с кем из героев романа «Приключения Тома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Сойера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происходили указанные события.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school.xvatit.com/images/5/51/T53tg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764704"/>
            <a:ext cx="373036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76456" y="6373198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77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04448" y="6348189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619672" y="5021306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907704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5940152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6516216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81673" y="6169423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1657737" y="6173434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2246040" y="618256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20905" y="6181273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6296969" y="6173434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6860460" y="6169423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822104" y="618256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3398168" y="6173434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3974740" y="618256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4550891" y="618256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126955" y="6173434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7092941" y="5593359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364088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4788024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1331640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047057" y="502371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4211960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3635896" y="5595994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3069094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198001" y="502371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2483768" y="559737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6732240" y="5021306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156176" y="5021306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4470993" y="5023712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350129" y="501993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939208" y="5019930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5580112" y="5021306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774065" y="5021306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7402465" y="6169423"/>
            <a:ext cx="576064" cy="57606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06751" y="436783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402695" y="436783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96036" y="436783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96036" y="3863774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98639" y="3359718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96036" y="1828945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96036" y="2333001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04148" y="332656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04148" y="836712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04148" y="1340768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04148" y="1844824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04148" y="234888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933956" y="3356992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45763" y="2326072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96036" y="2842973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00092" y="2843478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904148" y="2842973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20088" y="2842973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449819" y="2837057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932468" y="2842973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08204" y="436783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12260" y="4367830"/>
            <a:ext cx="504056" cy="50405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Стрелка вниз 70"/>
          <p:cNvSpPr/>
          <p:nvPr/>
        </p:nvSpPr>
        <p:spPr>
          <a:xfrm>
            <a:off x="6008937" y="0"/>
            <a:ext cx="288032" cy="33265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542496" y="0"/>
            <a:ext cx="35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ru-RU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3" name="Блок-схема: несколько документов 72"/>
          <p:cNvSpPr/>
          <p:nvPr/>
        </p:nvSpPr>
        <p:spPr>
          <a:xfrm>
            <a:off x="547502" y="1088740"/>
            <a:ext cx="4111669" cy="2520280"/>
          </a:xfrm>
          <a:prstGeom prst="flowChartMultidocument">
            <a:avLst/>
          </a:prstGeom>
          <a:gradFill>
            <a:gsLst>
              <a:gs pos="0">
                <a:srgbClr val="FFEFD1">
                  <a:lumMod val="68000"/>
                  <a:lumOff val="32000"/>
                  <a:alpha val="5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AC7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чуть не был повешен за преступление, которого не совершал?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справка 1">
            <a:hlinkClick r:id="rId6" action="ppaction://hlinksldjump" highlightClick="1"/>
          </p:cNvPr>
          <p:cNvSpPr/>
          <p:nvPr/>
        </p:nvSpPr>
        <p:spPr>
          <a:xfrm>
            <a:off x="103773" y="6325289"/>
            <a:ext cx="432048" cy="432048"/>
          </a:xfrm>
          <a:prstGeom prst="actionButtonHel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67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04448" y="6348189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4" action="ppaction://hlinksldjump" highlightClick="1"/>
          </p:cNvPr>
          <p:cNvSpPr/>
          <p:nvPr/>
        </p:nvSpPr>
        <p:spPr>
          <a:xfrm>
            <a:off x="107504" y="6313439"/>
            <a:ext cx="432048" cy="432048"/>
          </a:xfrm>
          <a:prstGeom prst="actionButtonInform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61967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90770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5940152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6516216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81673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1657737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22460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20905" y="618127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6296969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6860460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822104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3398168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39747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4550891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126955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7092941" y="5593359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36408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478802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133164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047057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421196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3635896" y="559599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306909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198001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248376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6732240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156176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4470993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350129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939208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558011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774065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7402465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06751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402695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96036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96036" y="386377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98639" y="335971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96036" y="1828945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96036" y="2333001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04148" y="332656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04148" y="83671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04148" y="134076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04148" y="184482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04148" y="234888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933956" y="335699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45763" y="232607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96036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00092" y="284347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90414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2008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449819" y="2837057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93246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08204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12260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Стрелка вниз 70"/>
          <p:cNvSpPr/>
          <p:nvPr/>
        </p:nvSpPr>
        <p:spPr>
          <a:xfrm>
            <a:off x="4932040" y="1426468"/>
            <a:ext cx="288032" cy="33265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4896036" y="971436"/>
            <a:ext cx="35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2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3" name="Блок-схема: несколько документов 72"/>
          <p:cNvSpPr/>
          <p:nvPr/>
        </p:nvSpPr>
        <p:spPr>
          <a:xfrm>
            <a:off x="647357" y="1253514"/>
            <a:ext cx="3823636" cy="2355506"/>
          </a:xfrm>
          <a:prstGeom prst="flowChartMultidocument">
            <a:avLst/>
          </a:prstGeom>
          <a:gradFill>
            <a:gsLst>
              <a:gs pos="0">
                <a:srgbClr val="FFEFD1">
                  <a:lumMod val="68000"/>
                  <a:lumOff val="32000"/>
                  <a:alpha val="5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AC7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готова усыновить Гека Финна. Укажите её фамилию.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Управляющая кнопка: справка 73">
            <a:hlinkClick r:id="rId4" action="ppaction://hlinksldjump" highlightClick="1"/>
          </p:cNvPr>
          <p:cNvSpPr/>
          <p:nvPr/>
        </p:nvSpPr>
        <p:spPr>
          <a:xfrm>
            <a:off x="103773" y="6325289"/>
            <a:ext cx="432048" cy="432048"/>
          </a:xfrm>
          <a:prstGeom prst="actionButtonHel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42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04448" y="6348189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4" action="ppaction://hlinksldjump" highlightClick="1"/>
          </p:cNvPr>
          <p:cNvSpPr/>
          <p:nvPr/>
        </p:nvSpPr>
        <p:spPr>
          <a:xfrm>
            <a:off x="107504" y="6313439"/>
            <a:ext cx="432048" cy="432048"/>
          </a:xfrm>
          <a:prstGeom prst="actionButtonInform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61967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90770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5940152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6516216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81673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1657737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22460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20905" y="618127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6296969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6860460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822104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3398168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39747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4550891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126955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7092941" y="5593359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36408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478802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133164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047057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421196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3635896" y="559599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306909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198001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248376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6732240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156176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4470993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350129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939208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558011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774065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7402465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06751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402695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96036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96036" y="386377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898639" y="335971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96036" y="1828945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896036" y="2333001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04148" y="332656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04148" y="83671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04148" y="134076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04148" y="184482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04148" y="234888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933956" y="335699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45763" y="232607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96036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00092" y="284347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90414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2008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449819" y="2837057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93246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08204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12260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Стрелка вниз 70"/>
          <p:cNvSpPr/>
          <p:nvPr/>
        </p:nvSpPr>
        <p:spPr>
          <a:xfrm>
            <a:off x="7020272" y="1748317"/>
            <a:ext cx="288032" cy="33265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6970083" y="1330959"/>
            <a:ext cx="35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3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3" name="Блок-схема: несколько документов 72"/>
          <p:cNvSpPr/>
          <p:nvPr/>
        </p:nvSpPr>
        <p:spPr>
          <a:xfrm>
            <a:off x="647357" y="1253514"/>
            <a:ext cx="3823636" cy="2355506"/>
          </a:xfrm>
          <a:prstGeom prst="flowChartMultidocument">
            <a:avLst/>
          </a:prstGeom>
          <a:gradFill>
            <a:gsLst>
              <a:gs pos="0">
                <a:srgbClr val="FFEFD1">
                  <a:lumMod val="68000"/>
                  <a:lumOff val="32000"/>
                  <a:alpha val="5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AC7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жил в бочке на пристани?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Управляющая кнопка: справка 73">
            <a:hlinkClick r:id="rId4" action="ppaction://hlinksldjump" highlightClick="1"/>
          </p:cNvPr>
          <p:cNvSpPr/>
          <p:nvPr/>
        </p:nvSpPr>
        <p:spPr>
          <a:xfrm>
            <a:off x="103773" y="6325289"/>
            <a:ext cx="432048" cy="432048"/>
          </a:xfrm>
          <a:prstGeom prst="actionButtonHel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36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04448" y="6348189"/>
            <a:ext cx="432048" cy="432048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4" action="ppaction://hlinksldjump" highlightClick="1"/>
          </p:cNvPr>
          <p:cNvSpPr/>
          <p:nvPr/>
        </p:nvSpPr>
        <p:spPr>
          <a:xfrm>
            <a:off x="107504" y="6313439"/>
            <a:ext cx="432048" cy="432048"/>
          </a:xfrm>
          <a:prstGeom prst="actionButtonInform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61967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90770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5940152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6516216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81673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1657737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22460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20905" y="618127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6296969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6860460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822104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3398168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39747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4550891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126955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7092941" y="5593359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36408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478802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133164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047057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421196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3635896" y="559599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306909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198001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248376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6732240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156176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4470993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350129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939208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558011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774065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7402465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06751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402695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96036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96036" y="386377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98639" y="335971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96036" y="1828945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96036" y="2333001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04148" y="332656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04148" y="83671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04148" y="134076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04148" y="184482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04148" y="234888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933956" y="335699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45763" y="232607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96036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00092" y="284347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90414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2008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449819" y="2837057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93246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08204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12260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372395" y="3243756"/>
            <a:ext cx="35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4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3" name="Блок-схема: несколько документов 72"/>
          <p:cNvSpPr/>
          <p:nvPr/>
        </p:nvSpPr>
        <p:spPr>
          <a:xfrm>
            <a:off x="647357" y="1253514"/>
            <a:ext cx="3823636" cy="2355506"/>
          </a:xfrm>
          <a:prstGeom prst="flowChartMultidocument">
            <a:avLst/>
          </a:prstGeom>
          <a:gradFill>
            <a:gsLst>
              <a:gs pos="0">
                <a:srgbClr val="FFEFD1">
                  <a:lumMod val="68000"/>
                  <a:lumOff val="32000"/>
                  <a:alpha val="5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AC7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наказан за исчезнувшие сливки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355976" y="2924944"/>
            <a:ext cx="482947" cy="2880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Управляющая кнопка: справка 70">
            <a:hlinkClick r:id="rId4" action="ppaction://hlinksldjump" highlightClick="1"/>
          </p:cNvPr>
          <p:cNvSpPr/>
          <p:nvPr/>
        </p:nvSpPr>
        <p:spPr>
          <a:xfrm>
            <a:off x="103773" y="6325289"/>
            <a:ext cx="432048" cy="432048"/>
          </a:xfrm>
          <a:prstGeom prst="actionButtonHel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51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сведения 4">
            <a:hlinkClick r:id="rId4" action="ppaction://hlinksldjump" highlightClick="1"/>
          </p:cNvPr>
          <p:cNvSpPr/>
          <p:nvPr/>
        </p:nvSpPr>
        <p:spPr>
          <a:xfrm>
            <a:off x="107504" y="6313439"/>
            <a:ext cx="432048" cy="432048"/>
          </a:xfrm>
          <a:prstGeom prst="actionButtonInform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61967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90770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5940152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6516216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81673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1657737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22460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20905" y="618127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6296969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6860460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822104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3398168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3974740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4550891" y="618256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126955" y="617343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7092941" y="5593359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36408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478802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133164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047057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4211960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3635896" y="5595994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3069094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198001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2483768" y="559737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6732240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156176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4470993" y="5023712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350129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939208" y="5019930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5580112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774065" y="5021306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7402465" y="6169423"/>
            <a:ext cx="576064" cy="576064"/>
          </a:xfrm>
          <a:prstGeom prst="bevel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06751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402695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96036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96036" y="386377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98639" y="335971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96036" y="1828945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96036" y="2333001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04148" y="332656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04148" y="83671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04148" y="134076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04148" y="1844824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04148" y="234888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933956" y="335699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45763" y="2326072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96036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00092" y="2843478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90414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2008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449819" y="2837057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932468" y="2842973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08204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12260" y="4367830"/>
            <a:ext cx="504056" cy="50405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19050">
            <a:solidFill>
              <a:srgbClr val="AC7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974232" y="4428141"/>
            <a:ext cx="35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5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73" name="Блок-схема: несколько документов 72"/>
          <p:cNvSpPr/>
          <p:nvPr/>
        </p:nvSpPr>
        <p:spPr>
          <a:xfrm>
            <a:off x="647357" y="1253514"/>
            <a:ext cx="3823636" cy="2355506"/>
          </a:xfrm>
          <a:prstGeom prst="flowChartMultidocument">
            <a:avLst/>
          </a:prstGeom>
          <a:gradFill>
            <a:gsLst>
              <a:gs pos="0">
                <a:srgbClr val="FFEFD1">
                  <a:lumMod val="68000"/>
                  <a:lumOff val="32000"/>
                  <a:alpha val="5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AC7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велел запереть дверь в пещеру? Укажите должность.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4350875" y="4475842"/>
            <a:ext cx="482947" cy="2880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Управляющая кнопка: справка 70">
            <a:hlinkClick r:id="rId4" action="ppaction://hlinksldjump" highlightClick="1"/>
          </p:cNvPr>
          <p:cNvSpPr/>
          <p:nvPr/>
        </p:nvSpPr>
        <p:spPr>
          <a:xfrm>
            <a:off x="103773" y="6325289"/>
            <a:ext cx="432048" cy="432048"/>
          </a:xfrm>
          <a:prstGeom prst="actionButtonHel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Управляющая кнопка: в начало 75">
            <a:hlinkClick r:id="" action="ppaction://hlinkshowjump?jump=firstslide" highlightClick="1"/>
          </p:cNvPr>
          <p:cNvSpPr/>
          <p:nvPr/>
        </p:nvSpPr>
        <p:spPr>
          <a:xfrm>
            <a:off x="8144439" y="6313439"/>
            <a:ext cx="462201" cy="462201"/>
          </a:xfrm>
          <a:prstGeom prst="actionButtonBeginning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Управляющая кнопка: в конец 76">
            <a:hlinkClick r:id="" action="ppaction://hlinkshowjump?jump=endshow" highlightClick="1"/>
          </p:cNvPr>
          <p:cNvSpPr/>
          <p:nvPr/>
        </p:nvSpPr>
        <p:spPr>
          <a:xfrm>
            <a:off x="8606640" y="6313439"/>
            <a:ext cx="473903" cy="473903"/>
          </a:xfrm>
          <a:prstGeom prst="actionButtonE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08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mirpps.ru/shablony-dlja-prezentacii.php?page=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презентации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school.xvatit.com/images/5/51/T53tg2.jpeg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портрет Марка Твена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395536" y="6165304"/>
            <a:ext cx="504056" cy="504056"/>
          </a:xfrm>
          <a:prstGeom prst="actionButtonRetur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56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6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134</TotalTime>
  <Words>364</Words>
  <Application>Microsoft Office PowerPoint</Application>
  <PresentationFormat>Экран (4:3)</PresentationFormat>
  <Paragraphs>259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Ametist </vt:lpstr>
      <vt:lpstr>Calibri</vt:lpstr>
      <vt:lpstr>Times New Roman</vt:lpstr>
      <vt:lpstr>Arial Black</vt:lpstr>
      <vt:lpstr>Calibri Light</vt:lpstr>
      <vt:lpstr>Тема6</vt:lpstr>
      <vt:lpstr>Герои Марка Твена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Марка Твена</dc:title>
  <dc:creator>1</dc:creator>
  <cp:lastModifiedBy>1</cp:lastModifiedBy>
  <cp:revision>18</cp:revision>
  <dcterms:created xsi:type="dcterms:W3CDTF">2015-01-05T11:23:06Z</dcterms:created>
  <dcterms:modified xsi:type="dcterms:W3CDTF">2015-01-09T14:40:55Z</dcterms:modified>
</cp:coreProperties>
</file>