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</p:sldIdLst>
  <p:sldSz cx="9144000" cy="6858000" type="screen4x3"/>
  <p:notesSz cx="6858000" cy="9144000"/>
  <p:embeddedFontLst>
    <p:embeddedFont>
      <p:font typeface="Ametist " panose="02000503020000020003" pitchFamily="2" charset="0"/>
      <p:regular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Andalus" panose="02020603050405020304" pitchFamily="18" charset="-78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426714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rmAutofit/>
          </a:bodyPr>
          <a:lstStyle>
            <a:lvl1pPr>
              <a:defRPr sz="48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2290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588224" y="4553744"/>
            <a:ext cx="2304256" cy="23042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5705872"/>
            <a:ext cx="1152128" cy="11521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79512" y="0"/>
            <a:ext cx="1124744" cy="112474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926C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8244408" y="6093296"/>
            <a:ext cx="764704" cy="7647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42088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372200" y="4337720"/>
            <a:ext cx="2520280" cy="25202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426714"/>
          </a:xfrm>
          <a:prstGeom prst="flowChartDocumen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7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1135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948264" y="4913784"/>
            <a:ext cx="1944216" cy="194421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2" descr="http://bablo-tuta.ru/wp-content/uploads/2013/03/biznes-studen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7740352" y="5705872"/>
            <a:ext cx="1152128" cy="11521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2" descr="C:\Users\User\Desktop\шаблоны Деловой\для деловой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664"/>
            </a:avLst>
          </a:prstGeom>
          <a:noFill/>
          <a:ln>
            <a:solidFill>
              <a:srgbClr val="FF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rgbClr val="926C00"/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paint/prof_reporter.php" TargetMode="External"/><Relationship Id="rId2" Type="http://schemas.openxmlformats.org/officeDocument/2006/relationships/hyperlink" Target="http://easyen.ru/load/metodika/k_prezentacijam/shablony_universalnye_delovye_3/277-1-0-2019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i-sv.com/publ/15-1-0-1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Ametist " panose="02000503020000020003" pitchFamily="2" charset="0"/>
                <a:cs typeface="Andalus" panose="02020603050405020304" pitchFamily="18" charset="-78"/>
              </a:rPr>
              <a:t>Фразеологизмы</a:t>
            </a:r>
            <a:endParaRPr lang="ru-RU" sz="7200" dirty="0">
              <a:latin typeface="Ametist " panose="02000503020000020003" pitchFamily="2" charset="0"/>
              <a:cs typeface="Andalus" panose="02020603050405020304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1368152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кроссворд</a:t>
            </a:r>
          </a:p>
          <a:p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учащихся 5 класса</a:t>
            </a: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5445224"/>
            <a:ext cx="4384576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– Коновалова Е. Н.,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№20 г. Серов Свердловской обл.</a:t>
            </a:r>
          </a:p>
          <a:p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04448" y="6396550"/>
            <a:ext cx="360040" cy="360040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203931" y="6381328"/>
            <a:ext cx="375262" cy="375262"/>
          </a:xfrm>
          <a:prstGeom prst="actionButtonInformati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5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ученики!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980728"/>
            <a:ext cx="5400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Иностранный журналист во время командировки в Россию услышал много непонятных для него выражений.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Пытаясь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вникнуть в их смысл, он даже изобразил их в виде рисунков.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какие фразеологизмы он изобразил. Одно из слов угаданного фразеологизма и будет ответом в кроссворде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Чтобы увидеть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нажимайте на стрелку.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в кроссворд слова вписываются в начальной форме.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увидеть ответ, нажимайте на картинку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fotbaljuniori.ro/poze/1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0"/>
          <a:stretch/>
        </p:blipFill>
        <p:spPr bwMode="auto">
          <a:xfrm>
            <a:off x="251520" y="1700808"/>
            <a:ext cx="3024336" cy="414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580112" y="6237312"/>
            <a:ext cx="360040" cy="360040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1630"/>
            <a:ext cx="3228107" cy="24414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metist " panose="02000503020000020003" pitchFamily="2" charset="0"/>
              </a:rPr>
              <a:t>Наломать дров</a:t>
            </a:r>
            <a:endParaRPr lang="ru-RU" dirty="0">
              <a:latin typeface="Ametist " panose="0200050302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5498" y="2222165"/>
            <a:ext cx="298376" cy="6046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06347" y="560141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20023" y="34156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20023" y="415323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5972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20023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26427" y="4876589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7737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66587" y="55892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66587" y="48691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66587" y="41490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65745" y="343315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45665" y="2715451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66587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85825" y="2708920"/>
            <a:ext cx="746415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3294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48425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1224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34023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695599"/>
            <a:ext cx="720080" cy="739931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19888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3217524" y="2852936"/>
            <a:ext cx="1066444" cy="22018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740352" y="6178336"/>
            <a:ext cx="432048" cy="43204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справка 27">
            <a:hlinkClick r:id="rId5" action="ppaction://hlinksldjump" highlightClick="1"/>
          </p:cNvPr>
          <p:cNvSpPr/>
          <p:nvPr/>
        </p:nvSpPr>
        <p:spPr>
          <a:xfrm>
            <a:off x="332609" y="6243828"/>
            <a:ext cx="373072" cy="373072"/>
          </a:xfrm>
          <a:prstGeom prst="actionButtonHel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9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metist " panose="02000503020000020003" pitchFamily="2" charset="0"/>
              </a:rPr>
              <a:t>Спустя рукава</a:t>
            </a:r>
            <a:endParaRPr lang="ru-RU" dirty="0">
              <a:latin typeface="Ametist " panose="0200050302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6596" y="1096144"/>
            <a:ext cx="319539" cy="6046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06347" y="560141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20023" y="34156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20023" y="415323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95972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20023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26427" y="4876589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7737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66587" y="55892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66587" y="48691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6587" y="41490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65745" y="343315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5665" y="2715451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66587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85825" y="2708920"/>
            <a:ext cx="746415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3294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48425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1224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34023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695599"/>
            <a:ext cx="720080" cy="739931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19888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740352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5508104" y="1700808"/>
            <a:ext cx="288032" cy="720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39" y="1122090"/>
            <a:ext cx="2369324" cy="3000350"/>
          </a:xfrm>
          <a:prstGeom prst="rect">
            <a:avLst/>
          </a:prstGeom>
        </p:spPr>
      </p:pic>
      <p:sp>
        <p:nvSpPr>
          <p:cNvPr id="30" name="Управляющая кнопка: справка 29">
            <a:hlinkClick r:id="rId5" action="ppaction://hlinksldjump" highlightClick="1"/>
          </p:cNvPr>
          <p:cNvSpPr/>
          <p:nvPr/>
        </p:nvSpPr>
        <p:spPr>
          <a:xfrm>
            <a:off x="332609" y="6243828"/>
            <a:ext cx="373072" cy="373072"/>
          </a:xfrm>
          <a:prstGeom prst="actionButtonHel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metist " panose="02000503020000020003" pitchFamily="2" charset="0"/>
                <a:cs typeface="Times New Roman" panose="02020603050405020304" pitchFamily="18" charset="0"/>
              </a:rPr>
              <a:t>На всех парусах</a:t>
            </a:r>
            <a:endParaRPr lang="ru-RU" dirty="0">
              <a:latin typeface="Ametist " panose="020005030200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15551" y="449536"/>
            <a:ext cx="319539" cy="60466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06347" y="560141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0023" y="34156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0023" y="415323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5972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0023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6427" y="4876589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7737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66587" y="55892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66587" y="48691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6587" y="41490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65745" y="343315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5665" y="2715451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66587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85825" y="2708920"/>
            <a:ext cx="746415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3294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48425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1224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34023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695599"/>
            <a:ext cx="720080" cy="739931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19888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740352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7738804" y="1122090"/>
            <a:ext cx="288032" cy="720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291620"/>
            <a:ext cx="2548319" cy="3433524"/>
          </a:xfrm>
          <a:prstGeom prst="rect">
            <a:avLst/>
          </a:prstGeom>
        </p:spPr>
      </p:pic>
      <p:sp>
        <p:nvSpPr>
          <p:cNvPr id="28" name="Управляющая кнопка: справка 27">
            <a:hlinkClick r:id="rId5" action="ppaction://hlinksldjump" highlightClick="1"/>
          </p:cNvPr>
          <p:cNvSpPr/>
          <p:nvPr/>
        </p:nvSpPr>
        <p:spPr>
          <a:xfrm>
            <a:off x="332609" y="6243828"/>
            <a:ext cx="373072" cy="373072"/>
          </a:xfrm>
          <a:prstGeom prst="actionButtonHel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37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metist " panose="02000503020000020003" pitchFamily="2" charset="0"/>
                <a:cs typeface="Times New Roman" panose="02020603050405020304" pitchFamily="18" charset="0"/>
              </a:rPr>
              <a:t>Дело в шляпе</a:t>
            </a:r>
            <a:endParaRPr lang="ru-RU" dirty="0">
              <a:latin typeface="Ametist " panose="020005030200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734" y="4881337"/>
            <a:ext cx="319539" cy="60466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06347" y="560141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0023" y="34156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0023" y="415323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5972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0023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6427" y="4876589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7737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66587" y="55892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66587" y="48691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6587" y="41490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65745" y="343315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5665" y="2715451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66587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85825" y="2708920"/>
            <a:ext cx="746415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3294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48425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1224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34023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695599"/>
            <a:ext cx="720080" cy="739931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19888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740352" y="6165304"/>
            <a:ext cx="432048" cy="43204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1187624" y="5085184"/>
            <a:ext cx="936104" cy="2880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21634"/>
            <a:ext cx="2142542" cy="3974571"/>
          </a:xfrm>
          <a:prstGeom prst="rect">
            <a:avLst/>
          </a:prstGeom>
        </p:spPr>
      </p:pic>
      <p:sp>
        <p:nvSpPr>
          <p:cNvPr id="30" name="Управляющая кнопка: справка 29">
            <a:hlinkClick r:id="rId5" action="ppaction://hlinksldjump" highlightClick="1"/>
          </p:cNvPr>
          <p:cNvSpPr/>
          <p:nvPr/>
        </p:nvSpPr>
        <p:spPr>
          <a:xfrm>
            <a:off x="332609" y="6243828"/>
            <a:ext cx="373072" cy="373072"/>
          </a:xfrm>
          <a:prstGeom prst="actionButtonHel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45" y="363460"/>
            <a:ext cx="3084442" cy="23321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166" y="188640"/>
            <a:ext cx="713913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metist " panose="02000503020000020003" pitchFamily="2" charset="0"/>
                <a:cs typeface="Times New Roman" panose="02020603050405020304" pitchFamily="18" charset="0"/>
              </a:rPr>
              <a:t>Съесть пуд соли</a:t>
            </a:r>
            <a:endParaRPr lang="ru-RU" dirty="0">
              <a:latin typeface="Ametist " panose="02000503020000020003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6357" y="2046548"/>
            <a:ext cx="319539" cy="60466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06347" y="560141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0023" y="34156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0023" y="415323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5972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0023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26427" y="4876589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7737" y="4881337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66587" y="55892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66587" y="48691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66587" y="414908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65745" y="3433156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5665" y="2715451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66587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85825" y="2708920"/>
            <a:ext cx="746415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33294" y="27089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2320" y="484252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41224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52320" y="340236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52320" y="2695599"/>
            <a:ext cx="720080" cy="739931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1988840"/>
            <a:ext cx="720080" cy="72008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3347864" y="2695599"/>
            <a:ext cx="288032" cy="661393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справка 27">
            <a:hlinkClick r:id="rId5" action="ppaction://hlinksldjump" highlightClick="1"/>
          </p:cNvPr>
          <p:cNvSpPr/>
          <p:nvPr/>
        </p:nvSpPr>
        <p:spPr>
          <a:xfrm>
            <a:off x="332609" y="6243828"/>
            <a:ext cx="373072" cy="373072"/>
          </a:xfrm>
          <a:prstGeom prst="actionButtonHelp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в начало 24">
            <a:hlinkClick r:id="" action="ppaction://hlinkshowjump?jump=firstslide" highlightClick="1"/>
          </p:cNvPr>
          <p:cNvSpPr/>
          <p:nvPr/>
        </p:nvSpPr>
        <p:spPr>
          <a:xfrm>
            <a:off x="7236296" y="6193412"/>
            <a:ext cx="462201" cy="462201"/>
          </a:xfrm>
          <a:prstGeom prst="actionButtonBeginning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в конец 25">
            <a:hlinkClick r:id="" action="ppaction://hlinkshowjump?jump=endshow" highlightClick="1"/>
          </p:cNvPr>
          <p:cNvSpPr/>
          <p:nvPr/>
        </p:nvSpPr>
        <p:spPr>
          <a:xfrm>
            <a:off x="7698497" y="6193412"/>
            <a:ext cx="473903" cy="473903"/>
          </a:xfrm>
          <a:prstGeom prst="actionButtonE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90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easyen.ru/load/metodika/k_prezentacijam/shablony_universalnye_delovye_3/277-1-0-20197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http://allforchildren.ru/paint/prof_reporter.php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(слайд 2)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si-sv.com/publ/15-1-0-121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рисунки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firstslide" highlightClick="1"/>
          </p:cNvPr>
          <p:cNvSpPr/>
          <p:nvPr/>
        </p:nvSpPr>
        <p:spPr>
          <a:xfrm>
            <a:off x="395536" y="6165304"/>
            <a:ext cx="504056" cy="504056"/>
          </a:xfrm>
          <a:prstGeom prst="actionButtonRetur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3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141</TotalTime>
  <Words>206</Words>
  <Application>Microsoft Office PowerPoint</Application>
  <PresentationFormat>Экран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Ametist </vt:lpstr>
      <vt:lpstr>Calibri</vt:lpstr>
      <vt:lpstr>Times New Roman</vt:lpstr>
      <vt:lpstr>Andalus</vt:lpstr>
      <vt:lpstr>Тема10</vt:lpstr>
      <vt:lpstr>Фразеологизмы</vt:lpstr>
      <vt:lpstr>Уважаемые ученики!</vt:lpstr>
      <vt:lpstr>Наломать дров</vt:lpstr>
      <vt:lpstr>Спустя рукава</vt:lpstr>
      <vt:lpstr>На всех парусах</vt:lpstr>
      <vt:lpstr>Дело в шляпе</vt:lpstr>
      <vt:lpstr>Съесть пуд соли</vt:lpstr>
      <vt:lpstr>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</dc:title>
  <dc:creator>1</dc:creator>
  <cp:lastModifiedBy>1</cp:lastModifiedBy>
  <cp:revision>18</cp:revision>
  <dcterms:created xsi:type="dcterms:W3CDTF">2015-01-05T11:23:06Z</dcterms:created>
  <dcterms:modified xsi:type="dcterms:W3CDTF">2015-01-09T14:41:04Z</dcterms:modified>
</cp:coreProperties>
</file>