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60" r:id="rId3"/>
    <p:sldId id="259" r:id="rId4"/>
    <p:sldId id="262" r:id="rId5"/>
    <p:sldId id="263" r:id="rId6"/>
    <p:sldId id="264" r:id="rId7"/>
    <p:sldId id="265" r:id="rId8"/>
    <p:sldId id="261" r:id="rId9"/>
    <p:sldId id="257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02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29000"/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12.01.2015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" Target="slide5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" Target="slide6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" Target="slide7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" Target="slide8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http://www.delivery-club.ru/pcs/705/340568_b.jpg" TargetMode="External"/><Relationship Id="rId3" Type="http://schemas.openxmlformats.org/officeDocument/2006/relationships/hyperlink" Target="http://www.gazeta-rassvet.ru/upload/iblock/9af/03_big.jpg" TargetMode="External"/><Relationship Id="rId7" Type="http://schemas.openxmlformats.org/officeDocument/2006/relationships/hyperlink" Target="http://savepic.ru/4458199.jpg" TargetMode="External"/><Relationship Id="rId2" Type="http://schemas.openxmlformats.org/officeDocument/2006/relationships/hyperlink" Target="http://www.fid-gesundheitswissen.de/dms_files/00717_de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img1.liveinternet.ru/images/attach/c/10/111/388/111388859_1395644793_1350152140.jpg" TargetMode="External"/><Relationship Id="rId5" Type="http://schemas.openxmlformats.org/officeDocument/2006/relationships/hyperlink" Target="http://www.kentavr.biz/images/disign/bdde1dd.jpg" TargetMode="External"/><Relationship Id="rId4" Type="http://schemas.openxmlformats.org/officeDocument/2006/relationships/hyperlink" Target="http://www.safegroup.ru/published/publicdata/SAFEGROUSERG/attachments/SC/products_pictures/KLO-A-T1255030117_enl.png" TargetMode="External"/><Relationship Id="rId9" Type="http://schemas.openxmlformats.org/officeDocument/2006/relationships/hyperlink" Target="http://www.theora.com/images/slicedBread.jp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0873" y="90872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Интерактивный кроссворд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“At </a:t>
            </a:r>
            <a:r>
              <a:rPr lang="en-US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the 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Supermarket”</a:t>
            </a:r>
            <a:endParaRPr lang="ru-RU" b="1" i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031812" y="3794264"/>
            <a:ext cx="568863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Автор:</a:t>
            </a:r>
          </a:p>
          <a:p>
            <a:pPr algn="ctr"/>
            <a:r>
              <a:rPr lang="ru-RU" sz="2400" b="1" i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Бодрова Инна Викторовна,</a:t>
            </a:r>
          </a:p>
          <a:p>
            <a:pPr algn="ctr"/>
            <a:r>
              <a:rPr lang="ru-RU" sz="24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учитель </a:t>
            </a:r>
            <a:r>
              <a:rPr lang="ru-RU" sz="2400" b="1" i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английского языка </a:t>
            </a:r>
          </a:p>
          <a:p>
            <a:pPr algn="ctr"/>
            <a:r>
              <a:rPr lang="ru-RU" sz="2400" b="1" i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МАОУ Гимназия № 1 г. Балаково</a:t>
            </a:r>
          </a:p>
          <a:p>
            <a:pPr algn="ctr"/>
            <a:r>
              <a:rPr lang="ru-RU" sz="2400" b="1" i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Саратовской области</a:t>
            </a:r>
          </a:p>
        </p:txBody>
      </p:sp>
      <p:sp>
        <p:nvSpPr>
          <p:cNvPr id="6" name="Управляющая кнопка: сведения 5">
            <a:hlinkClick r:id="" action="ppaction://hlinkshowjump?jump=lastslide" highlightClick="1"/>
          </p:cNvPr>
          <p:cNvSpPr/>
          <p:nvPr/>
        </p:nvSpPr>
        <p:spPr>
          <a:xfrm>
            <a:off x="395536" y="6090926"/>
            <a:ext cx="864096" cy="548680"/>
          </a:xfrm>
          <a:prstGeom prst="actionButtonInformation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8" name="Picture 5">
            <a:hlinkClick r:id="rId2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856" t="35349" r="5690" b="9357"/>
          <a:stretch/>
        </p:blipFill>
        <p:spPr bwMode="auto">
          <a:xfrm>
            <a:off x="7884368" y="6021288"/>
            <a:ext cx="1080120" cy="61831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905375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227687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Сегодня мы отправляемся за покупками в супермаркет.</a:t>
            </a:r>
            <a:br>
              <a:rPr lang="ru-RU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Чтобы проверить ответ</a:t>
            </a:r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 щёлкните по слайду.</a:t>
            </a:r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Чтобы продолжить делать покупки, нажмите </a:t>
            </a:r>
            <a:endParaRPr lang="ru-RU" b="1" i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5405" y="4005064"/>
            <a:ext cx="1440160" cy="9708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336" y="5949280"/>
            <a:ext cx="1224136" cy="8252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51445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555133" y="2365648"/>
            <a:ext cx="432048" cy="43204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3987181" y="2368523"/>
            <a:ext cx="432048" cy="43204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o</a:t>
            </a:r>
            <a:endParaRPr lang="ru-RU" sz="32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419229" y="2365648"/>
            <a:ext cx="432048" cy="43204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4851277" y="2365648"/>
            <a:ext cx="432048" cy="43204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279100" y="2368523"/>
            <a:ext cx="432048" cy="43204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</a:t>
            </a:r>
            <a:endParaRPr lang="ru-RU" sz="32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711148" y="2374139"/>
            <a:ext cx="432048" cy="43204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o</a:t>
            </a:r>
            <a:endParaRPr lang="ru-RU" sz="32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555133" y="3229744"/>
            <a:ext cx="432048" cy="43204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3987181" y="3229744"/>
            <a:ext cx="432048" cy="43204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3987181" y="2797696"/>
            <a:ext cx="432048" cy="43204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3987181" y="1933600"/>
            <a:ext cx="432048" cy="43204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2239956" y="3229744"/>
            <a:ext cx="432048" cy="43204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2672004" y="3229744"/>
            <a:ext cx="432048" cy="43204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3123085" y="3229744"/>
            <a:ext cx="432048" cy="43204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2672004" y="2797696"/>
            <a:ext cx="432048" cy="43204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2672004" y="4093840"/>
            <a:ext cx="432048" cy="43204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2672004" y="3661792"/>
            <a:ext cx="432048" cy="43204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4851277" y="2797696"/>
            <a:ext cx="432048" cy="43204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4851277" y="1069504"/>
            <a:ext cx="432048" cy="43204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4851277" y="1501552"/>
            <a:ext cx="432048" cy="43204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4851277" y="1933600"/>
            <a:ext cx="432048" cy="43204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Стрелка вправо 24"/>
          <p:cNvSpPr/>
          <p:nvPr/>
        </p:nvSpPr>
        <p:spPr>
          <a:xfrm>
            <a:off x="2771800" y="2365648"/>
            <a:ext cx="600617" cy="34327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TextBox 25"/>
          <p:cNvSpPr txBox="1"/>
          <p:nvPr/>
        </p:nvSpPr>
        <p:spPr>
          <a:xfrm>
            <a:off x="2807265" y="1755998"/>
            <a:ext cx="3158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627141" y="2289284"/>
            <a:ext cx="2880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</a:t>
            </a:r>
            <a:endParaRPr lang="ru-RU" sz="32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4372200" y="2289284"/>
            <a:ext cx="52610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m</a:t>
            </a:r>
            <a:endParaRPr lang="ru-RU" sz="32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4804248" y="2289283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endParaRPr lang="ru-RU" sz="32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22450"/>
            <a:ext cx="2170365" cy="225718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>
            <a:hlinkClick r:id="rId3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856" t="35349" r="5690" b="9357"/>
          <a:stretch/>
        </p:blipFill>
        <p:spPr bwMode="auto">
          <a:xfrm>
            <a:off x="7668344" y="5949280"/>
            <a:ext cx="1313808" cy="75209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3114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20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20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555133" y="2365648"/>
            <a:ext cx="432048" cy="43204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3987181" y="2349222"/>
            <a:ext cx="432048" cy="43204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o</a:t>
            </a:r>
            <a:endParaRPr lang="ru-RU" sz="32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419229" y="2365648"/>
            <a:ext cx="432048" cy="43204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4851277" y="2365648"/>
            <a:ext cx="432048" cy="43204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279100" y="2368523"/>
            <a:ext cx="432048" cy="43204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</a:t>
            </a:r>
            <a:endParaRPr lang="ru-RU" sz="32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711148" y="2368523"/>
            <a:ext cx="432048" cy="43204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o</a:t>
            </a:r>
            <a:endParaRPr lang="ru-RU" sz="32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555133" y="3229744"/>
            <a:ext cx="432048" cy="43204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3987181" y="3229744"/>
            <a:ext cx="432048" cy="43204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3987181" y="2797696"/>
            <a:ext cx="432048" cy="43204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3987181" y="1933600"/>
            <a:ext cx="432048" cy="43204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2239956" y="3229744"/>
            <a:ext cx="432048" cy="43204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2672004" y="3229744"/>
            <a:ext cx="432048" cy="43204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3123085" y="3229744"/>
            <a:ext cx="432048" cy="43204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32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672004" y="2797696"/>
            <a:ext cx="432048" cy="43204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2672004" y="4093840"/>
            <a:ext cx="432048" cy="43204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2672004" y="3661792"/>
            <a:ext cx="432048" cy="43204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4851277" y="2797696"/>
            <a:ext cx="432048" cy="43204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4851277" y="1069504"/>
            <a:ext cx="432048" cy="43204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4851277" y="1501552"/>
            <a:ext cx="432048" cy="43204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4851277" y="1933600"/>
            <a:ext cx="432048" cy="43204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Стрелка вправо 24"/>
          <p:cNvSpPr/>
          <p:nvPr/>
        </p:nvSpPr>
        <p:spPr>
          <a:xfrm>
            <a:off x="1331639" y="3274132"/>
            <a:ext cx="600617" cy="34327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TextBox 25"/>
          <p:cNvSpPr txBox="1"/>
          <p:nvPr/>
        </p:nvSpPr>
        <p:spPr>
          <a:xfrm>
            <a:off x="1349169" y="2584547"/>
            <a:ext cx="3158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627141" y="2289284"/>
            <a:ext cx="2880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</a:t>
            </a:r>
            <a:endParaRPr lang="ru-RU" sz="32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4372200" y="2289284"/>
            <a:ext cx="52610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m</a:t>
            </a:r>
            <a:endParaRPr lang="ru-RU" sz="32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4804248" y="2289283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endParaRPr lang="ru-RU" sz="32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9" name="Picture 5">
            <a:hlinkClick r:id="rId2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856" t="35349" r="5690" b="9357"/>
          <a:stretch/>
        </p:blipFill>
        <p:spPr bwMode="auto">
          <a:xfrm>
            <a:off x="7668344" y="5805264"/>
            <a:ext cx="1313808" cy="75209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65" t="6774" r="13310"/>
          <a:stretch/>
        </p:blipFill>
        <p:spPr bwMode="auto">
          <a:xfrm>
            <a:off x="3561883" y="3909961"/>
            <a:ext cx="2906415" cy="26314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284226" y="3102681"/>
            <a:ext cx="3322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p</a:t>
            </a:r>
            <a:endParaRPr lang="ru-RU" sz="32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2738788" y="3102681"/>
            <a:ext cx="2984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endParaRPr lang="ru-RU" sz="32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123085" y="3102680"/>
            <a:ext cx="4387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z</a:t>
            </a:r>
            <a:endParaRPr lang="ru-RU" sz="32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3627141" y="3102681"/>
            <a:ext cx="3600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z</a:t>
            </a:r>
            <a:endParaRPr lang="ru-RU" sz="32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3987181" y="3123415"/>
            <a:ext cx="4320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endParaRPr lang="ru-RU" sz="32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8998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20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20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20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0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555133" y="2365648"/>
            <a:ext cx="432048" cy="43204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3987181" y="2349222"/>
            <a:ext cx="432048" cy="43204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o</a:t>
            </a:r>
            <a:endParaRPr lang="ru-RU" sz="32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419229" y="2365648"/>
            <a:ext cx="432048" cy="43204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4851277" y="2365648"/>
            <a:ext cx="432048" cy="43204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279100" y="2368523"/>
            <a:ext cx="432048" cy="43204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</a:t>
            </a:r>
            <a:endParaRPr lang="ru-RU" sz="32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711148" y="2368523"/>
            <a:ext cx="432048" cy="43204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o</a:t>
            </a:r>
            <a:endParaRPr lang="ru-RU" sz="32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555133" y="3229744"/>
            <a:ext cx="432048" cy="43204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3987181" y="3229744"/>
            <a:ext cx="432048" cy="43204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3987181" y="2797696"/>
            <a:ext cx="432048" cy="43204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3987181" y="1933600"/>
            <a:ext cx="432048" cy="43204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2239956" y="3229744"/>
            <a:ext cx="432048" cy="43204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2672004" y="3229744"/>
            <a:ext cx="432048" cy="43204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3123085" y="3229744"/>
            <a:ext cx="432048" cy="43204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32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672004" y="2797696"/>
            <a:ext cx="432048" cy="43204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2672004" y="4093840"/>
            <a:ext cx="432048" cy="43204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2672004" y="3661792"/>
            <a:ext cx="432048" cy="43204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4851277" y="2797696"/>
            <a:ext cx="432048" cy="43204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4851277" y="1069504"/>
            <a:ext cx="432048" cy="43204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4851277" y="1501552"/>
            <a:ext cx="432048" cy="43204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4851277" y="1933600"/>
            <a:ext cx="432048" cy="43204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Стрелка вправо 24"/>
          <p:cNvSpPr/>
          <p:nvPr/>
        </p:nvSpPr>
        <p:spPr>
          <a:xfrm rot="5400000">
            <a:off x="2528402" y="2117649"/>
            <a:ext cx="600617" cy="34327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TextBox 25"/>
          <p:cNvSpPr txBox="1"/>
          <p:nvPr/>
        </p:nvSpPr>
        <p:spPr>
          <a:xfrm>
            <a:off x="2637370" y="1209163"/>
            <a:ext cx="3158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627141" y="2289284"/>
            <a:ext cx="2880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</a:t>
            </a:r>
            <a:endParaRPr lang="ru-RU" sz="32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4372200" y="2289284"/>
            <a:ext cx="52610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m</a:t>
            </a:r>
            <a:endParaRPr lang="ru-RU" sz="32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4804248" y="2289283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endParaRPr lang="ru-RU" sz="32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9" name="Picture 5">
            <a:hlinkClick r:id="rId2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856" t="35349" r="5690" b="9357"/>
          <a:stretch/>
        </p:blipFill>
        <p:spPr bwMode="auto">
          <a:xfrm>
            <a:off x="7668344" y="5816738"/>
            <a:ext cx="1313808" cy="75209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284226" y="3102681"/>
            <a:ext cx="3322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p</a:t>
            </a:r>
            <a:endParaRPr lang="ru-RU" sz="32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2738788" y="3102681"/>
            <a:ext cx="2984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endParaRPr lang="ru-RU" sz="32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123085" y="3153380"/>
            <a:ext cx="4387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z</a:t>
            </a:r>
            <a:endParaRPr lang="ru-RU" sz="32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3627141" y="3102681"/>
            <a:ext cx="3600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z</a:t>
            </a:r>
            <a:endParaRPr lang="ru-RU" sz="32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3987181" y="3123415"/>
            <a:ext cx="4320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endParaRPr lang="ru-RU" sz="32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0153" y="3855030"/>
            <a:ext cx="2739295" cy="273929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6" name="TextBox 4095"/>
          <p:cNvSpPr txBox="1"/>
          <p:nvPr/>
        </p:nvSpPr>
        <p:spPr>
          <a:xfrm>
            <a:off x="2637370" y="2716554"/>
            <a:ext cx="4320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m</a:t>
            </a:r>
            <a:endParaRPr lang="ru-RU" sz="32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97" name="TextBox 4096"/>
          <p:cNvSpPr txBox="1"/>
          <p:nvPr/>
        </p:nvSpPr>
        <p:spPr>
          <a:xfrm>
            <a:off x="2722502" y="3562642"/>
            <a:ext cx="3652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l</a:t>
            </a:r>
            <a:endParaRPr lang="ru-RU" sz="32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99" name="TextBox 4098"/>
          <p:cNvSpPr txBox="1"/>
          <p:nvPr/>
        </p:nvSpPr>
        <p:spPr>
          <a:xfrm>
            <a:off x="2671328" y="4017476"/>
            <a:ext cx="3469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k</a:t>
            </a:r>
            <a:endParaRPr lang="ru-RU" sz="32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9314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40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2000"/>
                                        <p:tgtEl>
                                          <p:spTgt spid="40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2000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555133" y="2365648"/>
            <a:ext cx="432048" cy="43204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3987181" y="2349222"/>
            <a:ext cx="432048" cy="43204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o</a:t>
            </a:r>
            <a:endParaRPr lang="ru-RU" sz="32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419229" y="2365648"/>
            <a:ext cx="432048" cy="43204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4851277" y="2365648"/>
            <a:ext cx="432048" cy="43204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279100" y="2368523"/>
            <a:ext cx="432048" cy="43204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</a:t>
            </a:r>
            <a:endParaRPr lang="ru-RU" sz="32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711148" y="2368523"/>
            <a:ext cx="432048" cy="43204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o</a:t>
            </a:r>
            <a:endParaRPr lang="ru-RU" sz="32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555133" y="3229744"/>
            <a:ext cx="432048" cy="43204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3987181" y="3229744"/>
            <a:ext cx="432048" cy="43204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3987181" y="2797696"/>
            <a:ext cx="432048" cy="43204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3987181" y="1933600"/>
            <a:ext cx="432048" cy="43204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2239956" y="3229744"/>
            <a:ext cx="432048" cy="43204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2672004" y="3229744"/>
            <a:ext cx="432048" cy="43204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3123085" y="3229744"/>
            <a:ext cx="432048" cy="43204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32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672004" y="2797696"/>
            <a:ext cx="432048" cy="43204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2672004" y="4093840"/>
            <a:ext cx="432048" cy="43204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2672004" y="3661792"/>
            <a:ext cx="432048" cy="43204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4851277" y="2797696"/>
            <a:ext cx="432048" cy="43204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4851277" y="1069504"/>
            <a:ext cx="432048" cy="43204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4851277" y="1501552"/>
            <a:ext cx="432048" cy="43204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4851277" y="1933600"/>
            <a:ext cx="432048" cy="43204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Стрелка вправо 24"/>
          <p:cNvSpPr/>
          <p:nvPr/>
        </p:nvSpPr>
        <p:spPr>
          <a:xfrm rot="5400000">
            <a:off x="3902896" y="1321994"/>
            <a:ext cx="600617" cy="34327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TextBox 25"/>
          <p:cNvSpPr txBox="1"/>
          <p:nvPr/>
        </p:nvSpPr>
        <p:spPr>
          <a:xfrm>
            <a:off x="3987181" y="477203"/>
            <a:ext cx="3158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627141" y="2289284"/>
            <a:ext cx="2880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</a:t>
            </a:r>
            <a:endParaRPr lang="ru-RU" sz="32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4372200" y="2289284"/>
            <a:ext cx="52610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m</a:t>
            </a:r>
            <a:endParaRPr lang="ru-RU" sz="32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4804248" y="2289283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endParaRPr lang="ru-RU" sz="32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9" name="Picture 5">
            <a:hlinkClick r:id="rId2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856" t="35349" r="5690" b="9357"/>
          <a:stretch/>
        </p:blipFill>
        <p:spPr bwMode="auto">
          <a:xfrm>
            <a:off x="7668344" y="5805264"/>
            <a:ext cx="1313808" cy="75209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284226" y="3102681"/>
            <a:ext cx="3322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p</a:t>
            </a:r>
            <a:endParaRPr lang="ru-RU" sz="32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2738788" y="3102681"/>
            <a:ext cx="2984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endParaRPr lang="ru-RU" sz="32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123085" y="3153380"/>
            <a:ext cx="4387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z</a:t>
            </a:r>
            <a:endParaRPr lang="ru-RU" sz="32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3627141" y="3102681"/>
            <a:ext cx="3600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z</a:t>
            </a:r>
            <a:endParaRPr lang="ru-RU" sz="32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3987181" y="3123415"/>
            <a:ext cx="4320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endParaRPr lang="ru-RU" sz="32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96" name="TextBox 4095"/>
          <p:cNvSpPr txBox="1"/>
          <p:nvPr/>
        </p:nvSpPr>
        <p:spPr>
          <a:xfrm>
            <a:off x="2637370" y="2716554"/>
            <a:ext cx="4320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m</a:t>
            </a:r>
            <a:endParaRPr lang="ru-RU" sz="32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97" name="TextBox 4096"/>
          <p:cNvSpPr txBox="1"/>
          <p:nvPr/>
        </p:nvSpPr>
        <p:spPr>
          <a:xfrm>
            <a:off x="2722502" y="3562642"/>
            <a:ext cx="3652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l</a:t>
            </a:r>
            <a:endParaRPr lang="ru-RU" sz="32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99" name="TextBox 4098"/>
          <p:cNvSpPr txBox="1"/>
          <p:nvPr/>
        </p:nvSpPr>
        <p:spPr>
          <a:xfrm>
            <a:off x="2671328" y="4017476"/>
            <a:ext cx="3469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k</a:t>
            </a:r>
            <a:endParaRPr lang="ru-RU" sz="32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654" r="19973"/>
          <a:stretch/>
        </p:blipFill>
        <p:spPr bwMode="auto">
          <a:xfrm>
            <a:off x="6516216" y="1069504"/>
            <a:ext cx="2070557" cy="348734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8" name="TextBox 4097"/>
          <p:cNvSpPr txBox="1"/>
          <p:nvPr/>
        </p:nvSpPr>
        <p:spPr>
          <a:xfrm>
            <a:off x="4009373" y="1800155"/>
            <a:ext cx="38766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endParaRPr lang="ru-RU" sz="32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00" name="Прямоугольник 4099"/>
          <p:cNvSpPr/>
          <p:nvPr/>
        </p:nvSpPr>
        <p:spPr>
          <a:xfrm>
            <a:off x="4031568" y="2716553"/>
            <a:ext cx="2984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l</a:t>
            </a:r>
            <a:endParaRPr lang="ru-RU" sz="32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17897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40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2000"/>
                                        <p:tgtEl>
                                          <p:spTgt spid="4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555133" y="2365648"/>
            <a:ext cx="432048" cy="43204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3987181" y="2349222"/>
            <a:ext cx="432048" cy="43204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o</a:t>
            </a:r>
            <a:endParaRPr lang="ru-RU" sz="32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419229" y="2365648"/>
            <a:ext cx="432048" cy="43204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4851277" y="2365648"/>
            <a:ext cx="432048" cy="43204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279100" y="2368523"/>
            <a:ext cx="432048" cy="43204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</a:t>
            </a:r>
            <a:endParaRPr lang="ru-RU" sz="32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711148" y="2368523"/>
            <a:ext cx="432048" cy="43204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o</a:t>
            </a:r>
            <a:endParaRPr lang="ru-RU" sz="32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555133" y="3229744"/>
            <a:ext cx="432048" cy="43204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3987181" y="3229744"/>
            <a:ext cx="432048" cy="43204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3987181" y="2797696"/>
            <a:ext cx="432048" cy="43204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3987181" y="1933600"/>
            <a:ext cx="432048" cy="43204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2239956" y="3229744"/>
            <a:ext cx="432048" cy="43204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2672004" y="3229744"/>
            <a:ext cx="432048" cy="43204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3123085" y="3229744"/>
            <a:ext cx="432048" cy="43204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32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672004" y="2797696"/>
            <a:ext cx="432048" cy="43204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2672004" y="4093840"/>
            <a:ext cx="432048" cy="43204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2672004" y="3661792"/>
            <a:ext cx="432048" cy="43204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4851277" y="2797696"/>
            <a:ext cx="432048" cy="43204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4851277" y="1069504"/>
            <a:ext cx="432048" cy="43204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4851277" y="1501552"/>
            <a:ext cx="432048" cy="43204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4851277" y="1933600"/>
            <a:ext cx="432048" cy="43204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Стрелка вправо 24"/>
          <p:cNvSpPr/>
          <p:nvPr/>
        </p:nvSpPr>
        <p:spPr>
          <a:xfrm rot="5400000">
            <a:off x="4760803" y="461329"/>
            <a:ext cx="600617" cy="34327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TextBox 25"/>
          <p:cNvSpPr txBox="1"/>
          <p:nvPr/>
        </p:nvSpPr>
        <p:spPr>
          <a:xfrm>
            <a:off x="4344516" y="332656"/>
            <a:ext cx="3158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627141" y="2289284"/>
            <a:ext cx="2880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</a:t>
            </a:r>
            <a:endParaRPr lang="ru-RU" sz="32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4372200" y="2289284"/>
            <a:ext cx="52610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m</a:t>
            </a:r>
            <a:endParaRPr lang="ru-RU" sz="32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4872376" y="2235559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endParaRPr lang="ru-RU" sz="32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9" name="Picture 5">
            <a:hlinkClick r:id="rId2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856" t="35349" r="5690" b="9357"/>
          <a:stretch/>
        </p:blipFill>
        <p:spPr bwMode="auto">
          <a:xfrm>
            <a:off x="7668344" y="5805264"/>
            <a:ext cx="1313808" cy="75209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284226" y="3102681"/>
            <a:ext cx="3322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p</a:t>
            </a:r>
            <a:endParaRPr lang="ru-RU" sz="32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2738788" y="3102681"/>
            <a:ext cx="2984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endParaRPr lang="ru-RU" sz="32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123085" y="3153380"/>
            <a:ext cx="4387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z</a:t>
            </a:r>
            <a:endParaRPr lang="ru-RU" sz="32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3627141" y="3102681"/>
            <a:ext cx="3600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z</a:t>
            </a:r>
            <a:endParaRPr lang="ru-RU" sz="32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3987181" y="3123415"/>
            <a:ext cx="4320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endParaRPr lang="ru-RU" sz="32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96" name="TextBox 4095"/>
          <p:cNvSpPr txBox="1"/>
          <p:nvPr/>
        </p:nvSpPr>
        <p:spPr>
          <a:xfrm>
            <a:off x="2637370" y="2716554"/>
            <a:ext cx="4320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m</a:t>
            </a:r>
            <a:endParaRPr lang="ru-RU" sz="32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97" name="TextBox 4096"/>
          <p:cNvSpPr txBox="1"/>
          <p:nvPr/>
        </p:nvSpPr>
        <p:spPr>
          <a:xfrm>
            <a:off x="2722502" y="3562642"/>
            <a:ext cx="3652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l</a:t>
            </a:r>
            <a:endParaRPr lang="ru-RU" sz="32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99" name="TextBox 4098"/>
          <p:cNvSpPr txBox="1"/>
          <p:nvPr/>
        </p:nvSpPr>
        <p:spPr>
          <a:xfrm>
            <a:off x="2671328" y="4017476"/>
            <a:ext cx="3469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k</a:t>
            </a:r>
            <a:endParaRPr lang="ru-RU" sz="32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98" name="TextBox 4097"/>
          <p:cNvSpPr txBox="1"/>
          <p:nvPr/>
        </p:nvSpPr>
        <p:spPr>
          <a:xfrm>
            <a:off x="4009373" y="1800155"/>
            <a:ext cx="38766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endParaRPr lang="ru-RU" sz="32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00" name="Прямоугольник 4099"/>
          <p:cNvSpPr/>
          <p:nvPr/>
        </p:nvSpPr>
        <p:spPr>
          <a:xfrm>
            <a:off x="4031568" y="2716553"/>
            <a:ext cx="2984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l</a:t>
            </a:r>
            <a:endParaRPr lang="ru-RU" sz="32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7903" y="3855029"/>
            <a:ext cx="3269690" cy="271809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1" name="TextBox 4100"/>
          <p:cNvSpPr txBox="1"/>
          <p:nvPr/>
        </p:nvSpPr>
        <p:spPr>
          <a:xfrm>
            <a:off x="4889475" y="972398"/>
            <a:ext cx="2957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endParaRPr lang="ru-RU" sz="32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02" name="TextBox 4101"/>
          <p:cNvSpPr txBox="1"/>
          <p:nvPr/>
        </p:nvSpPr>
        <p:spPr>
          <a:xfrm>
            <a:off x="4893890" y="1425187"/>
            <a:ext cx="3344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r</a:t>
            </a:r>
            <a:endParaRPr lang="ru-RU" sz="32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03" name="TextBox 4102"/>
          <p:cNvSpPr txBox="1"/>
          <p:nvPr/>
        </p:nvSpPr>
        <p:spPr>
          <a:xfrm>
            <a:off x="4898306" y="1806615"/>
            <a:ext cx="33002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e</a:t>
            </a:r>
            <a:endParaRPr lang="ru-RU" sz="32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04" name="TextBox 4103"/>
          <p:cNvSpPr txBox="1"/>
          <p:nvPr/>
        </p:nvSpPr>
        <p:spPr>
          <a:xfrm>
            <a:off x="4851277" y="2716554"/>
            <a:ext cx="38501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endParaRPr lang="ru-RU" sz="32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6635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41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2000"/>
                                        <p:tgtEl>
                                          <p:spTgt spid="41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2000"/>
                                        <p:tgtEl>
                                          <p:spTgt spid="41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2000"/>
                                        <p:tgtEl>
                                          <p:spTgt spid="41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198884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Great!</a:t>
            </a:r>
            <a:br>
              <a:rPr lang="en-US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Come to our supermarket again.</a:t>
            </a:r>
            <a:endParaRPr lang="ru-RU" b="1" i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Управляющая кнопка: возврат 4">
            <a:hlinkClick r:id="" action="ppaction://hlinkshowjump?jump=endshow" highlightClick="1"/>
          </p:cNvPr>
          <p:cNvSpPr/>
          <p:nvPr/>
        </p:nvSpPr>
        <p:spPr>
          <a:xfrm>
            <a:off x="7812360" y="6021288"/>
            <a:ext cx="864096" cy="521208"/>
          </a:xfrm>
          <a:prstGeom prst="actionButtonReturn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 err="1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1330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Ресурсы:</a:t>
            </a:r>
            <a:endParaRPr lang="ru-RU" b="1" i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1200" dirty="0">
                <a:latin typeface="Times New Roman" pitchFamily="18" charset="0"/>
                <a:cs typeface="Times New Roman" pitchFamily="18" charset="0"/>
                <a:hlinkClick r:id="rId2"/>
              </a:rPr>
              <a:t>http://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  <a:hlinkClick r:id="rId2"/>
              </a:rPr>
              <a:t>www.fid-gesundheitswissen.de/dms_files/00717_de.jpg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супермаркет (фон)</a:t>
            </a:r>
          </a:p>
          <a:p>
            <a:r>
              <a:rPr lang="en-US" sz="1200" dirty="0">
                <a:latin typeface="Times New Roman" pitchFamily="18" charset="0"/>
                <a:cs typeface="Times New Roman" pitchFamily="18" charset="0"/>
                <a:hlinkClick r:id="rId3"/>
              </a:rPr>
              <a:t>http://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  <a:hlinkClick r:id="rId3"/>
              </a:rPr>
              <a:t>www.gazeta-rassvet.ru/upload/iblock/9af/03_big.jpg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помидор</a:t>
            </a:r>
            <a:endParaRPr lang="en-US" sz="1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200" dirty="0">
                <a:latin typeface="Times New Roman" pitchFamily="18" charset="0"/>
                <a:cs typeface="Times New Roman" pitchFamily="18" charset="0"/>
                <a:hlinkClick r:id="rId4"/>
              </a:rPr>
              <a:t>http://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  <a:hlinkClick r:id="rId4"/>
              </a:rPr>
              <a:t>www.safegroup.ru/published/publicdata/SAFEGROUSERG/attachments/SC/products_pictures/KLO-A-T1255030117_enl.png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тележка в супермаркете</a:t>
            </a:r>
          </a:p>
          <a:p>
            <a:r>
              <a:rPr lang="en-US" sz="1200" dirty="0">
                <a:latin typeface="Times New Roman" pitchFamily="18" charset="0"/>
                <a:cs typeface="Times New Roman" pitchFamily="18" charset="0"/>
                <a:hlinkClick r:id="rId5"/>
              </a:rPr>
              <a:t>http://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  <a:hlinkClick r:id="rId5"/>
              </a:rPr>
              <a:t>www.kentavr.biz/images/disign/bdde1dd.jpg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супермаркет</a:t>
            </a:r>
          </a:p>
          <a:p>
            <a:r>
              <a:rPr lang="en-US" sz="1200" dirty="0">
                <a:latin typeface="Times New Roman" pitchFamily="18" charset="0"/>
                <a:cs typeface="Times New Roman" pitchFamily="18" charset="0"/>
                <a:hlinkClick r:id="rId6"/>
              </a:rPr>
              <a:t>http://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  <a:hlinkClick r:id="rId6"/>
              </a:rPr>
              <a:t>img1.liveinternet.ru/images/attach/c/10/111/388/111388859_1395644793_1350152140.jpg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пицца</a:t>
            </a:r>
            <a:endParaRPr lang="en-US" sz="1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200" dirty="0">
                <a:latin typeface="Times New Roman" pitchFamily="18" charset="0"/>
                <a:cs typeface="Times New Roman" pitchFamily="18" charset="0"/>
                <a:hlinkClick r:id="rId7"/>
              </a:rPr>
              <a:t>http://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  <a:hlinkClick r:id="rId7"/>
              </a:rPr>
              <a:t>savepic.ru/4458199.jpg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молоко</a:t>
            </a:r>
            <a:endParaRPr lang="en-US" sz="1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200" dirty="0">
                <a:latin typeface="Times New Roman" pitchFamily="18" charset="0"/>
                <a:cs typeface="Times New Roman" pitchFamily="18" charset="0"/>
                <a:hlinkClick r:id="rId8"/>
              </a:rPr>
              <a:t>http://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  <a:hlinkClick r:id="rId8"/>
              </a:rPr>
              <a:t>www.delivery-club.ru/pcs/705/340568_b.jpg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кола</a:t>
            </a:r>
          </a:p>
          <a:p>
            <a:r>
              <a:rPr lang="en-US" sz="1200" dirty="0">
                <a:latin typeface="Times New Roman" pitchFamily="18" charset="0"/>
                <a:cs typeface="Times New Roman" pitchFamily="18" charset="0"/>
                <a:hlinkClick r:id="rId9"/>
              </a:rPr>
              <a:t>http://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  <a:hlinkClick r:id="rId9"/>
              </a:rPr>
              <a:t>www.theora.com/images/slicedBread.jpg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хлеб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Управляющая кнопка: назад 3">
            <a:hlinkClick r:id="" action="ppaction://hlinkshowjump?jump=firstslide" highlightClick="1"/>
          </p:cNvPr>
          <p:cNvSpPr/>
          <p:nvPr/>
        </p:nvSpPr>
        <p:spPr>
          <a:xfrm>
            <a:off x="7888251" y="6014003"/>
            <a:ext cx="792088" cy="521208"/>
          </a:xfrm>
          <a:prstGeom prst="actionButtonBackPrevious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 err="1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40158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300</TotalTime>
  <Words>142</Words>
  <Application>Microsoft Office PowerPoint</Application>
  <PresentationFormat>Экран (4:3)</PresentationFormat>
  <Paragraphs>89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Интерактивный кроссворд  “At the Supermarket”</vt:lpstr>
      <vt:lpstr>Сегодня мы отправляемся за покупками в супермаркет. Чтобы проверить ответ, щёлкните по слайду. Чтобы продолжить делать покупки, нажмите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Great! Come to our supermarket again.</vt:lpstr>
      <vt:lpstr>Ресурсы: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At the supermarket</dc:title>
  <cp:lastModifiedBy>inna</cp:lastModifiedBy>
  <cp:revision>45</cp:revision>
  <dcterms:modified xsi:type="dcterms:W3CDTF">2015-01-12T18:25:36Z</dcterms:modified>
</cp:coreProperties>
</file>