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Default Extension="png" ContentType="image/png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6" r:id="rId2"/>
  </p:sldMasterIdLst>
  <p:sldIdLst>
    <p:sldId id="256" r:id="rId3"/>
    <p:sldId id="258" r:id="rId4"/>
    <p:sldId id="271" r:id="rId5"/>
    <p:sldId id="275" r:id="rId6"/>
    <p:sldId id="277" r:id="rId7"/>
    <p:sldId id="278" r:id="rId8"/>
    <p:sldId id="279" r:id="rId9"/>
    <p:sldId id="280" r:id="rId10"/>
    <p:sldId id="281" r:id="rId11"/>
    <p:sldId id="282" r:id="rId12"/>
    <p:sldId id="283" r:id="rId13"/>
    <p:sldId id="284" r:id="rId14"/>
    <p:sldId id="285" r:id="rId15"/>
    <p:sldId id="286" r:id="rId16"/>
    <p:sldId id="263" r:id="rId17"/>
    <p:sldId id="259" r:id="rId18"/>
    <p:sldId id="261" r:id="rId19"/>
    <p:sldId id="287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C89800"/>
    <a:srgbClr val="003300"/>
    <a:srgbClr val="A47D00"/>
    <a:srgbClr val="FCD5B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84" y="-540"/>
      </p:cViewPr>
      <p:guideLst>
        <p:guide orient="horz" pos="2341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035D928-2D0D-4EE6-9E25-A779C97F3FF8}" type="doc">
      <dgm:prSet loTypeId="urn:microsoft.com/office/officeart/2005/8/layout/arrow2" loCatId="process" qsTypeId="urn:microsoft.com/office/officeart/2005/8/quickstyle/3d2" qsCatId="3D" csTypeId="urn:microsoft.com/office/officeart/2005/8/colors/accent3_1" csCatId="accent3" phldr="1"/>
      <dgm:spPr/>
    </dgm:pt>
    <dgm:pt modelId="{B07CD874-B4F1-4DF8-A05B-A1C3B45F0D98}">
      <dgm:prSet phldrT="[Текст]" custT="1"/>
      <dgm:spPr>
        <a:solidFill>
          <a:schemeClr val="accent6">
            <a:lumMod val="40000"/>
            <a:lumOff val="60000"/>
          </a:schemeClr>
        </a:solidFill>
        <a:ln>
          <a:solidFill>
            <a:schemeClr val="bg2">
              <a:lumMod val="50000"/>
            </a:schemeClr>
          </a:solidFill>
        </a:ln>
      </dgm:spPr>
      <dgm:t>
        <a:bodyPr/>
        <a:lstStyle/>
        <a:p>
          <a:pPr algn="ctr"/>
          <a:r>
            <a:rPr lang="ru-RU" sz="2000" b="1" dirty="0" smtClean="0">
              <a:solidFill>
                <a:srgbClr val="003300"/>
              </a:solidFill>
            </a:rPr>
            <a:t>Открой учебник,</a:t>
          </a:r>
        </a:p>
        <a:p>
          <a:pPr algn="ctr"/>
          <a:r>
            <a:rPr lang="ru-RU" sz="2400" b="1" dirty="0" smtClean="0">
              <a:solidFill>
                <a:srgbClr val="C00000"/>
              </a:solidFill>
            </a:rPr>
            <a:t>§ 37  </a:t>
          </a:r>
          <a:endParaRPr lang="ru-RU" sz="2400" b="1" dirty="0">
            <a:solidFill>
              <a:srgbClr val="C00000"/>
            </a:solidFill>
          </a:endParaRPr>
        </a:p>
      </dgm:t>
    </dgm:pt>
    <dgm:pt modelId="{AF7F45F8-E6FC-478E-A746-8D67EB93770A}" type="parTrans" cxnId="{35A6B0BC-5B30-4D20-B62A-75556521F275}">
      <dgm:prSet/>
      <dgm:spPr/>
      <dgm:t>
        <a:bodyPr/>
        <a:lstStyle/>
        <a:p>
          <a:endParaRPr lang="ru-RU"/>
        </a:p>
      </dgm:t>
    </dgm:pt>
    <dgm:pt modelId="{AB3777C7-2F5F-461A-A8EA-B1BDD4391B7E}" type="sibTrans" cxnId="{35A6B0BC-5B30-4D20-B62A-75556521F275}">
      <dgm:prSet/>
      <dgm:spPr/>
      <dgm:t>
        <a:bodyPr/>
        <a:lstStyle/>
        <a:p>
          <a:endParaRPr lang="ru-RU"/>
        </a:p>
      </dgm:t>
    </dgm:pt>
    <dgm:pt modelId="{40C100EA-03EF-4866-B3FD-2887908C8AC3}">
      <dgm:prSet phldrT="[Текст]" custT="1"/>
      <dgm:spPr>
        <a:solidFill>
          <a:schemeClr val="accent6">
            <a:lumMod val="40000"/>
            <a:lumOff val="60000"/>
          </a:schemeClr>
        </a:solidFill>
        <a:ln>
          <a:solidFill>
            <a:schemeClr val="bg2">
              <a:lumMod val="50000"/>
            </a:schemeClr>
          </a:solidFill>
        </a:ln>
      </dgm:spPr>
      <dgm:t>
        <a:bodyPr anchor="ctr"/>
        <a:lstStyle/>
        <a:p>
          <a:pPr algn="ctr"/>
          <a:r>
            <a:rPr lang="ru-RU" sz="1800" b="1" dirty="0" smtClean="0">
              <a:solidFill>
                <a:srgbClr val="003300"/>
              </a:solidFill>
            </a:rPr>
            <a:t>Повтори материал «Строение атома. Состав атомных ядер»</a:t>
          </a:r>
          <a:endParaRPr lang="ru-RU" sz="1800" b="1" dirty="0">
            <a:solidFill>
              <a:srgbClr val="003300"/>
            </a:solidFill>
          </a:endParaRPr>
        </a:p>
      </dgm:t>
    </dgm:pt>
    <dgm:pt modelId="{49BCA848-AC18-4792-BF1D-E0A4BC61B920}" type="parTrans" cxnId="{03CBC755-2D06-4FC3-B55B-063DFF717B18}">
      <dgm:prSet/>
      <dgm:spPr/>
      <dgm:t>
        <a:bodyPr/>
        <a:lstStyle/>
        <a:p>
          <a:endParaRPr lang="ru-RU"/>
        </a:p>
      </dgm:t>
    </dgm:pt>
    <dgm:pt modelId="{04D2CA30-B5F1-4AEC-9A7A-1F01CF8F3E71}" type="sibTrans" cxnId="{03CBC755-2D06-4FC3-B55B-063DFF717B18}">
      <dgm:prSet/>
      <dgm:spPr/>
      <dgm:t>
        <a:bodyPr/>
        <a:lstStyle/>
        <a:p>
          <a:endParaRPr lang="ru-RU"/>
        </a:p>
      </dgm:t>
    </dgm:pt>
    <dgm:pt modelId="{95BD9923-A303-48C1-B8CA-EBB3D435056E}">
      <dgm:prSet phldrT="[Текст]" custT="1"/>
      <dgm:spPr>
        <a:solidFill>
          <a:schemeClr val="accent6">
            <a:lumMod val="40000"/>
            <a:lumOff val="60000"/>
          </a:schemeClr>
        </a:solidFill>
        <a:ln>
          <a:solidFill>
            <a:schemeClr val="bg2">
              <a:lumMod val="50000"/>
            </a:schemeClr>
          </a:solidFill>
        </a:ln>
      </dgm:spPr>
      <dgm:t>
        <a:bodyPr anchor="ctr"/>
        <a:lstStyle/>
        <a:p>
          <a:pPr algn="ctr"/>
          <a:r>
            <a:rPr lang="ru-RU" sz="2000" b="1" dirty="0" smtClean="0">
              <a:solidFill>
                <a:srgbClr val="003300"/>
              </a:solidFill>
            </a:rPr>
            <a:t>Пройди</a:t>
          </a:r>
        </a:p>
        <a:p>
          <a:pPr algn="ctr"/>
          <a:r>
            <a:rPr lang="ru-RU" sz="2000" b="1" dirty="0" smtClean="0">
              <a:solidFill>
                <a:srgbClr val="003300"/>
              </a:solidFill>
            </a:rPr>
            <a:t>тест заново!</a:t>
          </a:r>
          <a:endParaRPr lang="ru-RU" sz="2000" b="1" dirty="0">
            <a:solidFill>
              <a:srgbClr val="003300"/>
            </a:solidFill>
          </a:endParaRPr>
        </a:p>
      </dgm:t>
    </dgm:pt>
    <dgm:pt modelId="{A2EE4DE9-F5D9-4619-8E84-79203C55BF5A}" type="parTrans" cxnId="{B57A3870-7651-48EA-B27A-BC1769B5E928}">
      <dgm:prSet/>
      <dgm:spPr/>
      <dgm:t>
        <a:bodyPr/>
        <a:lstStyle/>
        <a:p>
          <a:endParaRPr lang="ru-RU"/>
        </a:p>
      </dgm:t>
    </dgm:pt>
    <dgm:pt modelId="{0D78AD49-562E-42C7-B5CD-367DE4283838}" type="sibTrans" cxnId="{B57A3870-7651-48EA-B27A-BC1769B5E928}">
      <dgm:prSet/>
      <dgm:spPr/>
      <dgm:t>
        <a:bodyPr/>
        <a:lstStyle/>
        <a:p>
          <a:endParaRPr lang="ru-RU"/>
        </a:p>
      </dgm:t>
    </dgm:pt>
    <dgm:pt modelId="{3F2B2920-8FE4-4B57-8B48-8FA87CF27F53}" type="pres">
      <dgm:prSet presAssocID="{E035D928-2D0D-4EE6-9E25-A779C97F3FF8}" presName="arrowDiagram" presStyleCnt="0">
        <dgm:presLayoutVars>
          <dgm:chMax val="5"/>
          <dgm:dir/>
          <dgm:resizeHandles val="exact"/>
        </dgm:presLayoutVars>
      </dgm:prSet>
      <dgm:spPr/>
    </dgm:pt>
    <dgm:pt modelId="{9763B235-C889-489B-8697-8E3F4107E53C}" type="pres">
      <dgm:prSet presAssocID="{E035D928-2D0D-4EE6-9E25-A779C97F3FF8}" presName="arrow" presStyleLbl="bgShp" presStyleIdx="0" presStyleCnt="1" custScaleX="134368"/>
      <dgm:spPr>
        <a:solidFill>
          <a:schemeClr val="bg2">
            <a:lumMod val="50000"/>
          </a:schemeClr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z="-152400" prstMaterial="matte">
          <a:bevelT w="127000" h="63500"/>
        </a:sp3d>
      </dgm:spPr>
    </dgm:pt>
    <dgm:pt modelId="{ECA95CF1-B67C-43D9-96BB-96B7EFBCDBDF}" type="pres">
      <dgm:prSet presAssocID="{E035D928-2D0D-4EE6-9E25-A779C97F3FF8}" presName="arrowDiagram3" presStyleCnt="0"/>
      <dgm:spPr/>
    </dgm:pt>
    <dgm:pt modelId="{A47900DF-5FFE-4468-88D4-133333BC3DF9}" type="pres">
      <dgm:prSet presAssocID="{B07CD874-B4F1-4DF8-A05B-A1C3B45F0D98}" presName="bullet3a" presStyleLbl="node1" presStyleIdx="0" presStyleCnt="3" custLinFactX="-100000" custLinFactY="-16623" custLinFactNeighborX="-137387" custLinFactNeighborY="-100000"/>
      <dgm:spPr>
        <a:solidFill>
          <a:schemeClr val="accent6">
            <a:lumMod val="75000"/>
          </a:schemeClr>
        </a:solidFill>
      </dgm:spPr>
    </dgm:pt>
    <dgm:pt modelId="{A1E654F4-03A4-4702-8F4A-89B16B8E7350}" type="pres">
      <dgm:prSet presAssocID="{B07CD874-B4F1-4DF8-A05B-A1C3B45F0D98}" presName="textBox3a" presStyleLbl="revTx" presStyleIdx="0" presStyleCnt="3" custLinFactNeighborX="-77299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04D94212-BF96-4908-8903-DBF0906E0A01}" type="pres">
      <dgm:prSet presAssocID="{40C100EA-03EF-4866-B3FD-2887908C8AC3}" presName="bullet3b" presStyleLbl="node1" presStyleIdx="1" presStyleCnt="3"/>
      <dgm:spPr>
        <a:solidFill>
          <a:schemeClr val="accent6">
            <a:lumMod val="75000"/>
          </a:schemeClr>
        </a:solidFill>
      </dgm:spPr>
    </dgm:pt>
    <dgm:pt modelId="{5F2686A8-59EC-4075-B4EB-BAD0BE3972FB}" type="pres">
      <dgm:prSet presAssocID="{40C100EA-03EF-4866-B3FD-2887908C8AC3}" presName="textBox3b" presStyleLbl="revTx" presStyleIdx="1" presStyleCnt="3" custScaleX="175645" custScaleY="74549" custLinFactNeighborX="-25065" custLinFactNeighborY="-1686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A244C89D-3E61-4EF0-942E-25BEB81FF7D7}" type="pres">
      <dgm:prSet presAssocID="{95BD9923-A303-48C1-B8CA-EBB3D435056E}" presName="bullet3c" presStyleLbl="node1" presStyleIdx="2" presStyleCnt="3"/>
      <dgm:spPr>
        <a:solidFill>
          <a:schemeClr val="accent6">
            <a:lumMod val="75000"/>
          </a:schemeClr>
        </a:solidFill>
      </dgm:spPr>
    </dgm:pt>
    <dgm:pt modelId="{35167DD4-C6E4-426A-925A-F29201780858}" type="pres">
      <dgm:prSet presAssocID="{95BD9923-A303-48C1-B8CA-EBB3D435056E}" presName="textBox3c" presStyleLbl="revTx" presStyleIdx="2" presStyleCnt="3" custScaleX="129987" custScaleY="36626" custLinFactNeighborX="21502" custLinFactNeighborY="-27715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</dgm:ptLst>
  <dgm:cxnLst>
    <dgm:cxn modelId="{4DEF14C8-7950-4100-8A40-3EB29CD111C8}" type="presOf" srcId="{E035D928-2D0D-4EE6-9E25-A779C97F3FF8}" destId="{3F2B2920-8FE4-4B57-8B48-8FA87CF27F53}" srcOrd="0" destOrd="0" presId="urn:microsoft.com/office/officeart/2005/8/layout/arrow2"/>
    <dgm:cxn modelId="{35A6B0BC-5B30-4D20-B62A-75556521F275}" srcId="{E035D928-2D0D-4EE6-9E25-A779C97F3FF8}" destId="{B07CD874-B4F1-4DF8-A05B-A1C3B45F0D98}" srcOrd="0" destOrd="0" parTransId="{AF7F45F8-E6FC-478E-A746-8D67EB93770A}" sibTransId="{AB3777C7-2F5F-461A-A8EA-B1BDD4391B7E}"/>
    <dgm:cxn modelId="{B57A3870-7651-48EA-B27A-BC1769B5E928}" srcId="{E035D928-2D0D-4EE6-9E25-A779C97F3FF8}" destId="{95BD9923-A303-48C1-B8CA-EBB3D435056E}" srcOrd="2" destOrd="0" parTransId="{A2EE4DE9-F5D9-4619-8E84-79203C55BF5A}" sibTransId="{0D78AD49-562E-42C7-B5CD-367DE4283838}"/>
    <dgm:cxn modelId="{03CBC755-2D06-4FC3-B55B-063DFF717B18}" srcId="{E035D928-2D0D-4EE6-9E25-A779C97F3FF8}" destId="{40C100EA-03EF-4866-B3FD-2887908C8AC3}" srcOrd="1" destOrd="0" parTransId="{49BCA848-AC18-4792-BF1D-E0A4BC61B920}" sibTransId="{04D2CA30-B5F1-4AEC-9A7A-1F01CF8F3E71}"/>
    <dgm:cxn modelId="{2CBCB699-173D-48BC-8213-58DB7B30FF10}" type="presOf" srcId="{B07CD874-B4F1-4DF8-A05B-A1C3B45F0D98}" destId="{A1E654F4-03A4-4702-8F4A-89B16B8E7350}" srcOrd="0" destOrd="0" presId="urn:microsoft.com/office/officeart/2005/8/layout/arrow2"/>
    <dgm:cxn modelId="{B2696F4A-423F-4E3F-8579-102F0BB389E5}" type="presOf" srcId="{40C100EA-03EF-4866-B3FD-2887908C8AC3}" destId="{5F2686A8-59EC-4075-B4EB-BAD0BE3972FB}" srcOrd="0" destOrd="0" presId="urn:microsoft.com/office/officeart/2005/8/layout/arrow2"/>
    <dgm:cxn modelId="{0622810F-1D17-4496-AB63-A0F737DB8B80}" type="presOf" srcId="{95BD9923-A303-48C1-B8CA-EBB3D435056E}" destId="{35167DD4-C6E4-426A-925A-F29201780858}" srcOrd="0" destOrd="0" presId="urn:microsoft.com/office/officeart/2005/8/layout/arrow2"/>
    <dgm:cxn modelId="{A32DAF4E-9873-4266-BCEC-1B3DC2E2FABC}" type="presParOf" srcId="{3F2B2920-8FE4-4B57-8B48-8FA87CF27F53}" destId="{9763B235-C889-489B-8697-8E3F4107E53C}" srcOrd="0" destOrd="0" presId="urn:microsoft.com/office/officeart/2005/8/layout/arrow2"/>
    <dgm:cxn modelId="{85921335-FD82-4A32-A03B-E00517EC956B}" type="presParOf" srcId="{3F2B2920-8FE4-4B57-8B48-8FA87CF27F53}" destId="{ECA95CF1-B67C-43D9-96BB-96B7EFBCDBDF}" srcOrd="1" destOrd="0" presId="urn:microsoft.com/office/officeart/2005/8/layout/arrow2"/>
    <dgm:cxn modelId="{7ED5E67F-29F1-42DE-A2AD-E086CBE954D2}" type="presParOf" srcId="{ECA95CF1-B67C-43D9-96BB-96B7EFBCDBDF}" destId="{A47900DF-5FFE-4468-88D4-133333BC3DF9}" srcOrd="0" destOrd="0" presId="urn:microsoft.com/office/officeart/2005/8/layout/arrow2"/>
    <dgm:cxn modelId="{17BC320C-A976-4433-8EA6-9DFD6D60ABC8}" type="presParOf" srcId="{ECA95CF1-B67C-43D9-96BB-96B7EFBCDBDF}" destId="{A1E654F4-03A4-4702-8F4A-89B16B8E7350}" srcOrd="1" destOrd="0" presId="urn:microsoft.com/office/officeart/2005/8/layout/arrow2"/>
    <dgm:cxn modelId="{33AF22A8-5116-41CF-B529-E9946E16C76A}" type="presParOf" srcId="{ECA95CF1-B67C-43D9-96BB-96B7EFBCDBDF}" destId="{04D94212-BF96-4908-8903-DBF0906E0A01}" srcOrd="2" destOrd="0" presId="urn:microsoft.com/office/officeart/2005/8/layout/arrow2"/>
    <dgm:cxn modelId="{1F4BEB4B-6C6D-4AFD-9E10-7C19C17A325F}" type="presParOf" srcId="{ECA95CF1-B67C-43D9-96BB-96B7EFBCDBDF}" destId="{5F2686A8-59EC-4075-B4EB-BAD0BE3972FB}" srcOrd="3" destOrd="0" presId="urn:microsoft.com/office/officeart/2005/8/layout/arrow2"/>
    <dgm:cxn modelId="{6F0D00E7-FB80-434B-81CF-0873CD2E25F8}" type="presParOf" srcId="{ECA95CF1-B67C-43D9-96BB-96B7EFBCDBDF}" destId="{A244C89D-3E61-4EF0-942E-25BEB81FF7D7}" srcOrd="4" destOrd="0" presId="urn:microsoft.com/office/officeart/2005/8/layout/arrow2"/>
    <dgm:cxn modelId="{56F15EAF-075D-4152-95E0-FFCE586FC952}" type="presParOf" srcId="{ECA95CF1-B67C-43D9-96BB-96B7EFBCDBDF}" destId="{35167DD4-C6E4-426A-925A-F29201780858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035D928-2D0D-4EE6-9E25-A779C97F3FF8}" type="doc">
      <dgm:prSet loTypeId="urn:microsoft.com/office/officeart/2005/8/layout/arrow2" loCatId="process" qsTypeId="urn:microsoft.com/office/officeart/2005/8/quickstyle/3d2" qsCatId="3D" csTypeId="urn:microsoft.com/office/officeart/2005/8/colors/accent3_1" csCatId="accent3" phldr="1"/>
      <dgm:spPr/>
    </dgm:pt>
    <dgm:pt modelId="{B07CD874-B4F1-4DF8-A05B-A1C3B45F0D98}">
      <dgm:prSet phldrT="[Текст]" custT="1"/>
      <dgm:spPr>
        <a:solidFill>
          <a:schemeClr val="accent6">
            <a:lumMod val="40000"/>
            <a:lumOff val="60000"/>
          </a:schemeClr>
        </a:solidFill>
        <a:ln>
          <a:solidFill>
            <a:schemeClr val="bg2">
              <a:lumMod val="50000"/>
            </a:schemeClr>
          </a:solidFill>
        </a:ln>
      </dgm:spPr>
      <dgm:t>
        <a:bodyPr/>
        <a:lstStyle/>
        <a:p>
          <a:pPr algn="ctr"/>
          <a:r>
            <a:rPr lang="ru-RU" sz="2000" b="1" dirty="0" smtClean="0">
              <a:solidFill>
                <a:srgbClr val="003300"/>
              </a:solidFill>
            </a:rPr>
            <a:t>Открой учебник,</a:t>
          </a:r>
        </a:p>
        <a:p>
          <a:pPr algn="ctr"/>
          <a:r>
            <a:rPr lang="ru-RU" sz="2400" b="1" dirty="0" smtClean="0">
              <a:solidFill>
                <a:srgbClr val="C00000"/>
              </a:solidFill>
            </a:rPr>
            <a:t>§ 37  </a:t>
          </a:r>
          <a:endParaRPr lang="ru-RU" sz="2400" b="1" dirty="0">
            <a:solidFill>
              <a:srgbClr val="C00000"/>
            </a:solidFill>
          </a:endParaRPr>
        </a:p>
      </dgm:t>
    </dgm:pt>
    <dgm:pt modelId="{AF7F45F8-E6FC-478E-A746-8D67EB93770A}" type="parTrans" cxnId="{35A6B0BC-5B30-4D20-B62A-75556521F275}">
      <dgm:prSet/>
      <dgm:spPr/>
      <dgm:t>
        <a:bodyPr/>
        <a:lstStyle/>
        <a:p>
          <a:endParaRPr lang="ru-RU"/>
        </a:p>
      </dgm:t>
    </dgm:pt>
    <dgm:pt modelId="{AB3777C7-2F5F-461A-A8EA-B1BDD4391B7E}" type="sibTrans" cxnId="{35A6B0BC-5B30-4D20-B62A-75556521F275}">
      <dgm:prSet/>
      <dgm:spPr/>
      <dgm:t>
        <a:bodyPr/>
        <a:lstStyle/>
        <a:p>
          <a:endParaRPr lang="ru-RU"/>
        </a:p>
      </dgm:t>
    </dgm:pt>
    <dgm:pt modelId="{40C100EA-03EF-4866-B3FD-2887908C8AC3}">
      <dgm:prSet phldrT="[Текст]" custT="1"/>
      <dgm:spPr>
        <a:solidFill>
          <a:schemeClr val="accent6">
            <a:lumMod val="40000"/>
            <a:lumOff val="60000"/>
          </a:schemeClr>
        </a:solidFill>
        <a:ln>
          <a:solidFill>
            <a:schemeClr val="bg2">
              <a:lumMod val="50000"/>
            </a:schemeClr>
          </a:solidFill>
        </a:ln>
      </dgm:spPr>
      <dgm:t>
        <a:bodyPr anchor="ctr"/>
        <a:lstStyle/>
        <a:p>
          <a:pPr algn="ctr"/>
          <a:r>
            <a:rPr lang="ru-RU" sz="1800" b="1" dirty="0" smtClean="0">
              <a:solidFill>
                <a:srgbClr val="003300"/>
              </a:solidFill>
            </a:rPr>
            <a:t>Повтори материал «Строение электронных оболочек атомов»</a:t>
          </a:r>
          <a:endParaRPr lang="ru-RU" sz="1800" b="1" dirty="0">
            <a:solidFill>
              <a:srgbClr val="003300"/>
            </a:solidFill>
          </a:endParaRPr>
        </a:p>
      </dgm:t>
    </dgm:pt>
    <dgm:pt modelId="{49BCA848-AC18-4792-BF1D-E0A4BC61B920}" type="parTrans" cxnId="{03CBC755-2D06-4FC3-B55B-063DFF717B18}">
      <dgm:prSet/>
      <dgm:spPr/>
      <dgm:t>
        <a:bodyPr/>
        <a:lstStyle/>
        <a:p>
          <a:endParaRPr lang="ru-RU"/>
        </a:p>
      </dgm:t>
    </dgm:pt>
    <dgm:pt modelId="{04D2CA30-B5F1-4AEC-9A7A-1F01CF8F3E71}" type="sibTrans" cxnId="{03CBC755-2D06-4FC3-B55B-063DFF717B18}">
      <dgm:prSet/>
      <dgm:spPr/>
      <dgm:t>
        <a:bodyPr/>
        <a:lstStyle/>
        <a:p>
          <a:endParaRPr lang="ru-RU"/>
        </a:p>
      </dgm:t>
    </dgm:pt>
    <dgm:pt modelId="{95BD9923-A303-48C1-B8CA-EBB3D435056E}">
      <dgm:prSet phldrT="[Текст]" custT="1"/>
      <dgm:spPr>
        <a:solidFill>
          <a:schemeClr val="accent6">
            <a:lumMod val="40000"/>
            <a:lumOff val="60000"/>
          </a:schemeClr>
        </a:solidFill>
        <a:ln>
          <a:solidFill>
            <a:schemeClr val="bg2">
              <a:lumMod val="50000"/>
            </a:schemeClr>
          </a:solidFill>
        </a:ln>
      </dgm:spPr>
      <dgm:t>
        <a:bodyPr anchor="ctr"/>
        <a:lstStyle/>
        <a:p>
          <a:pPr algn="ctr"/>
          <a:r>
            <a:rPr lang="ru-RU" sz="2000" b="1" dirty="0" smtClean="0">
              <a:solidFill>
                <a:srgbClr val="003300"/>
              </a:solidFill>
            </a:rPr>
            <a:t>Пройди</a:t>
          </a:r>
        </a:p>
        <a:p>
          <a:pPr algn="ctr"/>
          <a:r>
            <a:rPr lang="ru-RU" sz="2000" b="1" dirty="0" smtClean="0">
              <a:solidFill>
                <a:srgbClr val="003300"/>
              </a:solidFill>
            </a:rPr>
            <a:t>тест заново!</a:t>
          </a:r>
          <a:endParaRPr lang="ru-RU" sz="2000" b="1" dirty="0">
            <a:solidFill>
              <a:srgbClr val="003300"/>
            </a:solidFill>
          </a:endParaRPr>
        </a:p>
      </dgm:t>
    </dgm:pt>
    <dgm:pt modelId="{A2EE4DE9-F5D9-4619-8E84-79203C55BF5A}" type="parTrans" cxnId="{B57A3870-7651-48EA-B27A-BC1769B5E928}">
      <dgm:prSet/>
      <dgm:spPr/>
      <dgm:t>
        <a:bodyPr/>
        <a:lstStyle/>
        <a:p>
          <a:endParaRPr lang="ru-RU"/>
        </a:p>
      </dgm:t>
    </dgm:pt>
    <dgm:pt modelId="{0D78AD49-562E-42C7-B5CD-367DE4283838}" type="sibTrans" cxnId="{B57A3870-7651-48EA-B27A-BC1769B5E928}">
      <dgm:prSet/>
      <dgm:spPr/>
      <dgm:t>
        <a:bodyPr/>
        <a:lstStyle/>
        <a:p>
          <a:endParaRPr lang="ru-RU"/>
        </a:p>
      </dgm:t>
    </dgm:pt>
    <dgm:pt modelId="{3F2B2920-8FE4-4B57-8B48-8FA87CF27F53}" type="pres">
      <dgm:prSet presAssocID="{E035D928-2D0D-4EE6-9E25-A779C97F3FF8}" presName="arrowDiagram" presStyleCnt="0">
        <dgm:presLayoutVars>
          <dgm:chMax val="5"/>
          <dgm:dir/>
          <dgm:resizeHandles val="exact"/>
        </dgm:presLayoutVars>
      </dgm:prSet>
      <dgm:spPr/>
    </dgm:pt>
    <dgm:pt modelId="{9763B235-C889-489B-8697-8E3F4107E53C}" type="pres">
      <dgm:prSet presAssocID="{E035D928-2D0D-4EE6-9E25-A779C97F3FF8}" presName="arrow" presStyleLbl="bgShp" presStyleIdx="0" presStyleCnt="1" custScaleX="134368"/>
      <dgm:spPr>
        <a:solidFill>
          <a:schemeClr val="bg2">
            <a:lumMod val="50000"/>
          </a:schemeClr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z="-152400" prstMaterial="matte">
          <a:bevelT w="127000" h="63500"/>
        </a:sp3d>
      </dgm:spPr>
    </dgm:pt>
    <dgm:pt modelId="{ECA95CF1-B67C-43D9-96BB-96B7EFBCDBDF}" type="pres">
      <dgm:prSet presAssocID="{E035D928-2D0D-4EE6-9E25-A779C97F3FF8}" presName="arrowDiagram3" presStyleCnt="0"/>
      <dgm:spPr/>
    </dgm:pt>
    <dgm:pt modelId="{A47900DF-5FFE-4468-88D4-133333BC3DF9}" type="pres">
      <dgm:prSet presAssocID="{B07CD874-B4F1-4DF8-A05B-A1C3B45F0D98}" presName="bullet3a" presStyleLbl="node1" presStyleIdx="0" presStyleCnt="3" custLinFactX="-100000" custLinFactY="-16623" custLinFactNeighborX="-137387" custLinFactNeighborY="-100000"/>
      <dgm:spPr>
        <a:solidFill>
          <a:schemeClr val="accent6">
            <a:lumMod val="75000"/>
          </a:schemeClr>
        </a:solidFill>
      </dgm:spPr>
    </dgm:pt>
    <dgm:pt modelId="{A1E654F4-03A4-4702-8F4A-89B16B8E7350}" type="pres">
      <dgm:prSet presAssocID="{B07CD874-B4F1-4DF8-A05B-A1C3B45F0D98}" presName="textBox3a" presStyleLbl="revTx" presStyleIdx="0" presStyleCnt="3" custLinFactNeighborX="-77299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04D94212-BF96-4908-8903-DBF0906E0A01}" type="pres">
      <dgm:prSet presAssocID="{40C100EA-03EF-4866-B3FD-2887908C8AC3}" presName="bullet3b" presStyleLbl="node1" presStyleIdx="1" presStyleCnt="3"/>
      <dgm:spPr>
        <a:solidFill>
          <a:schemeClr val="accent6">
            <a:lumMod val="75000"/>
          </a:schemeClr>
        </a:solidFill>
      </dgm:spPr>
    </dgm:pt>
    <dgm:pt modelId="{5F2686A8-59EC-4075-B4EB-BAD0BE3972FB}" type="pres">
      <dgm:prSet presAssocID="{40C100EA-03EF-4866-B3FD-2887908C8AC3}" presName="textBox3b" presStyleLbl="revTx" presStyleIdx="1" presStyleCnt="3" custScaleX="175645" custScaleY="74549" custLinFactNeighborX="-25065" custLinFactNeighborY="-1686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A244C89D-3E61-4EF0-942E-25BEB81FF7D7}" type="pres">
      <dgm:prSet presAssocID="{95BD9923-A303-48C1-B8CA-EBB3D435056E}" presName="bullet3c" presStyleLbl="node1" presStyleIdx="2" presStyleCnt="3"/>
      <dgm:spPr>
        <a:solidFill>
          <a:schemeClr val="accent6">
            <a:lumMod val="75000"/>
          </a:schemeClr>
        </a:solidFill>
      </dgm:spPr>
    </dgm:pt>
    <dgm:pt modelId="{35167DD4-C6E4-426A-925A-F29201780858}" type="pres">
      <dgm:prSet presAssocID="{95BD9923-A303-48C1-B8CA-EBB3D435056E}" presName="textBox3c" presStyleLbl="revTx" presStyleIdx="2" presStyleCnt="3" custScaleX="129987" custScaleY="36626" custLinFactNeighborX="21502" custLinFactNeighborY="-27715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</dgm:ptLst>
  <dgm:cxnLst>
    <dgm:cxn modelId="{35A6B0BC-5B30-4D20-B62A-75556521F275}" srcId="{E035D928-2D0D-4EE6-9E25-A779C97F3FF8}" destId="{B07CD874-B4F1-4DF8-A05B-A1C3B45F0D98}" srcOrd="0" destOrd="0" parTransId="{AF7F45F8-E6FC-478E-A746-8D67EB93770A}" sibTransId="{AB3777C7-2F5F-461A-A8EA-B1BDD4391B7E}"/>
    <dgm:cxn modelId="{B57A3870-7651-48EA-B27A-BC1769B5E928}" srcId="{E035D928-2D0D-4EE6-9E25-A779C97F3FF8}" destId="{95BD9923-A303-48C1-B8CA-EBB3D435056E}" srcOrd="2" destOrd="0" parTransId="{A2EE4DE9-F5D9-4619-8E84-79203C55BF5A}" sibTransId="{0D78AD49-562E-42C7-B5CD-367DE4283838}"/>
    <dgm:cxn modelId="{1031F9A3-494B-4549-8734-BFC6B6650882}" type="presOf" srcId="{95BD9923-A303-48C1-B8CA-EBB3D435056E}" destId="{35167DD4-C6E4-426A-925A-F29201780858}" srcOrd="0" destOrd="0" presId="urn:microsoft.com/office/officeart/2005/8/layout/arrow2"/>
    <dgm:cxn modelId="{03CBC755-2D06-4FC3-B55B-063DFF717B18}" srcId="{E035D928-2D0D-4EE6-9E25-A779C97F3FF8}" destId="{40C100EA-03EF-4866-B3FD-2887908C8AC3}" srcOrd="1" destOrd="0" parTransId="{49BCA848-AC18-4792-BF1D-E0A4BC61B920}" sibTransId="{04D2CA30-B5F1-4AEC-9A7A-1F01CF8F3E71}"/>
    <dgm:cxn modelId="{595FD013-8EFF-4D8F-9F9B-5684BACB8B81}" type="presOf" srcId="{40C100EA-03EF-4866-B3FD-2887908C8AC3}" destId="{5F2686A8-59EC-4075-B4EB-BAD0BE3972FB}" srcOrd="0" destOrd="0" presId="urn:microsoft.com/office/officeart/2005/8/layout/arrow2"/>
    <dgm:cxn modelId="{E832F17B-228C-4CC6-9D5C-A51C111E3E77}" type="presOf" srcId="{B07CD874-B4F1-4DF8-A05B-A1C3B45F0D98}" destId="{A1E654F4-03A4-4702-8F4A-89B16B8E7350}" srcOrd="0" destOrd="0" presId="urn:microsoft.com/office/officeart/2005/8/layout/arrow2"/>
    <dgm:cxn modelId="{98E546DF-0FBB-49AC-B8BB-A5A49A7C6FEB}" type="presOf" srcId="{E035D928-2D0D-4EE6-9E25-A779C97F3FF8}" destId="{3F2B2920-8FE4-4B57-8B48-8FA87CF27F53}" srcOrd="0" destOrd="0" presId="urn:microsoft.com/office/officeart/2005/8/layout/arrow2"/>
    <dgm:cxn modelId="{6C8FBDAE-9868-4FCA-AA89-99E1DEC9F3DC}" type="presParOf" srcId="{3F2B2920-8FE4-4B57-8B48-8FA87CF27F53}" destId="{9763B235-C889-489B-8697-8E3F4107E53C}" srcOrd="0" destOrd="0" presId="urn:microsoft.com/office/officeart/2005/8/layout/arrow2"/>
    <dgm:cxn modelId="{0637F6E3-AE5E-4C76-8D24-B919796F85A5}" type="presParOf" srcId="{3F2B2920-8FE4-4B57-8B48-8FA87CF27F53}" destId="{ECA95CF1-B67C-43D9-96BB-96B7EFBCDBDF}" srcOrd="1" destOrd="0" presId="urn:microsoft.com/office/officeart/2005/8/layout/arrow2"/>
    <dgm:cxn modelId="{F0AE8E30-4B05-4CB1-B1DE-EF8510290038}" type="presParOf" srcId="{ECA95CF1-B67C-43D9-96BB-96B7EFBCDBDF}" destId="{A47900DF-5FFE-4468-88D4-133333BC3DF9}" srcOrd="0" destOrd="0" presId="urn:microsoft.com/office/officeart/2005/8/layout/arrow2"/>
    <dgm:cxn modelId="{158E04F3-5985-4FAF-BB86-6526DEFA8DDD}" type="presParOf" srcId="{ECA95CF1-B67C-43D9-96BB-96B7EFBCDBDF}" destId="{A1E654F4-03A4-4702-8F4A-89B16B8E7350}" srcOrd="1" destOrd="0" presId="urn:microsoft.com/office/officeart/2005/8/layout/arrow2"/>
    <dgm:cxn modelId="{E68E91AD-1DA5-412F-B484-3FF69B6F75B6}" type="presParOf" srcId="{ECA95CF1-B67C-43D9-96BB-96B7EFBCDBDF}" destId="{04D94212-BF96-4908-8903-DBF0906E0A01}" srcOrd="2" destOrd="0" presId="urn:microsoft.com/office/officeart/2005/8/layout/arrow2"/>
    <dgm:cxn modelId="{8587FE32-00F1-4CBC-AB33-464781515F27}" type="presParOf" srcId="{ECA95CF1-B67C-43D9-96BB-96B7EFBCDBDF}" destId="{5F2686A8-59EC-4075-B4EB-BAD0BE3972FB}" srcOrd="3" destOrd="0" presId="urn:microsoft.com/office/officeart/2005/8/layout/arrow2"/>
    <dgm:cxn modelId="{CF7F89F5-0988-4578-818E-520BB7B755D0}" type="presParOf" srcId="{ECA95CF1-B67C-43D9-96BB-96B7EFBCDBDF}" destId="{A244C89D-3E61-4EF0-942E-25BEB81FF7D7}" srcOrd="4" destOrd="0" presId="urn:microsoft.com/office/officeart/2005/8/layout/arrow2"/>
    <dgm:cxn modelId="{2E8B1FDA-55C5-4AA7-8D9C-B873BA279D4E}" type="presParOf" srcId="{ECA95CF1-B67C-43D9-96BB-96B7EFBCDBDF}" destId="{35167DD4-C6E4-426A-925A-F29201780858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763B235-C889-489B-8697-8E3F4107E53C}">
      <dsp:nvSpPr>
        <dsp:cNvPr id="0" name=""/>
        <dsp:cNvSpPr/>
      </dsp:nvSpPr>
      <dsp:spPr>
        <a:xfrm>
          <a:off x="494718" y="0"/>
          <a:ext cx="7440246" cy="3460760"/>
        </a:xfrm>
        <a:prstGeom prst="swooshArrow">
          <a:avLst>
            <a:gd name="adj1" fmla="val 25000"/>
            <a:gd name="adj2" fmla="val 25000"/>
          </a:avLst>
        </a:prstGeom>
        <a:solidFill>
          <a:schemeClr val="bg2">
            <a:lumMod val="50000"/>
          </a:schemeClr>
        </a:solidFill>
        <a:ln>
          <a:noFill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z="-152400" prstMaterial="matte">
          <a:bevelT w="127000" h="635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A47900DF-5FFE-4468-88D4-133333BC3DF9}">
      <dsp:nvSpPr>
        <dsp:cNvPr id="0" name=""/>
        <dsp:cNvSpPr/>
      </dsp:nvSpPr>
      <dsp:spPr>
        <a:xfrm>
          <a:off x="1807700" y="2220717"/>
          <a:ext cx="143967" cy="143967"/>
        </a:xfrm>
        <a:prstGeom prst="ellipse">
          <a:avLst/>
        </a:prstGeom>
        <a:solidFill>
          <a:schemeClr val="accent6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1E654F4-03A4-4702-8F4A-89B16B8E7350}">
      <dsp:nvSpPr>
        <dsp:cNvPr id="0" name=""/>
        <dsp:cNvSpPr/>
      </dsp:nvSpPr>
      <dsp:spPr>
        <a:xfrm>
          <a:off x="1224154" y="2460600"/>
          <a:ext cx="1290171" cy="1000159"/>
        </a:xfrm>
        <a:prstGeom prst="roundRect">
          <a:avLst/>
        </a:prstGeom>
        <a:solidFill>
          <a:schemeClr val="accent6">
            <a:lumMod val="40000"/>
            <a:lumOff val="60000"/>
          </a:schemeClr>
        </a:solidFill>
        <a:ln>
          <a:solidFill>
            <a:schemeClr val="bg2">
              <a:lumMod val="50000"/>
            </a:schemeClr>
          </a:solidFill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85" tIns="0" rIns="0" bIns="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3300"/>
              </a:solidFill>
            </a:rPr>
            <a:t>Открой учебник,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C00000"/>
              </a:solidFill>
            </a:rPr>
            <a:t>§ 37  </a:t>
          </a:r>
          <a:endParaRPr lang="ru-RU" sz="2400" b="1" kern="1200" dirty="0">
            <a:solidFill>
              <a:srgbClr val="C00000"/>
            </a:solidFill>
          </a:endParaRPr>
        </a:p>
      </dsp:txBody>
      <dsp:txXfrm>
        <a:off x="1224154" y="2460600"/>
        <a:ext cx="1290171" cy="1000159"/>
      </dsp:txXfrm>
    </dsp:sp>
    <dsp:sp modelId="{04D94212-BF96-4908-8903-DBF0906E0A01}">
      <dsp:nvSpPr>
        <dsp:cNvPr id="0" name=""/>
        <dsp:cNvSpPr/>
      </dsp:nvSpPr>
      <dsp:spPr>
        <a:xfrm>
          <a:off x="3420251" y="1447981"/>
          <a:ext cx="260249" cy="260249"/>
        </a:xfrm>
        <a:prstGeom prst="ellipse">
          <a:avLst/>
        </a:prstGeom>
        <a:solidFill>
          <a:schemeClr val="accent6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F2686A8-59EC-4075-B4EB-BAD0BE3972FB}">
      <dsp:nvSpPr>
        <dsp:cNvPr id="0" name=""/>
        <dsp:cNvSpPr/>
      </dsp:nvSpPr>
      <dsp:spPr>
        <a:xfrm>
          <a:off x="2714644" y="1785942"/>
          <a:ext cx="2334202" cy="1403499"/>
        </a:xfrm>
        <a:prstGeom prst="roundRect">
          <a:avLst/>
        </a:prstGeom>
        <a:solidFill>
          <a:schemeClr val="accent6">
            <a:lumMod val="40000"/>
            <a:lumOff val="60000"/>
          </a:schemeClr>
        </a:solidFill>
        <a:ln>
          <a:solidFill>
            <a:schemeClr val="bg2">
              <a:lumMod val="50000"/>
            </a:schemeClr>
          </a:solidFill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901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3300"/>
              </a:solidFill>
            </a:rPr>
            <a:t>Повтори материал «Строение атома. Состав атомных ядер»</a:t>
          </a:r>
          <a:endParaRPr lang="ru-RU" sz="1800" b="1" kern="1200" dirty="0">
            <a:solidFill>
              <a:srgbClr val="003300"/>
            </a:solidFill>
          </a:endParaRPr>
        </a:p>
      </dsp:txBody>
      <dsp:txXfrm>
        <a:off x="2714644" y="1785942"/>
        <a:ext cx="2334202" cy="1403499"/>
      </dsp:txXfrm>
    </dsp:sp>
    <dsp:sp modelId="{A244C89D-3E61-4EF0-942E-25BEB81FF7D7}">
      <dsp:nvSpPr>
        <dsp:cNvPr id="0" name=""/>
        <dsp:cNvSpPr/>
      </dsp:nvSpPr>
      <dsp:spPr>
        <a:xfrm>
          <a:off x="4948523" y="875572"/>
          <a:ext cx="359919" cy="359919"/>
        </a:xfrm>
        <a:prstGeom prst="ellipse">
          <a:avLst/>
        </a:prstGeom>
        <a:solidFill>
          <a:schemeClr val="accent6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5167DD4-C6E4-426A-925A-F29201780858}">
      <dsp:nvSpPr>
        <dsp:cNvPr id="0" name=""/>
        <dsp:cNvSpPr/>
      </dsp:nvSpPr>
      <dsp:spPr>
        <a:xfrm>
          <a:off x="5214976" y="1151067"/>
          <a:ext cx="1727438" cy="880938"/>
        </a:xfrm>
        <a:prstGeom prst="roundRect">
          <a:avLst/>
        </a:prstGeom>
        <a:solidFill>
          <a:schemeClr val="accent6">
            <a:lumMod val="40000"/>
            <a:lumOff val="60000"/>
          </a:schemeClr>
        </a:solidFill>
        <a:ln>
          <a:solidFill>
            <a:schemeClr val="bg2">
              <a:lumMod val="50000"/>
            </a:schemeClr>
          </a:solidFill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714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3300"/>
              </a:solidFill>
            </a:rPr>
            <a:t>Пройди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3300"/>
              </a:solidFill>
            </a:rPr>
            <a:t>тест заново!</a:t>
          </a:r>
          <a:endParaRPr lang="ru-RU" sz="2000" b="1" kern="1200" dirty="0">
            <a:solidFill>
              <a:srgbClr val="003300"/>
            </a:solidFill>
          </a:endParaRPr>
        </a:p>
      </dsp:txBody>
      <dsp:txXfrm>
        <a:off x="5214976" y="1151067"/>
        <a:ext cx="1727438" cy="880938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763B235-C889-489B-8697-8E3F4107E53C}">
      <dsp:nvSpPr>
        <dsp:cNvPr id="0" name=""/>
        <dsp:cNvSpPr/>
      </dsp:nvSpPr>
      <dsp:spPr>
        <a:xfrm>
          <a:off x="494718" y="0"/>
          <a:ext cx="7440246" cy="3460760"/>
        </a:xfrm>
        <a:prstGeom prst="swooshArrow">
          <a:avLst>
            <a:gd name="adj1" fmla="val 25000"/>
            <a:gd name="adj2" fmla="val 25000"/>
          </a:avLst>
        </a:prstGeom>
        <a:solidFill>
          <a:schemeClr val="bg2">
            <a:lumMod val="50000"/>
          </a:schemeClr>
        </a:solidFill>
        <a:ln>
          <a:noFill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z="-152400" prstMaterial="matte">
          <a:bevelT w="127000" h="635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A47900DF-5FFE-4468-88D4-133333BC3DF9}">
      <dsp:nvSpPr>
        <dsp:cNvPr id="0" name=""/>
        <dsp:cNvSpPr/>
      </dsp:nvSpPr>
      <dsp:spPr>
        <a:xfrm>
          <a:off x="1807700" y="2220717"/>
          <a:ext cx="143967" cy="143967"/>
        </a:xfrm>
        <a:prstGeom prst="ellipse">
          <a:avLst/>
        </a:prstGeom>
        <a:solidFill>
          <a:schemeClr val="accent6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1E654F4-03A4-4702-8F4A-89B16B8E7350}">
      <dsp:nvSpPr>
        <dsp:cNvPr id="0" name=""/>
        <dsp:cNvSpPr/>
      </dsp:nvSpPr>
      <dsp:spPr>
        <a:xfrm>
          <a:off x="1224154" y="2460600"/>
          <a:ext cx="1290171" cy="1000159"/>
        </a:xfrm>
        <a:prstGeom prst="roundRect">
          <a:avLst/>
        </a:prstGeom>
        <a:solidFill>
          <a:schemeClr val="accent6">
            <a:lumMod val="40000"/>
            <a:lumOff val="60000"/>
          </a:schemeClr>
        </a:solidFill>
        <a:ln>
          <a:solidFill>
            <a:schemeClr val="bg2">
              <a:lumMod val="50000"/>
            </a:schemeClr>
          </a:solidFill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85" tIns="0" rIns="0" bIns="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3300"/>
              </a:solidFill>
            </a:rPr>
            <a:t>Открой учебник,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C00000"/>
              </a:solidFill>
            </a:rPr>
            <a:t>§ 37  </a:t>
          </a:r>
          <a:endParaRPr lang="ru-RU" sz="2400" b="1" kern="1200" dirty="0">
            <a:solidFill>
              <a:srgbClr val="C00000"/>
            </a:solidFill>
          </a:endParaRPr>
        </a:p>
      </dsp:txBody>
      <dsp:txXfrm>
        <a:off x="1224154" y="2460600"/>
        <a:ext cx="1290171" cy="1000159"/>
      </dsp:txXfrm>
    </dsp:sp>
    <dsp:sp modelId="{04D94212-BF96-4908-8903-DBF0906E0A01}">
      <dsp:nvSpPr>
        <dsp:cNvPr id="0" name=""/>
        <dsp:cNvSpPr/>
      </dsp:nvSpPr>
      <dsp:spPr>
        <a:xfrm>
          <a:off x="3420251" y="1447981"/>
          <a:ext cx="260249" cy="260249"/>
        </a:xfrm>
        <a:prstGeom prst="ellipse">
          <a:avLst/>
        </a:prstGeom>
        <a:solidFill>
          <a:schemeClr val="accent6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F2686A8-59EC-4075-B4EB-BAD0BE3972FB}">
      <dsp:nvSpPr>
        <dsp:cNvPr id="0" name=""/>
        <dsp:cNvSpPr/>
      </dsp:nvSpPr>
      <dsp:spPr>
        <a:xfrm>
          <a:off x="2714644" y="1785942"/>
          <a:ext cx="2334202" cy="1403499"/>
        </a:xfrm>
        <a:prstGeom prst="roundRect">
          <a:avLst/>
        </a:prstGeom>
        <a:solidFill>
          <a:schemeClr val="accent6">
            <a:lumMod val="40000"/>
            <a:lumOff val="60000"/>
          </a:schemeClr>
        </a:solidFill>
        <a:ln>
          <a:solidFill>
            <a:schemeClr val="bg2">
              <a:lumMod val="50000"/>
            </a:schemeClr>
          </a:solidFill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901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3300"/>
              </a:solidFill>
            </a:rPr>
            <a:t>Повтори материал «Строение электронных оболочек атомов»</a:t>
          </a:r>
          <a:endParaRPr lang="ru-RU" sz="1800" b="1" kern="1200" dirty="0">
            <a:solidFill>
              <a:srgbClr val="003300"/>
            </a:solidFill>
          </a:endParaRPr>
        </a:p>
      </dsp:txBody>
      <dsp:txXfrm>
        <a:off x="2714644" y="1785942"/>
        <a:ext cx="2334202" cy="1403499"/>
      </dsp:txXfrm>
    </dsp:sp>
    <dsp:sp modelId="{A244C89D-3E61-4EF0-942E-25BEB81FF7D7}">
      <dsp:nvSpPr>
        <dsp:cNvPr id="0" name=""/>
        <dsp:cNvSpPr/>
      </dsp:nvSpPr>
      <dsp:spPr>
        <a:xfrm>
          <a:off x="4948523" y="875572"/>
          <a:ext cx="359919" cy="359919"/>
        </a:xfrm>
        <a:prstGeom prst="ellipse">
          <a:avLst/>
        </a:prstGeom>
        <a:solidFill>
          <a:schemeClr val="accent6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5167DD4-C6E4-426A-925A-F29201780858}">
      <dsp:nvSpPr>
        <dsp:cNvPr id="0" name=""/>
        <dsp:cNvSpPr/>
      </dsp:nvSpPr>
      <dsp:spPr>
        <a:xfrm>
          <a:off x="5214976" y="1151067"/>
          <a:ext cx="1727438" cy="880938"/>
        </a:xfrm>
        <a:prstGeom prst="roundRect">
          <a:avLst/>
        </a:prstGeom>
        <a:solidFill>
          <a:schemeClr val="accent6">
            <a:lumMod val="40000"/>
            <a:lumOff val="60000"/>
          </a:schemeClr>
        </a:solidFill>
        <a:ln>
          <a:solidFill>
            <a:schemeClr val="bg2">
              <a:lumMod val="50000"/>
            </a:schemeClr>
          </a:solidFill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714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3300"/>
              </a:solidFill>
            </a:rPr>
            <a:t>Пройди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3300"/>
              </a:solidFill>
            </a:rPr>
            <a:t>тест заново!</a:t>
          </a:r>
          <a:endParaRPr lang="ru-RU" sz="2000" b="1" kern="1200" dirty="0">
            <a:solidFill>
              <a:srgbClr val="003300"/>
            </a:solidFill>
          </a:endParaRPr>
        </a:p>
      </dsp:txBody>
      <dsp:txXfrm>
        <a:off x="5214976" y="1151067"/>
        <a:ext cx="1727438" cy="8809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9"/>
          <p:cNvGrpSpPr/>
          <p:nvPr userDrawn="1"/>
        </p:nvGrpSpPr>
        <p:grpSpPr>
          <a:xfrm>
            <a:off x="71406" y="6426586"/>
            <a:ext cx="9001156" cy="360000"/>
            <a:chOff x="10854" y="6429396"/>
            <a:chExt cx="9112560" cy="204818"/>
          </a:xfrm>
        </p:grpSpPr>
        <p:pic>
          <p:nvPicPr>
            <p:cNvPr id="8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583414" y="6429396"/>
              <a:ext cx="540000" cy="204818"/>
            </a:xfrm>
            <a:prstGeom prst="rect">
              <a:avLst/>
            </a:prstGeom>
          </p:spPr>
        </p:pic>
        <p:pic>
          <p:nvPicPr>
            <p:cNvPr id="9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011910" y="6429396"/>
              <a:ext cx="540000" cy="204818"/>
            </a:xfrm>
            <a:prstGeom prst="rect">
              <a:avLst/>
            </a:prstGeom>
          </p:spPr>
        </p:pic>
        <p:pic>
          <p:nvPicPr>
            <p:cNvPr id="10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40406" y="6429396"/>
              <a:ext cx="540000" cy="204818"/>
            </a:xfrm>
            <a:prstGeom prst="rect">
              <a:avLst/>
            </a:prstGeom>
          </p:spPr>
        </p:pic>
        <p:pic>
          <p:nvPicPr>
            <p:cNvPr id="11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868902" y="6429396"/>
              <a:ext cx="540000" cy="204818"/>
            </a:xfrm>
            <a:prstGeom prst="rect">
              <a:avLst/>
            </a:prstGeom>
          </p:spPr>
        </p:pic>
        <p:pic>
          <p:nvPicPr>
            <p:cNvPr id="12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297398" y="6429396"/>
              <a:ext cx="540000" cy="204818"/>
            </a:xfrm>
            <a:prstGeom prst="rect">
              <a:avLst/>
            </a:prstGeom>
          </p:spPr>
        </p:pic>
        <p:pic>
          <p:nvPicPr>
            <p:cNvPr id="13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725894" y="6429396"/>
              <a:ext cx="540000" cy="204818"/>
            </a:xfrm>
            <a:prstGeom prst="rect">
              <a:avLst/>
            </a:prstGeom>
          </p:spPr>
        </p:pic>
        <p:pic>
          <p:nvPicPr>
            <p:cNvPr id="14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154390" y="6429396"/>
              <a:ext cx="540000" cy="204818"/>
            </a:xfrm>
            <a:prstGeom prst="rect">
              <a:avLst/>
            </a:prstGeom>
          </p:spPr>
        </p:pic>
        <p:pic>
          <p:nvPicPr>
            <p:cNvPr id="15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582886" y="6429396"/>
              <a:ext cx="540000" cy="204818"/>
            </a:xfrm>
            <a:prstGeom prst="rect">
              <a:avLst/>
            </a:prstGeom>
          </p:spPr>
        </p:pic>
        <p:pic>
          <p:nvPicPr>
            <p:cNvPr id="16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011382" y="6429396"/>
              <a:ext cx="540000" cy="204818"/>
            </a:xfrm>
            <a:prstGeom prst="rect">
              <a:avLst/>
            </a:prstGeom>
          </p:spPr>
        </p:pic>
        <p:pic>
          <p:nvPicPr>
            <p:cNvPr id="17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439878" y="6429396"/>
              <a:ext cx="540000" cy="204818"/>
            </a:xfrm>
            <a:prstGeom prst="rect">
              <a:avLst/>
            </a:prstGeom>
          </p:spPr>
        </p:pic>
        <p:pic>
          <p:nvPicPr>
            <p:cNvPr id="18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868374" y="6429396"/>
              <a:ext cx="540000" cy="204818"/>
            </a:xfrm>
            <a:prstGeom prst="rect">
              <a:avLst/>
            </a:prstGeom>
          </p:spPr>
        </p:pic>
        <p:pic>
          <p:nvPicPr>
            <p:cNvPr id="19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296870" y="6429396"/>
              <a:ext cx="540000" cy="204818"/>
            </a:xfrm>
            <a:prstGeom prst="rect">
              <a:avLst/>
            </a:prstGeom>
          </p:spPr>
        </p:pic>
        <p:pic>
          <p:nvPicPr>
            <p:cNvPr id="20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25366" y="6429396"/>
              <a:ext cx="540000" cy="204818"/>
            </a:xfrm>
            <a:prstGeom prst="rect">
              <a:avLst/>
            </a:prstGeom>
          </p:spPr>
        </p:pic>
        <p:pic>
          <p:nvPicPr>
            <p:cNvPr id="21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53862" y="6429396"/>
              <a:ext cx="540000" cy="204818"/>
            </a:xfrm>
            <a:prstGeom prst="rect">
              <a:avLst/>
            </a:prstGeom>
          </p:spPr>
        </p:pic>
        <p:pic>
          <p:nvPicPr>
            <p:cNvPr id="22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82358" y="6429396"/>
              <a:ext cx="540000" cy="204818"/>
            </a:xfrm>
            <a:prstGeom prst="rect">
              <a:avLst/>
            </a:prstGeom>
          </p:spPr>
        </p:pic>
        <p:pic>
          <p:nvPicPr>
            <p:cNvPr id="23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854" y="6429396"/>
              <a:ext cx="540000" cy="204818"/>
            </a:xfrm>
            <a:prstGeom prst="rect">
              <a:avLst/>
            </a:prstGeom>
          </p:spPr>
        </p:pic>
      </p:grp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9"/>
          <p:cNvGrpSpPr/>
          <p:nvPr userDrawn="1"/>
        </p:nvGrpSpPr>
        <p:grpSpPr>
          <a:xfrm>
            <a:off x="71406" y="71414"/>
            <a:ext cx="9001156" cy="360000"/>
            <a:chOff x="10854" y="6429396"/>
            <a:chExt cx="9112560" cy="204818"/>
          </a:xfrm>
        </p:grpSpPr>
        <p:pic>
          <p:nvPicPr>
            <p:cNvPr id="7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583414" y="6429396"/>
              <a:ext cx="540000" cy="204818"/>
            </a:xfrm>
            <a:prstGeom prst="rect">
              <a:avLst/>
            </a:prstGeom>
          </p:spPr>
        </p:pic>
        <p:pic>
          <p:nvPicPr>
            <p:cNvPr id="8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011910" y="6429396"/>
              <a:ext cx="540000" cy="204818"/>
            </a:xfrm>
            <a:prstGeom prst="rect">
              <a:avLst/>
            </a:prstGeom>
          </p:spPr>
        </p:pic>
        <p:pic>
          <p:nvPicPr>
            <p:cNvPr id="9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40406" y="6429396"/>
              <a:ext cx="540000" cy="204818"/>
            </a:xfrm>
            <a:prstGeom prst="rect">
              <a:avLst/>
            </a:prstGeom>
          </p:spPr>
        </p:pic>
        <p:pic>
          <p:nvPicPr>
            <p:cNvPr id="10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868902" y="6429396"/>
              <a:ext cx="540000" cy="204818"/>
            </a:xfrm>
            <a:prstGeom prst="rect">
              <a:avLst/>
            </a:prstGeom>
          </p:spPr>
        </p:pic>
        <p:pic>
          <p:nvPicPr>
            <p:cNvPr id="11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297398" y="6429396"/>
              <a:ext cx="540000" cy="204818"/>
            </a:xfrm>
            <a:prstGeom prst="rect">
              <a:avLst/>
            </a:prstGeom>
          </p:spPr>
        </p:pic>
        <p:pic>
          <p:nvPicPr>
            <p:cNvPr id="12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725894" y="6429396"/>
              <a:ext cx="540000" cy="204818"/>
            </a:xfrm>
            <a:prstGeom prst="rect">
              <a:avLst/>
            </a:prstGeom>
          </p:spPr>
        </p:pic>
        <p:pic>
          <p:nvPicPr>
            <p:cNvPr id="13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154390" y="6429396"/>
              <a:ext cx="540000" cy="204818"/>
            </a:xfrm>
            <a:prstGeom prst="rect">
              <a:avLst/>
            </a:prstGeom>
          </p:spPr>
        </p:pic>
        <p:pic>
          <p:nvPicPr>
            <p:cNvPr id="14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582886" y="6429396"/>
              <a:ext cx="540000" cy="204818"/>
            </a:xfrm>
            <a:prstGeom prst="rect">
              <a:avLst/>
            </a:prstGeom>
          </p:spPr>
        </p:pic>
        <p:pic>
          <p:nvPicPr>
            <p:cNvPr id="15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011382" y="6429396"/>
              <a:ext cx="540000" cy="204818"/>
            </a:xfrm>
            <a:prstGeom prst="rect">
              <a:avLst/>
            </a:prstGeom>
          </p:spPr>
        </p:pic>
        <p:pic>
          <p:nvPicPr>
            <p:cNvPr id="16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439878" y="6429396"/>
              <a:ext cx="540000" cy="204818"/>
            </a:xfrm>
            <a:prstGeom prst="rect">
              <a:avLst/>
            </a:prstGeom>
          </p:spPr>
        </p:pic>
        <p:pic>
          <p:nvPicPr>
            <p:cNvPr id="17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868374" y="6429396"/>
              <a:ext cx="540000" cy="204818"/>
            </a:xfrm>
            <a:prstGeom prst="rect">
              <a:avLst/>
            </a:prstGeom>
          </p:spPr>
        </p:pic>
        <p:pic>
          <p:nvPicPr>
            <p:cNvPr id="18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296870" y="6429396"/>
              <a:ext cx="540000" cy="204818"/>
            </a:xfrm>
            <a:prstGeom prst="rect">
              <a:avLst/>
            </a:prstGeom>
          </p:spPr>
        </p:pic>
        <p:pic>
          <p:nvPicPr>
            <p:cNvPr id="19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25366" y="6429396"/>
              <a:ext cx="540000" cy="204818"/>
            </a:xfrm>
            <a:prstGeom prst="rect">
              <a:avLst/>
            </a:prstGeom>
          </p:spPr>
        </p:pic>
        <p:pic>
          <p:nvPicPr>
            <p:cNvPr id="20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53862" y="6429396"/>
              <a:ext cx="540000" cy="204818"/>
            </a:xfrm>
            <a:prstGeom prst="rect">
              <a:avLst/>
            </a:prstGeom>
          </p:spPr>
        </p:pic>
        <p:pic>
          <p:nvPicPr>
            <p:cNvPr id="21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82358" y="6429396"/>
              <a:ext cx="540000" cy="204818"/>
            </a:xfrm>
            <a:prstGeom prst="rect">
              <a:avLst/>
            </a:prstGeom>
          </p:spPr>
        </p:pic>
        <p:pic>
          <p:nvPicPr>
            <p:cNvPr id="22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854" y="6429396"/>
              <a:ext cx="540000" cy="204818"/>
            </a:xfrm>
            <a:prstGeom prst="rect">
              <a:avLst/>
            </a:prstGeom>
          </p:spPr>
        </p:pic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9"/>
          <p:cNvGrpSpPr/>
          <p:nvPr userDrawn="1"/>
        </p:nvGrpSpPr>
        <p:grpSpPr>
          <a:xfrm>
            <a:off x="71406" y="71414"/>
            <a:ext cx="9001156" cy="360000"/>
            <a:chOff x="10854" y="6429396"/>
            <a:chExt cx="9112560" cy="204818"/>
          </a:xfrm>
        </p:grpSpPr>
        <p:pic>
          <p:nvPicPr>
            <p:cNvPr id="4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583414" y="6429396"/>
              <a:ext cx="540000" cy="204818"/>
            </a:xfrm>
            <a:prstGeom prst="rect">
              <a:avLst/>
            </a:prstGeom>
          </p:spPr>
        </p:pic>
        <p:pic>
          <p:nvPicPr>
            <p:cNvPr id="5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011910" y="6429396"/>
              <a:ext cx="540000" cy="204818"/>
            </a:xfrm>
            <a:prstGeom prst="rect">
              <a:avLst/>
            </a:prstGeom>
          </p:spPr>
        </p:pic>
        <p:pic>
          <p:nvPicPr>
            <p:cNvPr id="6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40406" y="6429396"/>
              <a:ext cx="540000" cy="204818"/>
            </a:xfrm>
            <a:prstGeom prst="rect">
              <a:avLst/>
            </a:prstGeom>
          </p:spPr>
        </p:pic>
        <p:pic>
          <p:nvPicPr>
            <p:cNvPr id="7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868902" y="6429396"/>
              <a:ext cx="540000" cy="204818"/>
            </a:xfrm>
            <a:prstGeom prst="rect">
              <a:avLst/>
            </a:prstGeom>
          </p:spPr>
        </p:pic>
        <p:pic>
          <p:nvPicPr>
            <p:cNvPr id="8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297398" y="6429396"/>
              <a:ext cx="540000" cy="204818"/>
            </a:xfrm>
            <a:prstGeom prst="rect">
              <a:avLst/>
            </a:prstGeom>
          </p:spPr>
        </p:pic>
        <p:pic>
          <p:nvPicPr>
            <p:cNvPr id="9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725894" y="6429396"/>
              <a:ext cx="540000" cy="204818"/>
            </a:xfrm>
            <a:prstGeom prst="rect">
              <a:avLst/>
            </a:prstGeom>
          </p:spPr>
        </p:pic>
        <p:pic>
          <p:nvPicPr>
            <p:cNvPr id="10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154390" y="6429396"/>
              <a:ext cx="540000" cy="204818"/>
            </a:xfrm>
            <a:prstGeom prst="rect">
              <a:avLst/>
            </a:prstGeom>
          </p:spPr>
        </p:pic>
        <p:pic>
          <p:nvPicPr>
            <p:cNvPr id="11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582886" y="6429396"/>
              <a:ext cx="540000" cy="204818"/>
            </a:xfrm>
            <a:prstGeom prst="rect">
              <a:avLst/>
            </a:prstGeom>
          </p:spPr>
        </p:pic>
        <p:pic>
          <p:nvPicPr>
            <p:cNvPr id="12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011382" y="6429396"/>
              <a:ext cx="540000" cy="204818"/>
            </a:xfrm>
            <a:prstGeom prst="rect">
              <a:avLst/>
            </a:prstGeom>
          </p:spPr>
        </p:pic>
        <p:pic>
          <p:nvPicPr>
            <p:cNvPr id="13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439878" y="6429396"/>
              <a:ext cx="540000" cy="204818"/>
            </a:xfrm>
            <a:prstGeom prst="rect">
              <a:avLst/>
            </a:prstGeom>
          </p:spPr>
        </p:pic>
        <p:pic>
          <p:nvPicPr>
            <p:cNvPr id="14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868374" y="6429396"/>
              <a:ext cx="540000" cy="204818"/>
            </a:xfrm>
            <a:prstGeom prst="rect">
              <a:avLst/>
            </a:prstGeom>
          </p:spPr>
        </p:pic>
        <p:pic>
          <p:nvPicPr>
            <p:cNvPr id="15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296870" y="6429396"/>
              <a:ext cx="540000" cy="204818"/>
            </a:xfrm>
            <a:prstGeom prst="rect">
              <a:avLst/>
            </a:prstGeom>
          </p:spPr>
        </p:pic>
        <p:pic>
          <p:nvPicPr>
            <p:cNvPr id="16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25366" y="6429396"/>
              <a:ext cx="540000" cy="204818"/>
            </a:xfrm>
            <a:prstGeom prst="rect">
              <a:avLst/>
            </a:prstGeom>
          </p:spPr>
        </p:pic>
        <p:pic>
          <p:nvPicPr>
            <p:cNvPr id="17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53862" y="6429396"/>
              <a:ext cx="540000" cy="204818"/>
            </a:xfrm>
            <a:prstGeom prst="rect">
              <a:avLst/>
            </a:prstGeom>
          </p:spPr>
        </p:pic>
        <p:pic>
          <p:nvPicPr>
            <p:cNvPr id="18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82358" y="6429396"/>
              <a:ext cx="540000" cy="204818"/>
            </a:xfrm>
            <a:prstGeom prst="rect">
              <a:avLst/>
            </a:prstGeom>
          </p:spPr>
        </p:pic>
        <p:pic>
          <p:nvPicPr>
            <p:cNvPr id="19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854" y="6429396"/>
              <a:ext cx="540000" cy="204818"/>
            </a:xfrm>
            <a:prstGeom prst="rect">
              <a:avLst/>
            </a:prstGeom>
          </p:spPr>
        </p:pic>
      </p:grpSp>
      <p:grpSp>
        <p:nvGrpSpPr>
          <p:cNvPr id="20" name="Группа 9"/>
          <p:cNvGrpSpPr/>
          <p:nvPr userDrawn="1"/>
        </p:nvGrpSpPr>
        <p:grpSpPr>
          <a:xfrm>
            <a:off x="71406" y="5143512"/>
            <a:ext cx="9001156" cy="360000"/>
            <a:chOff x="10854" y="6429396"/>
            <a:chExt cx="9112560" cy="204818"/>
          </a:xfrm>
        </p:grpSpPr>
        <p:pic>
          <p:nvPicPr>
            <p:cNvPr id="21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583414" y="6429396"/>
              <a:ext cx="540000" cy="204818"/>
            </a:xfrm>
            <a:prstGeom prst="rect">
              <a:avLst/>
            </a:prstGeom>
          </p:spPr>
        </p:pic>
        <p:pic>
          <p:nvPicPr>
            <p:cNvPr id="22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011910" y="6429396"/>
              <a:ext cx="540000" cy="204818"/>
            </a:xfrm>
            <a:prstGeom prst="rect">
              <a:avLst/>
            </a:prstGeom>
          </p:spPr>
        </p:pic>
        <p:pic>
          <p:nvPicPr>
            <p:cNvPr id="23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40406" y="6429396"/>
              <a:ext cx="540000" cy="204818"/>
            </a:xfrm>
            <a:prstGeom prst="rect">
              <a:avLst/>
            </a:prstGeom>
          </p:spPr>
        </p:pic>
        <p:pic>
          <p:nvPicPr>
            <p:cNvPr id="24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868902" y="6429396"/>
              <a:ext cx="540000" cy="204818"/>
            </a:xfrm>
            <a:prstGeom prst="rect">
              <a:avLst/>
            </a:prstGeom>
          </p:spPr>
        </p:pic>
        <p:pic>
          <p:nvPicPr>
            <p:cNvPr id="25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297398" y="6429396"/>
              <a:ext cx="540000" cy="204818"/>
            </a:xfrm>
            <a:prstGeom prst="rect">
              <a:avLst/>
            </a:prstGeom>
          </p:spPr>
        </p:pic>
        <p:pic>
          <p:nvPicPr>
            <p:cNvPr id="26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725894" y="6429396"/>
              <a:ext cx="540000" cy="204818"/>
            </a:xfrm>
            <a:prstGeom prst="rect">
              <a:avLst/>
            </a:prstGeom>
          </p:spPr>
        </p:pic>
        <p:pic>
          <p:nvPicPr>
            <p:cNvPr id="27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154390" y="6429396"/>
              <a:ext cx="540000" cy="204818"/>
            </a:xfrm>
            <a:prstGeom prst="rect">
              <a:avLst/>
            </a:prstGeom>
          </p:spPr>
        </p:pic>
        <p:pic>
          <p:nvPicPr>
            <p:cNvPr id="28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582886" y="6429396"/>
              <a:ext cx="540000" cy="204818"/>
            </a:xfrm>
            <a:prstGeom prst="rect">
              <a:avLst/>
            </a:prstGeom>
          </p:spPr>
        </p:pic>
        <p:pic>
          <p:nvPicPr>
            <p:cNvPr id="29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011382" y="6429396"/>
              <a:ext cx="540000" cy="204818"/>
            </a:xfrm>
            <a:prstGeom prst="rect">
              <a:avLst/>
            </a:prstGeom>
          </p:spPr>
        </p:pic>
        <p:pic>
          <p:nvPicPr>
            <p:cNvPr id="30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439878" y="6429396"/>
              <a:ext cx="540000" cy="204818"/>
            </a:xfrm>
            <a:prstGeom prst="rect">
              <a:avLst/>
            </a:prstGeom>
          </p:spPr>
        </p:pic>
        <p:pic>
          <p:nvPicPr>
            <p:cNvPr id="31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868374" y="6429396"/>
              <a:ext cx="540000" cy="204818"/>
            </a:xfrm>
            <a:prstGeom prst="rect">
              <a:avLst/>
            </a:prstGeom>
          </p:spPr>
        </p:pic>
        <p:pic>
          <p:nvPicPr>
            <p:cNvPr id="32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296870" y="6429396"/>
              <a:ext cx="540000" cy="204818"/>
            </a:xfrm>
            <a:prstGeom prst="rect">
              <a:avLst/>
            </a:prstGeom>
          </p:spPr>
        </p:pic>
        <p:pic>
          <p:nvPicPr>
            <p:cNvPr id="33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25366" y="6429396"/>
              <a:ext cx="540000" cy="204818"/>
            </a:xfrm>
            <a:prstGeom prst="rect">
              <a:avLst/>
            </a:prstGeom>
          </p:spPr>
        </p:pic>
        <p:pic>
          <p:nvPicPr>
            <p:cNvPr id="34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53862" y="6429396"/>
              <a:ext cx="540000" cy="204818"/>
            </a:xfrm>
            <a:prstGeom prst="rect">
              <a:avLst/>
            </a:prstGeom>
          </p:spPr>
        </p:pic>
        <p:pic>
          <p:nvPicPr>
            <p:cNvPr id="35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82358" y="6429396"/>
              <a:ext cx="540000" cy="204818"/>
            </a:xfrm>
            <a:prstGeom prst="rect">
              <a:avLst/>
            </a:prstGeom>
          </p:spPr>
        </p:pic>
        <p:pic>
          <p:nvPicPr>
            <p:cNvPr id="36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854" y="6429396"/>
              <a:ext cx="540000" cy="204818"/>
            </a:xfrm>
            <a:prstGeom prst="rect">
              <a:avLst/>
            </a:prstGeom>
          </p:spPr>
        </p:pic>
      </p:grpSp>
      <p:grpSp>
        <p:nvGrpSpPr>
          <p:cNvPr id="37" name="Группа 9"/>
          <p:cNvGrpSpPr/>
          <p:nvPr userDrawn="1"/>
        </p:nvGrpSpPr>
        <p:grpSpPr>
          <a:xfrm>
            <a:off x="71406" y="6426586"/>
            <a:ext cx="9001156" cy="360000"/>
            <a:chOff x="10854" y="6429396"/>
            <a:chExt cx="9112560" cy="204818"/>
          </a:xfrm>
        </p:grpSpPr>
        <p:pic>
          <p:nvPicPr>
            <p:cNvPr id="38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583414" y="6429396"/>
              <a:ext cx="540000" cy="204818"/>
            </a:xfrm>
            <a:prstGeom prst="rect">
              <a:avLst/>
            </a:prstGeom>
          </p:spPr>
        </p:pic>
        <p:pic>
          <p:nvPicPr>
            <p:cNvPr id="39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011910" y="6429396"/>
              <a:ext cx="540000" cy="204818"/>
            </a:xfrm>
            <a:prstGeom prst="rect">
              <a:avLst/>
            </a:prstGeom>
          </p:spPr>
        </p:pic>
        <p:pic>
          <p:nvPicPr>
            <p:cNvPr id="40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40406" y="6429396"/>
              <a:ext cx="540000" cy="204818"/>
            </a:xfrm>
            <a:prstGeom prst="rect">
              <a:avLst/>
            </a:prstGeom>
          </p:spPr>
        </p:pic>
        <p:pic>
          <p:nvPicPr>
            <p:cNvPr id="41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868902" y="6429396"/>
              <a:ext cx="540000" cy="204818"/>
            </a:xfrm>
            <a:prstGeom prst="rect">
              <a:avLst/>
            </a:prstGeom>
          </p:spPr>
        </p:pic>
        <p:pic>
          <p:nvPicPr>
            <p:cNvPr id="42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297398" y="6429396"/>
              <a:ext cx="540000" cy="204818"/>
            </a:xfrm>
            <a:prstGeom prst="rect">
              <a:avLst/>
            </a:prstGeom>
          </p:spPr>
        </p:pic>
        <p:pic>
          <p:nvPicPr>
            <p:cNvPr id="43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725894" y="6429396"/>
              <a:ext cx="540000" cy="204818"/>
            </a:xfrm>
            <a:prstGeom prst="rect">
              <a:avLst/>
            </a:prstGeom>
          </p:spPr>
        </p:pic>
        <p:pic>
          <p:nvPicPr>
            <p:cNvPr id="44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154390" y="6429396"/>
              <a:ext cx="540000" cy="204818"/>
            </a:xfrm>
            <a:prstGeom prst="rect">
              <a:avLst/>
            </a:prstGeom>
          </p:spPr>
        </p:pic>
        <p:pic>
          <p:nvPicPr>
            <p:cNvPr id="45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582886" y="6429396"/>
              <a:ext cx="540000" cy="204818"/>
            </a:xfrm>
            <a:prstGeom prst="rect">
              <a:avLst/>
            </a:prstGeom>
          </p:spPr>
        </p:pic>
        <p:pic>
          <p:nvPicPr>
            <p:cNvPr id="46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011382" y="6429396"/>
              <a:ext cx="540000" cy="204818"/>
            </a:xfrm>
            <a:prstGeom prst="rect">
              <a:avLst/>
            </a:prstGeom>
          </p:spPr>
        </p:pic>
        <p:pic>
          <p:nvPicPr>
            <p:cNvPr id="47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439878" y="6429396"/>
              <a:ext cx="540000" cy="204818"/>
            </a:xfrm>
            <a:prstGeom prst="rect">
              <a:avLst/>
            </a:prstGeom>
          </p:spPr>
        </p:pic>
        <p:pic>
          <p:nvPicPr>
            <p:cNvPr id="48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868374" y="6429396"/>
              <a:ext cx="540000" cy="204818"/>
            </a:xfrm>
            <a:prstGeom prst="rect">
              <a:avLst/>
            </a:prstGeom>
          </p:spPr>
        </p:pic>
        <p:pic>
          <p:nvPicPr>
            <p:cNvPr id="49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296870" y="6429396"/>
              <a:ext cx="540000" cy="204818"/>
            </a:xfrm>
            <a:prstGeom prst="rect">
              <a:avLst/>
            </a:prstGeom>
          </p:spPr>
        </p:pic>
        <p:pic>
          <p:nvPicPr>
            <p:cNvPr id="50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25366" y="6429396"/>
              <a:ext cx="540000" cy="204818"/>
            </a:xfrm>
            <a:prstGeom prst="rect">
              <a:avLst/>
            </a:prstGeom>
          </p:spPr>
        </p:pic>
        <p:pic>
          <p:nvPicPr>
            <p:cNvPr id="51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53862" y="6429396"/>
              <a:ext cx="540000" cy="204818"/>
            </a:xfrm>
            <a:prstGeom prst="rect">
              <a:avLst/>
            </a:prstGeom>
          </p:spPr>
        </p:pic>
        <p:pic>
          <p:nvPicPr>
            <p:cNvPr id="52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82358" y="6429396"/>
              <a:ext cx="540000" cy="204818"/>
            </a:xfrm>
            <a:prstGeom prst="rect">
              <a:avLst/>
            </a:prstGeom>
          </p:spPr>
        </p:pic>
        <p:pic>
          <p:nvPicPr>
            <p:cNvPr id="53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854" y="6429396"/>
              <a:ext cx="540000" cy="204818"/>
            </a:xfrm>
            <a:prstGeom prst="rect">
              <a:avLst/>
            </a:prstGeom>
          </p:spPr>
        </p:pic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emf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9"/>
          <p:cNvGrpSpPr/>
          <p:nvPr userDrawn="1"/>
        </p:nvGrpSpPr>
        <p:grpSpPr>
          <a:xfrm>
            <a:off x="71406" y="71414"/>
            <a:ext cx="9001156" cy="360000"/>
            <a:chOff x="10854" y="6429396"/>
            <a:chExt cx="9112560" cy="204818"/>
          </a:xfrm>
        </p:grpSpPr>
        <p:pic>
          <p:nvPicPr>
            <p:cNvPr id="8" name="Рисунок 1"/>
            <p:cNvPicPr>
              <a:picLocks noChangeAspect="1"/>
            </p:cNvPicPr>
            <p:nvPr/>
          </p:nvPicPr>
          <p:blipFill>
            <a:blip r:embed="rId6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583414" y="6429396"/>
              <a:ext cx="540000" cy="204818"/>
            </a:xfrm>
            <a:prstGeom prst="rect">
              <a:avLst/>
            </a:prstGeom>
          </p:spPr>
        </p:pic>
        <p:pic>
          <p:nvPicPr>
            <p:cNvPr id="9" name="Рисунок 1"/>
            <p:cNvPicPr>
              <a:picLocks noChangeAspect="1"/>
            </p:cNvPicPr>
            <p:nvPr/>
          </p:nvPicPr>
          <p:blipFill>
            <a:blip r:embed="rId6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011910" y="6429396"/>
              <a:ext cx="540000" cy="204818"/>
            </a:xfrm>
            <a:prstGeom prst="rect">
              <a:avLst/>
            </a:prstGeom>
          </p:spPr>
        </p:pic>
        <p:pic>
          <p:nvPicPr>
            <p:cNvPr id="10" name="Рисунок 1"/>
            <p:cNvPicPr>
              <a:picLocks noChangeAspect="1"/>
            </p:cNvPicPr>
            <p:nvPr/>
          </p:nvPicPr>
          <p:blipFill>
            <a:blip r:embed="rId6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40406" y="6429396"/>
              <a:ext cx="540000" cy="204818"/>
            </a:xfrm>
            <a:prstGeom prst="rect">
              <a:avLst/>
            </a:prstGeom>
          </p:spPr>
        </p:pic>
        <p:pic>
          <p:nvPicPr>
            <p:cNvPr id="11" name="Рисунок 1"/>
            <p:cNvPicPr>
              <a:picLocks noChangeAspect="1"/>
            </p:cNvPicPr>
            <p:nvPr/>
          </p:nvPicPr>
          <p:blipFill>
            <a:blip r:embed="rId6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868902" y="6429396"/>
              <a:ext cx="540000" cy="204818"/>
            </a:xfrm>
            <a:prstGeom prst="rect">
              <a:avLst/>
            </a:prstGeom>
          </p:spPr>
        </p:pic>
        <p:pic>
          <p:nvPicPr>
            <p:cNvPr id="12" name="Рисунок 1"/>
            <p:cNvPicPr>
              <a:picLocks noChangeAspect="1"/>
            </p:cNvPicPr>
            <p:nvPr/>
          </p:nvPicPr>
          <p:blipFill>
            <a:blip r:embed="rId6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297398" y="6429396"/>
              <a:ext cx="540000" cy="204818"/>
            </a:xfrm>
            <a:prstGeom prst="rect">
              <a:avLst/>
            </a:prstGeom>
          </p:spPr>
        </p:pic>
        <p:pic>
          <p:nvPicPr>
            <p:cNvPr id="13" name="Рисунок 1"/>
            <p:cNvPicPr>
              <a:picLocks noChangeAspect="1"/>
            </p:cNvPicPr>
            <p:nvPr/>
          </p:nvPicPr>
          <p:blipFill>
            <a:blip r:embed="rId6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725894" y="6429396"/>
              <a:ext cx="540000" cy="204818"/>
            </a:xfrm>
            <a:prstGeom prst="rect">
              <a:avLst/>
            </a:prstGeom>
          </p:spPr>
        </p:pic>
        <p:pic>
          <p:nvPicPr>
            <p:cNvPr id="14" name="Рисунок 1"/>
            <p:cNvPicPr>
              <a:picLocks noChangeAspect="1"/>
            </p:cNvPicPr>
            <p:nvPr/>
          </p:nvPicPr>
          <p:blipFill>
            <a:blip r:embed="rId6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154390" y="6429396"/>
              <a:ext cx="540000" cy="204818"/>
            </a:xfrm>
            <a:prstGeom prst="rect">
              <a:avLst/>
            </a:prstGeom>
          </p:spPr>
        </p:pic>
        <p:pic>
          <p:nvPicPr>
            <p:cNvPr id="15" name="Рисунок 1"/>
            <p:cNvPicPr>
              <a:picLocks noChangeAspect="1"/>
            </p:cNvPicPr>
            <p:nvPr/>
          </p:nvPicPr>
          <p:blipFill>
            <a:blip r:embed="rId6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582886" y="6429396"/>
              <a:ext cx="540000" cy="204818"/>
            </a:xfrm>
            <a:prstGeom prst="rect">
              <a:avLst/>
            </a:prstGeom>
          </p:spPr>
        </p:pic>
        <p:pic>
          <p:nvPicPr>
            <p:cNvPr id="16" name="Рисунок 1"/>
            <p:cNvPicPr>
              <a:picLocks noChangeAspect="1"/>
            </p:cNvPicPr>
            <p:nvPr/>
          </p:nvPicPr>
          <p:blipFill>
            <a:blip r:embed="rId6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011382" y="6429396"/>
              <a:ext cx="540000" cy="204818"/>
            </a:xfrm>
            <a:prstGeom prst="rect">
              <a:avLst/>
            </a:prstGeom>
          </p:spPr>
        </p:pic>
        <p:pic>
          <p:nvPicPr>
            <p:cNvPr id="17" name="Рисунок 1"/>
            <p:cNvPicPr>
              <a:picLocks noChangeAspect="1"/>
            </p:cNvPicPr>
            <p:nvPr/>
          </p:nvPicPr>
          <p:blipFill>
            <a:blip r:embed="rId6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439878" y="6429396"/>
              <a:ext cx="540000" cy="204818"/>
            </a:xfrm>
            <a:prstGeom prst="rect">
              <a:avLst/>
            </a:prstGeom>
          </p:spPr>
        </p:pic>
        <p:pic>
          <p:nvPicPr>
            <p:cNvPr id="18" name="Рисунок 1"/>
            <p:cNvPicPr>
              <a:picLocks noChangeAspect="1"/>
            </p:cNvPicPr>
            <p:nvPr/>
          </p:nvPicPr>
          <p:blipFill>
            <a:blip r:embed="rId6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868374" y="6429396"/>
              <a:ext cx="540000" cy="204818"/>
            </a:xfrm>
            <a:prstGeom prst="rect">
              <a:avLst/>
            </a:prstGeom>
          </p:spPr>
        </p:pic>
        <p:pic>
          <p:nvPicPr>
            <p:cNvPr id="19" name="Рисунок 1"/>
            <p:cNvPicPr>
              <a:picLocks noChangeAspect="1"/>
            </p:cNvPicPr>
            <p:nvPr/>
          </p:nvPicPr>
          <p:blipFill>
            <a:blip r:embed="rId6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296870" y="6429396"/>
              <a:ext cx="540000" cy="204818"/>
            </a:xfrm>
            <a:prstGeom prst="rect">
              <a:avLst/>
            </a:prstGeom>
          </p:spPr>
        </p:pic>
        <p:pic>
          <p:nvPicPr>
            <p:cNvPr id="20" name="Рисунок 1"/>
            <p:cNvPicPr>
              <a:picLocks noChangeAspect="1"/>
            </p:cNvPicPr>
            <p:nvPr/>
          </p:nvPicPr>
          <p:blipFill>
            <a:blip r:embed="rId6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25366" y="6429396"/>
              <a:ext cx="540000" cy="204818"/>
            </a:xfrm>
            <a:prstGeom prst="rect">
              <a:avLst/>
            </a:prstGeom>
          </p:spPr>
        </p:pic>
        <p:pic>
          <p:nvPicPr>
            <p:cNvPr id="21" name="Рисунок 1"/>
            <p:cNvPicPr>
              <a:picLocks noChangeAspect="1"/>
            </p:cNvPicPr>
            <p:nvPr/>
          </p:nvPicPr>
          <p:blipFill>
            <a:blip r:embed="rId6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53862" y="6429396"/>
              <a:ext cx="540000" cy="204818"/>
            </a:xfrm>
            <a:prstGeom prst="rect">
              <a:avLst/>
            </a:prstGeom>
          </p:spPr>
        </p:pic>
        <p:pic>
          <p:nvPicPr>
            <p:cNvPr id="22" name="Рисунок 1"/>
            <p:cNvPicPr>
              <a:picLocks noChangeAspect="1"/>
            </p:cNvPicPr>
            <p:nvPr/>
          </p:nvPicPr>
          <p:blipFill>
            <a:blip r:embed="rId6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82358" y="6429396"/>
              <a:ext cx="540000" cy="204818"/>
            </a:xfrm>
            <a:prstGeom prst="rect">
              <a:avLst/>
            </a:prstGeom>
          </p:spPr>
        </p:pic>
        <p:pic>
          <p:nvPicPr>
            <p:cNvPr id="23" name="Рисунок 1"/>
            <p:cNvPicPr>
              <a:picLocks noChangeAspect="1"/>
            </p:cNvPicPr>
            <p:nvPr/>
          </p:nvPicPr>
          <p:blipFill>
            <a:blip r:embed="rId6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854" y="6429396"/>
              <a:ext cx="540000" cy="204818"/>
            </a:xfrm>
            <a:prstGeom prst="rect">
              <a:avLst/>
            </a:prstGeom>
          </p:spPr>
        </p:pic>
      </p:grpSp>
      <p:grpSp>
        <p:nvGrpSpPr>
          <p:cNvPr id="24" name="Группа 9"/>
          <p:cNvGrpSpPr/>
          <p:nvPr userDrawn="1"/>
        </p:nvGrpSpPr>
        <p:grpSpPr>
          <a:xfrm>
            <a:off x="71406" y="6426586"/>
            <a:ext cx="9001156" cy="360000"/>
            <a:chOff x="10854" y="6429396"/>
            <a:chExt cx="9112560" cy="204818"/>
          </a:xfrm>
        </p:grpSpPr>
        <p:pic>
          <p:nvPicPr>
            <p:cNvPr id="25" name="Рисунок 1"/>
            <p:cNvPicPr>
              <a:picLocks noChangeAspect="1"/>
            </p:cNvPicPr>
            <p:nvPr/>
          </p:nvPicPr>
          <p:blipFill>
            <a:blip r:embed="rId6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583414" y="6429396"/>
              <a:ext cx="540000" cy="204818"/>
            </a:xfrm>
            <a:prstGeom prst="rect">
              <a:avLst/>
            </a:prstGeom>
          </p:spPr>
        </p:pic>
        <p:pic>
          <p:nvPicPr>
            <p:cNvPr id="26" name="Рисунок 1"/>
            <p:cNvPicPr>
              <a:picLocks noChangeAspect="1"/>
            </p:cNvPicPr>
            <p:nvPr/>
          </p:nvPicPr>
          <p:blipFill>
            <a:blip r:embed="rId6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011910" y="6429396"/>
              <a:ext cx="540000" cy="204818"/>
            </a:xfrm>
            <a:prstGeom prst="rect">
              <a:avLst/>
            </a:prstGeom>
          </p:spPr>
        </p:pic>
        <p:pic>
          <p:nvPicPr>
            <p:cNvPr id="27" name="Рисунок 1"/>
            <p:cNvPicPr>
              <a:picLocks noChangeAspect="1"/>
            </p:cNvPicPr>
            <p:nvPr/>
          </p:nvPicPr>
          <p:blipFill>
            <a:blip r:embed="rId6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40406" y="6429396"/>
              <a:ext cx="540000" cy="204818"/>
            </a:xfrm>
            <a:prstGeom prst="rect">
              <a:avLst/>
            </a:prstGeom>
          </p:spPr>
        </p:pic>
        <p:pic>
          <p:nvPicPr>
            <p:cNvPr id="28" name="Рисунок 1"/>
            <p:cNvPicPr>
              <a:picLocks noChangeAspect="1"/>
            </p:cNvPicPr>
            <p:nvPr/>
          </p:nvPicPr>
          <p:blipFill>
            <a:blip r:embed="rId6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868902" y="6429396"/>
              <a:ext cx="540000" cy="204818"/>
            </a:xfrm>
            <a:prstGeom prst="rect">
              <a:avLst/>
            </a:prstGeom>
          </p:spPr>
        </p:pic>
        <p:pic>
          <p:nvPicPr>
            <p:cNvPr id="29" name="Рисунок 1"/>
            <p:cNvPicPr>
              <a:picLocks noChangeAspect="1"/>
            </p:cNvPicPr>
            <p:nvPr/>
          </p:nvPicPr>
          <p:blipFill>
            <a:blip r:embed="rId6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297398" y="6429396"/>
              <a:ext cx="540000" cy="204818"/>
            </a:xfrm>
            <a:prstGeom prst="rect">
              <a:avLst/>
            </a:prstGeom>
          </p:spPr>
        </p:pic>
        <p:pic>
          <p:nvPicPr>
            <p:cNvPr id="30" name="Рисунок 1"/>
            <p:cNvPicPr>
              <a:picLocks noChangeAspect="1"/>
            </p:cNvPicPr>
            <p:nvPr/>
          </p:nvPicPr>
          <p:blipFill>
            <a:blip r:embed="rId6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725894" y="6429396"/>
              <a:ext cx="540000" cy="204818"/>
            </a:xfrm>
            <a:prstGeom prst="rect">
              <a:avLst/>
            </a:prstGeom>
          </p:spPr>
        </p:pic>
        <p:pic>
          <p:nvPicPr>
            <p:cNvPr id="31" name="Рисунок 1"/>
            <p:cNvPicPr>
              <a:picLocks noChangeAspect="1"/>
            </p:cNvPicPr>
            <p:nvPr/>
          </p:nvPicPr>
          <p:blipFill>
            <a:blip r:embed="rId6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154390" y="6429396"/>
              <a:ext cx="540000" cy="204818"/>
            </a:xfrm>
            <a:prstGeom prst="rect">
              <a:avLst/>
            </a:prstGeom>
          </p:spPr>
        </p:pic>
        <p:pic>
          <p:nvPicPr>
            <p:cNvPr id="32" name="Рисунок 1"/>
            <p:cNvPicPr>
              <a:picLocks noChangeAspect="1"/>
            </p:cNvPicPr>
            <p:nvPr/>
          </p:nvPicPr>
          <p:blipFill>
            <a:blip r:embed="rId6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582886" y="6429396"/>
              <a:ext cx="540000" cy="204818"/>
            </a:xfrm>
            <a:prstGeom prst="rect">
              <a:avLst/>
            </a:prstGeom>
          </p:spPr>
        </p:pic>
        <p:pic>
          <p:nvPicPr>
            <p:cNvPr id="33" name="Рисунок 1"/>
            <p:cNvPicPr>
              <a:picLocks noChangeAspect="1"/>
            </p:cNvPicPr>
            <p:nvPr/>
          </p:nvPicPr>
          <p:blipFill>
            <a:blip r:embed="rId6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011382" y="6429396"/>
              <a:ext cx="540000" cy="204818"/>
            </a:xfrm>
            <a:prstGeom prst="rect">
              <a:avLst/>
            </a:prstGeom>
          </p:spPr>
        </p:pic>
        <p:pic>
          <p:nvPicPr>
            <p:cNvPr id="34" name="Рисунок 1"/>
            <p:cNvPicPr>
              <a:picLocks noChangeAspect="1"/>
            </p:cNvPicPr>
            <p:nvPr/>
          </p:nvPicPr>
          <p:blipFill>
            <a:blip r:embed="rId6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439878" y="6429396"/>
              <a:ext cx="540000" cy="204818"/>
            </a:xfrm>
            <a:prstGeom prst="rect">
              <a:avLst/>
            </a:prstGeom>
          </p:spPr>
        </p:pic>
        <p:pic>
          <p:nvPicPr>
            <p:cNvPr id="35" name="Рисунок 1"/>
            <p:cNvPicPr>
              <a:picLocks noChangeAspect="1"/>
            </p:cNvPicPr>
            <p:nvPr/>
          </p:nvPicPr>
          <p:blipFill>
            <a:blip r:embed="rId6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868374" y="6429396"/>
              <a:ext cx="540000" cy="204818"/>
            </a:xfrm>
            <a:prstGeom prst="rect">
              <a:avLst/>
            </a:prstGeom>
          </p:spPr>
        </p:pic>
        <p:pic>
          <p:nvPicPr>
            <p:cNvPr id="36" name="Рисунок 1"/>
            <p:cNvPicPr>
              <a:picLocks noChangeAspect="1"/>
            </p:cNvPicPr>
            <p:nvPr/>
          </p:nvPicPr>
          <p:blipFill>
            <a:blip r:embed="rId6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296870" y="6429396"/>
              <a:ext cx="540000" cy="204818"/>
            </a:xfrm>
            <a:prstGeom prst="rect">
              <a:avLst/>
            </a:prstGeom>
          </p:spPr>
        </p:pic>
        <p:pic>
          <p:nvPicPr>
            <p:cNvPr id="37" name="Рисунок 1"/>
            <p:cNvPicPr>
              <a:picLocks noChangeAspect="1"/>
            </p:cNvPicPr>
            <p:nvPr/>
          </p:nvPicPr>
          <p:blipFill>
            <a:blip r:embed="rId6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25366" y="6429396"/>
              <a:ext cx="540000" cy="204818"/>
            </a:xfrm>
            <a:prstGeom prst="rect">
              <a:avLst/>
            </a:prstGeom>
          </p:spPr>
        </p:pic>
        <p:pic>
          <p:nvPicPr>
            <p:cNvPr id="38" name="Рисунок 1"/>
            <p:cNvPicPr>
              <a:picLocks noChangeAspect="1"/>
            </p:cNvPicPr>
            <p:nvPr/>
          </p:nvPicPr>
          <p:blipFill>
            <a:blip r:embed="rId6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53862" y="6429396"/>
              <a:ext cx="540000" cy="204818"/>
            </a:xfrm>
            <a:prstGeom prst="rect">
              <a:avLst/>
            </a:prstGeom>
          </p:spPr>
        </p:pic>
        <p:pic>
          <p:nvPicPr>
            <p:cNvPr id="39" name="Рисунок 1"/>
            <p:cNvPicPr>
              <a:picLocks noChangeAspect="1"/>
            </p:cNvPicPr>
            <p:nvPr/>
          </p:nvPicPr>
          <p:blipFill>
            <a:blip r:embed="rId6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82358" y="6429396"/>
              <a:ext cx="540000" cy="204818"/>
            </a:xfrm>
            <a:prstGeom prst="rect">
              <a:avLst/>
            </a:prstGeom>
          </p:spPr>
        </p:pic>
        <p:pic>
          <p:nvPicPr>
            <p:cNvPr id="40" name="Рисунок 1"/>
            <p:cNvPicPr>
              <a:picLocks noChangeAspect="1"/>
            </p:cNvPicPr>
            <p:nvPr/>
          </p:nvPicPr>
          <p:blipFill>
            <a:blip r:embed="rId6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854" y="6429396"/>
              <a:ext cx="540000" cy="204818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5" r:id="rId4"/>
  </p:sldLayoutIdLst>
  <p:transition advClick="0"/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ransition advClick="0"/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4" Type="http://schemas.openxmlformats.org/officeDocument/2006/relationships/slide" Target="slide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4" Type="http://schemas.openxmlformats.org/officeDocument/2006/relationships/slide" Target="slide1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4" Type="http://schemas.openxmlformats.org/officeDocument/2006/relationships/slide" Target="slide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4" Type="http://schemas.openxmlformats.org/officeDocument/2006/relationships/slide" Target="slide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4" Type="http://schemas.openxmlformats.org/officeDocument/2006/relationships/slide" Target="slide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5" Type="http://schemas.openxmlformats.org/officeDocument/2006/relationships/slide" Target="slide18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7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7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900igr.net/datai/matematika/Tablichnoe-umnozhenie/0002-006-2.png" TargetMode="External"/><Relationship Id="rId2" Type="http://schemas.openxmlformats.org/officeDocument/2006/relationships/hyperlink" Target="http://sandbox.yoyogames.com/extras/image/name/san2/214/431214/original/loadingAnimation.gif" TargetMode="External"/><Relationship Id="rId1" Type="http://schemas.openxmlformats.org/officeDocument/2006/relationships/slideLayout" Target="../slideLayouts/slideLayout3.xml"/><Relationship Id="rId5" Type="http://schemas.openxmlformats.org/officeDocument/2006/relationships/hyperlink" Target="http://sschool8.narod.ru/77_Aid/7824b.jpg" TargetMode="External"/><Relationship Id="rId4" Type="http://schemas.openxmlformats.org/officeDocument/2006/relationships/hyperlink" Target="http://www.images-of-elements.com/tantalum-3.jp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4" Type="http://schemas.openxmlformats.org/officeDocument/2006/relationships/slide" Target="slide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4" Type="http://schemas.openxmlformats.org/officeDocument/2006/relationships/slide" Target="slide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4" Type="http://schemas.openxmlformats.org/officeDocument/2006/relationships/slide" Target="slide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4" Type="http://schemas.openxmlformats.org/officeDocument/2006/relationships/slide" Target="slide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4" Type="http://schemas.openxmlformats.org/officeDocument/2006/relationships/slide" Target="slide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4" Type="http://schemas.openxmlformats.org/officeDocument/2006/relationships/slide" Target="slide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4" Type="http://schemas.openxmlformats.org/officeDocument/2006/relationships/slide" Target="slide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14546" y="5929330"/>
            <a:ext cx="4700598" cy="685808"/>
          </a:xfrm>
        </p:spPr>
        <p:txBody>
          <a:bodyPr>
            <a:normAutofit lnSpcReduction="10000"/>
          </a:bodyPr>
          <a:lstStyle/>
          <a:p>
            <a:r>
              <a:rPr lang="ru-RU" sz="1200" b="1" dirty="0" smtClean="0">
                <a:solidFill>
                  <a:srgbClr val="003300"/>
                </a:solidFill>
                <a:latin typeface="Cambria" pitchFamily="18" charset="0"/>
              </a:rPr>
              <a:t>Орлова Ольга Дмитриевна </a:t>
            </a:r>
          </a:p>
          <a:p>
            <a:r>
              <a:rPr lang="ru-RU" sz="1200" b="1" dirty="0" smtClean="0">
                <a:solidFill>
                  <a:srgbClr val="003300"/>
                </a:solidFill>
                <a:latin typeface="Cambria" pitchFamily="18" charset="0"/>
              </a:rPr>
              <a:t>учитель химии и биологии МБОУ «</a:t>
            </a:r>
            <a:r>
              <a:rPr lang="ru-RU" sz="1200" b="1" dirty="0" err="1" smtClean="0">
                <a:solidFill>
                  <a:srgbClr val="003300"/>
                </a:solidFill>
                <a:latin typeface="Cambria" pitchFamily="18" charset="0"/>
              </a:rPr>
              <a:t>Никитовская</a:t>
            </a:r>
            <a:r>
              <a:rPr lang="ru-RU" sz="1200" b="1" dirty="0" smtClean="0">
                <a:solidFill>
                  <a:srgbClr val="003300"/>
                </a:solidFill>
                <a:latin typeface="Cambria" pitchFamily="18" charset="0"/>
              </a:rPr>
              <a:t> СОШ»</a:t>
            </a:r>
          </a:p>
          <a:p>
            <a:r>
              <a:rPr lang="ru-RU" sz="1200" b="1" dirty="0" smtClean="0">
                <a:solidFill>
                  <a:srgbClr val="003300"/>
                </a:solidFill>
                <a:latin typeface="Cambria" pitchFamily="18" charset="0"/>
              </a:rPr>
              <a:t>Красногвардейского района Белгородской области </a:t>
            </a:r>
            <a:endParaRPr lang="ru-RU" sz="1200" b="1" dirty="0">
              <a:solidFill>
                <a:srgbClr val="003300"/>
              </a:solidFill>
              <a:latin typeface="Cambr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29124" y="1500174"/>
            <a:ext cx="4286280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Тренажер</a:t>
            </a:r>
          </a:p>
          <a:p>
            <a:pPr algn="ctr"/>
            <a:r>
              <a:rPr lang="ru-RU" sz="5400" b="1" dirty="0" smtClean="0">
                <a:ln w="11430"/>
                <a:solidFill>
                  <a:srgbClr val="66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  <a:t>«В мире атомов»</a:t>
            </a:r>
            <a:endParaRPr lang="ru-RU" sz="5400" b="1" cap="none" spc="0" dirty="0">
              <a:ln w="11430"/>
              <a:solidFill>
                <a:srgbClr val="66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5214942" y="3929066"/>
            <a:ext cx="3271838" cy="9286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Тема «Строение атома»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b="1" dirty="0" smtClean="0">
                <a:solidFill>
                  <a:srgbClr val="003300"/>
                </a:solidFill>
                <a:latin typeface="Cambria" pitchFamily="18" charset="0"/>
              </a:rPr>
              <a:t>Химия, 8 класс 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grpSp>
        <p:nvGrpSpPr>
          <p:cNvPr id="8" name="Группа 9"/>
          <p:cNvGrpSpPr/>
          <p:nvPr/>
        </p:nvGrpSpPr>
        <p:grpSpPr>
          <a:xfrm>
            <a:off x="71406" y="5500702"/>
            <a:ext cx="9001156" cy="360000"/>
            <a:chOff x="10854" y="6429396"/>
            <a:chExt cx="9112560" cy="204818"/>
          </a:xfrm>
        </p:grpSpPr>
        <p:pic>
          <p:nvPicPr>
            <p:cNvPr id="9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583414" y="6429396"/>
              <a:ext cx="540000" cy="204818"/>
            </a:xfrm>
            <a:prstGeom prst="rect">
              <a:avLst/>
            </a:prstGeom>
          </p:spPr>
        </p:pic>
        <p:pic>
          <p:nvPicPr>
            <p:cNvPr id="10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011910" y="6429396"/>
              <a:ext cx="540000" cy="204818"/>
            </a:xfrm>
            <a:prstGeom prst="rect">
              <a:avLst/>
            </a:prstGeom>
          </p:spPr>
        </p:pic>
        <p:pic>
          <p:nvPicPr>
            <p:cNvPr id="11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40406" y="6429396"/>
              <a:ext cx="540000" cy="204818"/>
            </a:xfrm>
            <a:prstGeom prst="rect">
              <a:avLst/>
            </a:prstGeom>
          </p:spPr>
        </p:pic>
        <p:pic>
          <p:nvPicPr>
            <p:cNvPr id="12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868902" y="6429396"/>
              <a:ext cx="540000" cy="204818"/>
            </a:xfrm>
            <a:prstGeom prst="rect">
              <a:avLst/>
            </a:prstGeom>
          </p:spPr>
        </p:pic>
        <p:pic>
          <p:nvPicPr>
            <p:cNvPr id="13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297398" y="6429396"/>
              <a:ext cx="540000" cy="204818"/>
            </a:xfrm>
            <a:prstGeom prst="rect">
              <a:avLst/>
            </a:prstGeom>
          </p:spPr>
        </p:pic>
        <p:pic>
          <p:nvPicPr>
            <p:cNvPr id="14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725894" y="6429396"/>
              <a:ext cx="540000" cy="204818"/>
            </a:xfrm>
            <a:prstGeom prst="rect">
              <a:avLst/>
            </a:prstGeom>
          </p:spPr>
        </p:pic>
        <p:pic>
          <p:nvPicPr>
            <p:cNvPr id="15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154390" y="6429396"/>
              <a:ext cx="540000" cy="204818"/>
            </a:xfrm>
            <a:prstGeom prst="rect">
              <a:avLst/>
            </a:prstGeom>
          </p:spPr>
        </p:pic>
        <p:pic>
          <p:nvPicPr>
            <p:cNvPr id="16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582886" y="6429396"/>
              <a:ext cx="540000" cy="204818"/>
            </a:xfrm>
            <a:prstGeom prst="rect">
              <a:avLst/>
            </a:prstGeom>
          </p:spPr>
        </p:pic>
        <p:pic>
          <p:nvPicPr>
            <p:cNvPr id="17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011382" y="6429396"/>
              <a:ext cx="540000" cy="204818"/>
            </a:xfrm>
            <a:prstGeom prst="rect">
              <a:avLst/>
            </a:prstGeom>
          </p:spPr>
        </p:pic>
        <p:pic>
          <p:nvPicPr>
            <p:cNvPr id="18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439878" y="6429396"/>
              <a:ext cx="540000" cy="204818"/>
            </a:xfrm>
            <a:prstGeom prst="rect">
              <a:avLst/>
            </a:prstGeom>
          </p:spPr>
        </p:pic>
        <p:pic>
          <p:nvPicPr>
            <p:cNvPr id="19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868374" y="6429396"/>
              <a:ext cx="540000" cy="204818"/>
            </a:xfrm>
            <a:prstGeom prst="rect">
              <a:avLst/>
            </a:prstGeom>
          </p:spPr>
        </p:pic>
        <p:pic>
          <p:nvPicPr>
            <p:cNvPr id="20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296870" y="6429396"/>
              <a:ext cx="540000" cy="204818"/>
            </a:xfrm>
            <a:prstGeom prst="rect">
              <a:avLst/>
            </a:prstGeom>
          </p:spPr>
        </p:pic>
        <p:pic>
          <p:nvPicPr>
            <p:cNvPr id="21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25366" y="6429396"/>
              <a:ext cx="540000" cy="204818"/>
            </a:xfrm>
            <a:prstGeom prst="rect">
              <a:avLst/>
            </a:prstGeom>
          </p:spPr>
        </p:pic>
        <p:pic>
          <p:nvPicPr>
            <p:cNvPr id="22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53862" y="6429396"/>
              <a:ext cx="540000" cy="204818"/>
            </a:xfrm>
            <a:prstGeom prst="rect">
              <a:avLst/>
            </a:prstGeom>
          </p:spPr>
        </p:pic>
        <p:pic>
          <p:nvPicPr>
            <p:cNvPr id="23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82358" y="6429396"/>
              <a:ext cx="540000" cy="204818"/>
            </a:xfrm>
            <a:prstGeom prst="rect">
              <a:avLst/>
            </a:prstGeom>
          </p:spPr>
        </p:pic>
        <p:pic>
          <p:nvPicPr>
            <p:cNvPr id="24" name="Рисунок 1"/>
            <p:cNvPicPr>
              <a:picLocks noChangeAspect="1"/>
            </p:cNvPicPr>
            <p:nvPr/>
          </p:nvPicPr>
          <p:blipFill>
            <a:blip r:embed="rId2" cstate="email">
              <a:lum bright="-10000" contrast="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854" y="6429396"/>
              <a:ext cx="540000" cy="204818"/>
            </a:xfrm>
            <a:prstGeom prst="rect">
              <a:avLst/>
            </a:prstGeom>
          </p:spPr>
        </p:pic>
      </p:grpSp>
      <p:sp>
        <p:nvSpPr>
          <p:cNvPr id="25" name="Стрелка вправо 24">
            <a:hlinkClick r:id="" action="ppaction://hlinkshowjump?jump=nextslide"/>
          </p:cNvPr>
          <p:cNvSpPr/>
          <p:nvPr/>
        </p:nvSpPr>
        <p:spPr>
          <a:xfrm>
            <a:off x="7929586" y="5857892"/>
            <a:ext cx="928694" cy="428628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6" name="Рисунок 25" descr="loadingAnimation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642918"/>
            <a:ext cx="3929070" cy="3929070"/>
          </a:xfrm>
          <a:prstGeom prst="rect">
            <a:avLst/>
          </a:prstGeom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7429520" y="218666"/>
            <a:ext cx="148581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.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© </a:t>
            </a: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orlova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, 2014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285720" y="1428736"/>
            <a:ext cx="3888000" cy="48577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 useBgFill="1">
        <p:nvSpPr>
          <p:cNvPr id="17" name="Freeform 6"/>
          <p:cNvSpPr>
            <a:spLocks/>
          </p:cNvSpPr>
          <p:nvPr/>
        </p:nvSpPr>
        <p:spPr bwMode="auto">
          <a:xfrm>
            <a:off x="214283" y="1571612"/>
            <a:ext cx="1180145" cy="1595278"/>
          </a:xfrm>
          <a:custGeom>
            <a:avLst/>
            <a:gdLst/>
            <a:ahLst/>
            <a:cxnLst>
              <a:cxn ang="0">
                <a:pos x="108" y="381"/>
              </a:cxn>
              <a:cxn ang="0">
                <a:pos x="90" y="344"/>
              </a:cxn>
              <a:cxn ang="0">
                <a:pos x="148" y="341"/>
              </a:cxn>
              <a:cxn ang="0">
                <a:pos x="165" y="361"/>
              </a:cxn>
              <a:cxn ang="0">
                <a:pos x="149" y="382"/>
              </a:cxn>
              <a:cxn ang="0">
                <a:pos x="160" y="392"/>
              </a:cxn>
              <a:cxn ang="0">
                <a:pos x="353" y="395"/>
              </a:cxn>
              <a:cxn ang="0">
                <a:pos x="352" y="286"/>
              </a:cxn>
              <a:cxn ang="0">
                <a:pos x="382" y="294"/>
              </a:cxn>
              <a:cxn ang="0">
                <a:pos x="409" y="272"/>
              </a:cxn>
              <a:cxn ang="0">
                <a:pos x="416" y="230"/>
              </a:cxn>
              <a:cxn ang="0">
                <a:pos x="387" y="235"/>
              </a:cxn>
              <a:cxn ang="0">
                <a:pos x="356" y="225"/>
              </a:cxn>
              <a:cxn ang="0">
                <a:pos x="355" y="154"/>
              </a:cxn>
              <a:cxn ang="0">
                <a:pos x="351" y="0"/>
              </a:cxn>
              <a:cxn ang="0">
                <a:pos x="0" y="0"/>
              </a:cxn>
              <a:cxn ang="0">
                <a:pos x="0" y="390"/>
              </a:cxn>
              <a:cxn ang="0">
                <a:pos x="108" y="381"/>
              </a:cxn>
            </a:cxnLst>
            <a:rect l="0" t="0" r="r" b="b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31" name="Загнутый угол 30"/>
          <p:cNvSpPr/>
          <p:nvPr/>
        </p:nvSpPr>
        <p:spPr>
          <a:xfrm>
            <a:off x="4572000" y="1428736"/>
            <a:ext cx="4357718" cy="1928826"/>
          </a:xfrm>
          <a:prstGeom prst="foldedCorner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C898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rgbClr val="003300"/>
              </a:solidFill>
              <a:latin typeface="Cambria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Cambria" pitchFamily="18" charset="0"/>
              </a:rPr>
              <a:t>Назовите химический элемент, определите  заряд ядра атома  элемента, зная распределение электронов:  2, 8, 8,1.</a:t>
            </a:r>
            <a:endParaRPr lang="ru-RU" sz="2400" b="1" dirty="0">
              <a:solidFill>
                <a:srgbClr val="003300"/>
              </a:solidFill>
              <a:latin typeface="Cambria" pitchFamily="18" charset="0"/>
            </a:endParaRPr>
          </a:p>
        </p:txBody>
      </p:sp>
      <p:sp>
        <p:nvSpPr>
          <p:cNvPr id="32" name="Блок-схема: перфолента 31"/>
          <p:cNvSpPr/>
          <p:nvPr/>
        </p:nvSpPr>
        <p:spPr>
          <a:xfrm>
            <a:off x="4572000" y="3714752"/>
            <a:ext cx="4286280" cy="1000132"/>
          </a:xfrm>
          <a:prstGeom prst="flowChartPunchedTape">
            <a:avLst/>
          </a:prstGeom>
          <a:solidFill>
            <a:srgbClr val="C89800">
              <a:alpha val="45098"/>
            </a:srgbClr>
          </a:solidFill>
          <a:ln w="12700">
            <a:solidFill>
              <a:schemeClr val="bg2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К, +19</a:t>
            </a:r>
            <a:endParaRPr lang="ru-RU" sz="2800" b="1" dirty="0">
              <a:solidFill>
                <a:schemeClr val="bg2">
                  <a:lumMod val="10000"/>
                </a:schemeClr>
              </a:solidFill>
              <a:latin typeface="Cambria" pitchFamily="18" charset="0"/>
            </a:endParaRPr>
          </a:p>
        </p:txBody>
      </p:sp>
      <p:sp>
        <p:nvSpPr>
          <p:cNvPr id="33" name="Блок-схема: перфолента 32">
            <a:hlinkClick r:id="rId4" action="ppaction://hlinksldjump"/>
          </p:cNvPr>
          <p:cNvSpPr/>
          <p:nvPr/>
        </p:nvSpPr>
        <p:spPr>
          <a:xfrm>
            <a:off x="4572000" y="5000636"/>
            <a:ext cx="4286280" cy="1000132"/>
          </a:xfrm>
          <a:prstGeom prst="flowChartPunchedTape">
            <a:avLst/>
          </a:prstGeom>
          <a:solidFill>
            <a:srgbClr val="C89800">
              <a:alpha val="45098"/>
            </a:srgbClr>
          </a:solidFill>
          <a:ln w="12700">
            <a:solidFill>
              <a:schemeClr val="bg2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Ca</a:t>
            </a: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, +20</a:t>
            </a:r>
            <a:endParaRPr lang="ru-RU" sz="2800" b="1" dirty="0">
              <a:solidFill>
                <a:schemeClr val="bg2">
                  <a:lumMod val="10000"/>
                </a:schemeClr>
              </a:solidFill>
              <a:latin typeface="Cambria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71472" y="642918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504D">
                    <a:lumMod val="50000"/>
                  </a:srgbClr>
                </a:solidFill>
                <a:latin typeface="Cambria" pitchFamily="18" charset="0"/>
              </a:rPr>
              <a:t>Выберите один ответ из предложенных вариантов</a:t>
            </a:r>
            <a:endParaRPr lang="ru-RU" sz="2400" b="1" dirty="0">
              <a:solidFill>
                <a:srgbClr val="C0504D">
                  <a:lumMod val="50000"/>
                </a:srgbClr>
              </a:solidFill>
              <a:latin typeface="Cambria" pitchFamily="18" charset="0"/>
            </a:endParaRPr>
          </a:p>
        </p:txBody>
      </p:sp>
      <p:sp useBgFill="1">
        <p:nvSpPr>
          <p:cNvPr id="9" name="Freeform 12"/>
          <p:cNvSpPr>
            <a:spLocks/>
          </p:cNvSpPr>
          <p:nvPr/>
        </p:nvSpPr>
        <p:spPr bwMode="auto">
          <a:xfrm>
            <a:off x="3139245" y="4652738"/>
            <a:ext cx="1004127" cy="1655122"/>
          </a:xfrm>
          <a:custGeom>
            <a:avLst/>
            <a:gdLst/>
            <a:ahLst/>
            <a:cxnLst>
              <a:cxn ang="0">
                <a:pos x="152" y="22"/>
              </a:cxn>
              <a:cxn ang="0">
                <a:pos x="178" y="60"/>
              </a:cxn>
              <a:cxn ang="0">
                <a:pos x="129" y="69"/>
              </a:cxn>
              <a:cxn ang="0">
                <a:pos x="100" y="50"/>
              </a:cxn>
              <a:cxn ang="0">
                <a:pos x="108" y="23"/>
              </a:cxn>
              <a:cxn ang="0">
                <a:pos x="9" y="19"/>
              </a:cxn>
              <a:cxn ang="0">
                <a:pos x="9" y="154"/>
              </a:cxn>
              <a:cxn ang="0">
                <a:pos x="26" y="236"/>
              </a:cxn>
              <a:cxn ang="0">
                <a:pos x="49" y="209"/>
              </a:cxn>
              <a:cxn ang="0">
                <a:pos x="64" y="250"/>
              </a:cxn>
              <a:cxn ang="0">
                <a:pos x="47" y="284"/>
              </a:cxn>
              <a:cxn ang="0">
                <a:pos x="24" y="277"/>
              </a:cxn>
              <a:cxn ang="0">
                <a:pos x="9" y="325"/>
              </a:cxn>
              <a:cxn ang="0">
                <a:pos x="10" y="410"/>
              </a:cxn>
              <a:cxn ang="0">
                <a:pos x="360" y="410"/>
              </a:cxn>
              <a:cxn ang="0">
                <a:pos x="360" y="29"/>
              </a:cxn>
              <a:cxn ang="0">
                <a:pos x="152" y="22"/>
              </a:cxn>
            </a:cxnLst>
            <a:rect l="0" t="0" r="r" b="b"/>
            <a:pathLst>
              <a:path w="360" h="410">
                <a:moveTo>
                  <a:pt x="152" y="22"/>
                </a:moveTo>
                <a:cubicBezTo>
                  <a:pt x="141" y="31"/>
                  <a:pt x="182" y="46"/>
                  <a:pt x="178" y="60"/>
                </a:cubicBezTo>
                <a:cubicBezTo>
                  <a:pt x="173" y="73"/>
                  <a:pt x="149" y="70"/>
                  <a:pt x="129" y="69"/>
                </a:cubicBezTo>
                <a:cubicBezTo>
                  <a:pt x="108" y="68"/>
                  <a:pt x="100" y="61"/>
                  <a:pt x="100" y="50"/>
                </a:cubicBezTo>
                <a:cubicBezTo>
                  <a:pt x="101" y="39"/>
                  <a:pt x="119" y="29"/>
                  <a:pt x="108" y="23"/>
                </a:cubicBezTo>
                <a:cubicBezTo>
                  <a:pt x="82" y="10"/>
                  <a:pt x="20" y="16"/>
                  <a:pt x="9" y="19"/>
                </a:cubicBezTo>
                <a:cubicBezTo>
                  <a:pt x="20" y="71"/>
                  <a:pt x="12" y="137"/>
                  <a:pt x="9" y="154"/>
                </a:cubicBezTo>
                <a:cubicBezTo>
                  <a:pt x="0" y="197"/>
                  <a:pt x="9" y="233"/>
                  <a:pt x="26" y="236"/>
                </a:cubicBezTo>
                <a:cubicBezTo>
                  <a:pt x="33" y="237"/>
                  <a:pt x="34" y="212"/>
                  <a:pt x="49" y="209"/>
                </a:cubicBezTo>
                <a:cubicBezTo>
                  <a:pt x="64" y="207"/>
                  <a:pt x="64" y="234"/>
                  <a:pt x="64" y="250"/>
                </a:cubicBezTo>
                <a:cubicBezTo>
                  <a:pt x="64" y="267"/>
                  <a:pt x="57" y="284"/>
                  <a:pt x="47" y="284"/>
                </a:cubicBezTo>
                <a:cubicBezTo>
                  <a:pt x="36" y="284"/>
                  <a:pt x="34" y="277"/>
                  <a:pt x="24" y="277"/>
                </a:cubicBezTo>
                <a:cubicBezTo>
                  <a:pt x="14" y="276"/>
                  <a:pt x="13" y="298"/>
                  <a:pt x="9" y="325"/>
                </a:cubicBezTo>
                <a:cubicBezTo>
                  <a:pt x="7" y="341"/>
                  <a:pt x="4" y="373"/>
                  <a:pt x="10" y="410"/>
                </a:cubicBezTo>
                <a:cubicBezTo>
                  <a:pt x="360" y="410"/>
                  <a:pt x="360" y="410"/>
                  <a:pt x="360" y="410"/>
                </a:cubicBezTo>
                <a:cubicBezTo>
                  <a:pt x="360" y="29"/>
                  <a:pt x="360" y="29"/>
                  <a:pt x="360" y="29"/>
                </a:cubicBezTo>
                <a:cubicBezTo>
                  <a:pt x="293" y="11"/>
                  <a:pt x="181" y="0"/>
                  <a:pt x="152" y="22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" name="Стрелка вправо 9">
            <a:hlinkClick r:id="" action="ppaction://hlinkshowjump?jump=nextslide"/>
          </p:cNvPr>
          <p:cNvSpPr/>
          <p:nvPr/>
        </p:nvSpPr>
        <p:spPr>
          <a:xfrm>
            <a:off x="7929586" y="6143644"/>
            <a:ext cx="928694" cy="428628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11" name="Freeform 11"/>
          <p:cNvSpPr>
            <a:spLocks/>
          </p:cNvSpPr>
          <p:nvPr/>
        </p:nvSpPr>
        <p:spPr bwMode="auto">
          <a:xfrm>
            <a:off x="1051843" y="3113885"/>
            <a:ext cx="1305364" cy="1894499"/>
          </a:xfrm>
          <a:custGeom>
            <a:avLst/>
            <a:gdLst/>
            <a:ahLst/>
            <a:cxnLst>
              <a:cxn ang="0">
                <a:pos x="399" y="298"/>
              </a:cxn>
              <a:cxn ang="0">
                <a:pos x="412" y="298"/>
              </a:cxn>
              <a:cxn ang="0">
                <a:pos x="428" y="315"/>
              </a:cxn>
              <a:cxn ang="0">
                <a:pos x="456" y="284"/>
              </a:cxn>
              <a:cxn ang="0">
                <a:pos x="461" y="247"/>
              </a:cxn>
              <a:cxn ang="0">
                <a:pos x="427" y="255"/>
              </a:cxn>
              <a:cxn ang="0">
                <a:pos x="403" y="234"/>
              </a:cxn>
              <a:cxn ang="0">
                <a:pos x="407" y="161"/>
              </a:cxn>
              <a:cxn ang="0">
                <a:pos x="405" y="11"/>
              </a:cxn>
              <a:cxn ang="0">
                <a:pos x="266" y="5"/>
              </a:cxn>
              <a:cxn ang="0">
                <a:pos x="222" y="24"/>
              </a:cxn>
              <a:cxn ang="0">
                <a:pos x="220" y="61"/>
              </a:cxn>
              <a:cxn ang="0">
                <a:pos x="171" y="54"/>
              </a:cxn>
              <a:cxn ang="0">
                <a:pos x="179" y="28"/>
              </a:cxn>
              <a:cxn ang="0">
                <a:pos x="156" y="15"/>
              </a:cxn>
              <a:cxn ang="0">
                <a:pos x="53" y="13"/>
              </a:cxn>
              <a:cxn ang="0">
                <a:pos x="52" y="192"/>
              </a:cxn>
              <a:cxn ang="0">
                <a:pos x="57" y="278"/>
              </a:cxn>
              <a:cxn ang="0">
                <a:pos x="40" y="287"/>
              </a:cxn>
              <a:cxn ang="0">
                <a:pos x="11" y="291"/>
              </a:cxn>
              <a:cxn ang="0">
                <a:pos x="17" y="340"/>
              </a:cxn>
              <a:cxn ang="0">
                <a:pos x="40" y="335"/>
              </a:cxn>
              <a:cxn ang="0">
                <a:pos x="58" y="326"/>
              </a:cxn>
              <a:cxn ang="0">
                <a:pos x="53" y="403"/>
              </a:cxn>
              <a:cxn ang="0">
                <a:pos x="185" y="398"/>
              </a:cxn>
              <a:cxn ang="0">
                <a:pos x="243" y="428"/>
              </a:cxn>
              <a:cxn ang="0">
                <a:pos x="258" y="465"/>
              </a:cxn>
              <a:cxn ang="0">
                <a:pos x="306" y="441"/>
              </a:cxn>
              <a:cxn ang="0">
                <a:pos x="286" y="418"/>
              </a:cxn>
              <a:cxn ang="0">
                <a:pos x="333" y="397"/>
              </a:cxn>
              <a:cxn ang="0">
                <a:pos x="406" y="398"/>
              </a:cxn>
              <a:cxn ang="0">
                <a:pos x="399" y="298"/>
              </a:cxn>
            </a:cxnLst>
            <a:rect l="0" t="0" r="r" b="b"/>
            <a:pathLst>
              <a:path w="468" h="469">
                <a:moveTo>
                  <a:pt x="399" y="298"/>
                </a:moveTo>
                <a:cubicBezTo>
                  <a:pt x="404" y="291"/>
                  <a:pt x="410" y="291"/>
                  <a:pt x="412" y="298"/>
                </a:cubicBezTo>
                <a:cubicBezTo>
                  <a:pt x="414" y="304"/>
                  <a:pt x="418" y="315"/>
                  <a:pt x="428" y="315"/>
                </a:cubicBezTo>
                <a:cubicBezTo>
                  <a:pt x="437" y="315"/>
                  <a:pt x="451" y="298"/>
                  <a:pt x="456" y="284"/>
                </a:cubicBezTo>
                <a:cubicBezTo>
                  <a:pt x="461" y="269"/>
                  <a:pt x="468" y="253"/>
                  <a:pt x="461" y="247"/>
                </a:cubicBezTo>
                <a:cubicBezTo>
                  <a:pt x="453" y="240"/>
                  <a:pt x="438" y="252"/>
                  <a:pt x="427" y="255"/>
                </a:cubicBezTo>
                <a:cubicBezTo>
                  <a:pt x="415" y="257"/>
                  <a:pt x="405" y="251"/>
                  <a:pt x="403" y="234"/>
                </a:cubicBezTo>
                <a:cubicBezTo>
                  <a:pt x="400" y="218"/>
                  <a:pt x="405" y="181"/>
                  <a:pt x="407" y="161"/>
                </a:cubicBezTo>
                <a:cubicBezTo>
                  <a:pt x="409" y="140"/>
                  <a:pt x="417" y="72"/>
                  <a:pt x="405" y="11"/>
                </a:cubicBezTo>
                <a:cubicBezTo>
                  <a:pt x="345" y="17"/>
                  <a:pt x="294" y="11"/>
                  <a:pt x="266" y="5"/>
                </a:cubicBezTo>
                <a:cubicBezTo>
                  <a:pt x="238" y="0"/>
                  <a:pt x="222" y="17"/>
                  <a:pt x="222" y="24"/>
                </a:cubicBezTo>
                <a:cubicBezTo>
                  <a:pt x="222" y="32"/>
                  <a:pt x="236" y="53"/>
                  <a:pt x="220" y="61"/>
                </a:cubicBezTo>
                <a:cubicBezTo>
                  <a:pt x="204" y="69"/>
                  <a:pt x="179" y="67"/>
                  <a:pt x="171" y="54"/>
                </a:cubicBezTo>
                <a:cubicBezTo>
                  <a:pt x="164" y="40"/>
                  <a:pt x="179" y="34"/>
                  <a:pt x="179" y="28"/>
                </a:cubicBezTo>
                <a:cubicBezTo>
                  <a:pt x="179" y="22"/>
                  <a:pt x="169" y="15"/>
                  <a:pt x="156" y="15"/>
                </a:cubicBezTo>
                <a:cubicBezTo>
                  <a:pt x="144" y="15"/>
                  <a:pt x="107" y="21"/>
                  <a:pt x="53" y="13"/>
                </a:cubicBezTo>
                <a:cubicBezTo>
                  <a:pt x="51" y="26"/>
                  <a:pt x="41" y="149"/>
                  <a:pt x="52" y="192"/>
                </a:cubicBezTo>
                <a:cubicBezTo>
                  <a:pt x="64" y="235"/>
                  <a:pt x="60" y="269"/>
                  <a:pt x="57" y="278"/>
                </a:cubicBezTo>
                <a:cubicBezTo>
                  <a:pt x="54" y="287"/>
                  <a:pt x="48" y="293"/>
                  <a:pt x="40" y="287"/>
                </a:cubicBezTo>
                <a:cubicBezTo>
                  <a:pt x="33" y="281"/>
                  <a:pt x="21" y="273"/>
                  <a:pt x="11" y="291"/>
                </a:cubicBezTo>
                <a:cubicBezTo>
                  <a:pt x="0" y="309"/>
                  <a:pt x="10" y="337"/>
                  <a:pt x="17" y="340"/>
                </a:cubicBezTo>
                <a:cubicBezTo>
                  <a:pt x="25" y="344"/>
                  <a:pt x="37" y="345"/>
                  <a:pt x="40" y="335"/>
                </a:cubicBezTo>
                <a:cubicBezTo>
                  <a:pt x="44" y="325"/>
                  <a:pt x="52" y="320"/>
                  <a:pt x="58" y="326"/>
                </a:cubicBezTo>
                <a:cubicBezTo>
                  <a:pt x="76" y="344"/>
                  <a:pt x="46" y="354"/>
                  <a:pt x="53" y="403"/>
                </a:cubicBezTo>
                <a:cubicBezTo>
                  <a:pt x="73" y="403"/>
                  <a:pt x="146" y="390"/>
                  <a:pt x="185" y="398"/>
                </a:cubicBezTo>
                <a:cubicBezTo>
                  <a:pt x="214" y="403"/>
                  <a:pt x="247" y="413"/>
                  <a:pt x="243" y="428"/>
                </a:cubicBezTo>
                <a:cubicBezTo>
                  <a:pt x="239" y="440"/>
                  <a:pt x="219" y="461"/>
                  <a:pt x="258" y="465"/>
                </a:cubicBezTo>
                <a:cubicBezTo>
                  <a:pt x="296" y="469"/>
                  <a:pt x="306" y="447"/>
                  <a:pt x="306" y="441"/>
                </a:cubicBezTo>
                <a:cubicBezTo>
                  <a:pt x="306" y="425"/>
                  <a:pt x="286" y="429"/>
                  <a:pt x="286" y="418"/>
                </a:cubicBezTo>
                <a:cubicBezTo>
                  <a:pt x="287" y="406"/>
                  <a:pt x="307" y="394"/>
                  <a:pt x="333" y="397"/>
                </a:cubicBezTo>
                <a:cubicBezTo>
                  <a:pt x="360" y="400"/>
                  <a:pt x="368" y="409"/>
                  <a:pt x="406" y="398"/>
                </a:cubicBezTo>
                <a:cubicBezTo>
                  <a:pt x="402" y="383"/>
                  <a:pt x="394" y="305"/>
                  <a:pt x="399" y="29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2" name="Freeform 9"/>
          <p:cNvSpPr>
            <a:spLocks/>
          </p:cNvSpPr>
          <p:nvPr/>
        </p:nvSpPr>
        <p:spPr bwMode="auto">
          <a:xfrm>
            <a:off x="2990398" y="1571612"/>
            <a:ext cx="1152974" cy="1598698"/>
          </a:xfrm>
          <a:custGeom>
            <a:avLst/>
            <a:gdLst/>
            <a:ahLst/>
            <a:cxnLst>
              <a:cxn ang="0">
                <a:pos x="59" y="57"/>
              </a:cxn>
              <a:cxn ang="0">
                <a:pos x="58" y="218"/>
              </a:cxn>
              <a:cxn ang="0">
                <a:pos x="46" y="211"/>
              </a:cxn>
              <a:cxn ang="0">
                <a:pos x="24" y="198"/>
              </a:cxn>
              <a:cxn ang="0">
                <a:pos x="30" y="259"/>
              </a:cxn>
              <a:cxn ang="0">
                <a:pos x="58" y="286"/>
              </a:cxn>
              <a:cxn ang="0">
                <a:pos x="64" y="390"/>
              </a:cxn>
              <a:cxn ang="0">
                <a:pos x="161" y="391"/>
              </a:cxn>
              <a:cxn ang="0">
                <a:pos x="199" y="363"/>
              </a:cxn>
              <a:cxn ang="0">
                <a:pos x="172" y="336"/>
              </a:cxn>
              <a:cxn ang="0">
                <a:pos x="221" y="326"/>
              </a:cxn>
              <a:cxn ang="0">
                <a:pos x="246" y="353"/>
              </a:cxn>
              <a:cxn ang="0">
                <a:pos x="264" y="385"/>
              </a:cxn>
              <a:cxn ang="0">
                <a:pos x="413" y="378"/>
              </a:cxn>
              <a:cxn ang="0">
                <a:pos x="413" y="0"/>
              </a:cxn>
              <a:cxn ang="0">
                <a:pos x="57" y="0"/>
              </a:cxn>
              <a:cxn ang="0">
                <a:pos x="59" y="57"/>
              </a:cxn>
            </a:cxnLst>
            <a:rect l="0" t="0" r="r" b="b"/>
            <a:pathLst>
              <a:path w="413" h="396">
                <a:moveTo>
                  <a:pt x="59" y="57"/>
                </a:moveTo>
                <a:cubicBezTo>
                  <a:pt x="67" y="111"/>
                  <a:pt x="64" y="212"/>
                  <a:pt x="58" y="218"/>
                </a:cubicBezTo>
                <a:cubicBezTo>
                  <a:pt x="51" y="223"/>
                  <a:pt x="46" y="220"/>
                  <a:pt x="46" y="211"/>
                </a:cubicBezTo>
                <a:cubicBezTo>
                  <a:pt x="46" y="202"/>
                  <a:pt x="42" y="186"/>
                  <a:pt x="24" y="198"/>
                </a:cubicBezTo>
                <a:cubicBezTo>
                  <a:pt x="6" y="211"/>
                  <a:pt x="0" y="272"/>
                  <a:pt x="30" y="259"/>
                </a:cubicBezTo>
                <a:cubicBezTo>
                  <a:pt x="42" y="254"/>
                  <a:pt x="55" y="274"/>
                  <a:pt x="58" y="286"/>
                </a:cubicBezTo>
                <a:cubicBezTo>
                  <a:pt x="63" y="311"/>
                  <a:pt x="57" y="342"/>
                  <a:pt x="64" y="390"/>
                </a:cubicBezTo>
                <a:cubicBezTo>
                  <a:pt x="107" y="396"/>
                  <a:pt x="137" y="396"/>
                  <a:pt x="161" y="391"/>
                </a:cubicBezTo>
                <a:cubicBezTo>
                  <a:pt x="190" y="385"/>
                  <a:pt x="206" y="370"/>
                  <a:pt x="199" y="363"/>
                </a:cubicBezTo>
                <a:cubicBezTo>
                  <a:pt x="192" y="356"/>
                  <a:pt x="170" y="351"/>
                  <a:pt x="172" y="336"/>
                </a:cubicBezTo>
                <a:cubicBezTo>
                  <a:pt x="174" y="320"/>
                  <a:pt x="205" y="321"/>
                  <a:pt x="221" y="326"/>
                </a:cubicBezTo>
                <a:cubicBezTo>
                  <a:pt x="236" y="331"/>
                  <a:pt x="255" y="336"/>
                  <a:pt x="246" y="353"/>
                </a:cubicBezTo>
                <a:cubicBezTo>
                  <a:pt x="236" y="370"/>
                  <a:pt x="247" y="380"/>
                  <a:pt x="264" y="385"/>
                </a:cubicBezTo>
                <a:cubicBezTo>
                  <a:pt x="277" y="389"/>
                  <a:pt x="350" y="373"/>
                  <a:pt x="413" y="378"/>
                </a:cubicBezTo>
                <a:cubicBezTo>
                  <a:pt x="413" y="0"/>
                  <a:pt x="413" y="0"/>
                  <a:pt x="413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6" y="22"/>
                  <a:pt x="57" y="43"/>
                  <a:pt x="59" y="5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3" name="Freeform 16"/>
          <p:cNvSpPr>
            <a:spLocks/>
          </p:cNvSpPr>
          <p:nvPr/>
        </p:nvSpPr>
        <p:spPr bwMode="auto">
          <a:xfrm>
            <a:off x="214283" y="4652738"/>
            <a:ext cx="1138798" cy="1655122"/>
          </a:xfrm>
          <a:custGeom>
            <a:avLst/>
            <a:gdLst/>
            <a:ahLst/>
            <a:cxnLst>
              <a:cxn ang="0">
                <a:pos x="370" y="236"/>
              </a:cxn>
              <a:cxn ang="0">
                <a:pos x="405" y="193"/>
              </a:cxn>
              <a:cxn ang="0">
                <a:pos x="383" y="157"/>
              </a:cxn>
              <a:cxn ang="0">
                <a:pos x="363" y="184"/>
              </a:cxn>
              <a:cxn ang="0">
                <a:pos x="342" y="142"/>
              </a:cxn>
              <a:cxn ang="0">
                <a:pos x="353" y="22"/>
              </a:cxn>
              <a:cxn ang="0">
                <a:pos x="166" y="18"/>
              </a:cxn>
              <a:cxn ang="0">
                <a:pos x="191" y="55"/>
              </a:cxn>
              <a:cxn ang="0">
                <a:pos x="142" y="65"/>
              </a:cxn>
              <a:cxn ang="0">
                <a:pos x="114" y="45"/>
              </a:cxn>
              <a:cxn ang="0">
                <a:pos x="121" y="19"/>
              </a:cxn>
              <a:cxn ang="0">
                <a:pos x="0" y="22"/>
              </a:cxn>
              <a:cxn ang="0">
                <a:pos x="0" y="410"/>
              </a:cxn>
              <a:cxn ang="0">
                <a:pos x="354" y="410"/>
              </a:cxn>
              <a:cxn ang="0">
                <a:pos x="341" y="264"/>
              </a:cxn>
              <a:cxn ang="0">
                <a:pos x="370" y="236"/>
              </a:cxn>
            </a:cxnLst>
            <a:rect l="0" t="0" r="r" b="b"/>
            <a:pathLst>
              <a:path w="408" h="410">
                <a:moveTo>
                  <a:pt x="370" y="236"/>
                </a:moveTo>
                <a:cubicBezTo>
                  <a:pt x="399" y="239"/>
                  <a:pt x="403" y="209"/>
                  <a:pt x="405" y="193"/>
                </a:cubicBezTo>
                <a:cubicBezTo>
                  <a:pt x="408" y="176"/>
                  <a:pt x="397" y="157"/>
                  <a:pt x="383" y="157"/>
                </a:cubicBezTo>
                <a:cubicBezTo>
                  <a:pt x="370" y="157"/>
                  <a:pt x="375" y="184"/>
                  <a:pt x="363" y="184"/>
                </a:cubicBezTo>
                <a:cubicBezTo>
                  <a:pt x="351" y="184"/>
                  <a:pt x="343" y="156"/>
                  <a:pt x="342" y="142"/>
                </a:cubicBezTo>
                <a:cubicBezTo>
                  <a:pt x="342" y="116"/>
                  <a:pt x="359" y="73"/>
                  <a:pt x="353" y="22"/>
                </a:cubicBezTo>
                <a:cubicBezTo>
                  <a:pt x="302" y="0"/>
                  <a:pt x="176" y="8"/>
                  <a:pt x="166" y="18"/>
                </a:cubicBezTo>
                <a:cubicBezTo>
                  <a:pt x="156" y="28"/>
                  <a:pt x="195" y="42"/>
                  <a:pt x="191" y="55"/>
                </a:cubicBezTo>
                <a:cubicBezTo>
                  <a:pt x="187" y="69"/>
                  <a:pt x="163" y="66"/>
                  <a:pt x="142" y="65"/>
                </a:cubicBezTo>
                <a:cubicBezTo>
                  <a:pt x="122" y="63"/>
                  <a:pt x="113" y="56"/>
                  <a:pt x="114" y="45"/>
                </a:cubicBezTo>
                <a:cubicBezTo>
                  <a:pt x="114" y="34"/>
                  <a:pt x="132" y="25"/>
                  <a:pt x="121" y="19"/>
                </a:cubicBezTo>
                <a:cubicBezTo>
                  <a:pt x="102" y="9"/>
                  <a:pt x="48" y="10"/>
                  <a:pt x="0" y="22"/>
                </a:cubicBezTo>
                <a:cubicBezTo>
                  <a:pt x="0" y="410"/>
                  <a:pt x="0" y="410"/>
                  <a:pt x="0" y="410"/>
                </a:cubicBezTo>
                <a:cubicBezTo>
                  <a:pt x="354" y="410"/>
                  <a:pt x="354" y="410"/>
                  <a:pt x="354" y="410"/>
                </a:cubicBezTo>
                <a:cubicBezTo>
                  <a:pt x="353" y="350"/>
                  <a:pt x="343" y="274"/>
                  <a:pt x="341" y="264"/>
                </a:cubicBezTo>
                <a:cubicBezTo>
                  <a:pt x="339" y="250"/>
                  <a:pt x="341" y="234"/>
                  <a:pt x="370" y="236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4" name="Freeform 17"/>
          <p:cNvSpPr>
            <a:spLocks/>
          </p:cNvSpPr>
          <p:nvPr/>
        </p:nvSpPr>
        <p:spPr bwMode="auto">
          <a:xfrm>
            <a:off x="214283" y="2896736"/>
            <a:ext cx="1049017" cy="2034706"/>
          </a:xfrm>
          <a:custGeom>
            <a:avLst/>
            <a:gdLst/>
            <a:ahLst/>
            <a:cxnLst>
              <a:cxn ang="0">
                <a:pos x="121" y="454"/>
              </a:cxn>
              <a:cxn ang="0">
                <a:pos x="114" y="480"/>
              </a:cxn>
              <a:cxn ang="0">
                <a:pos x="142" y="500"/>
              </a:cxn>
              <a:cxn ang="0">
                <a:pos x="191" y="490"/>
              </a:cxn>
              <a:cxn ang="0">
                <a:pos x="166" y="453"/>
              </a:cxn>
              <a:cxn ang="0">
                <a:pos x="353" y="457"/>
              </a:cxn>
              <a:cxn ang="0">
                <a:pos x="358" y="380"/>
              </a:cxn>
              <a:cxn ang="0">
                <a:pos x="340" y="389"/>
              </a:cxn>
              <a:cxn ang="0">
                <a:pos x="317" y="394"/>
              </a:cxn>
              <a:cxn ang="0">
                <a:pos x="311" y="345"/>
              </a:cxn>
              <a:cxn ang="0">
                <a:pos x="340" y="341"/>
              </a:cxn>
              <a:cxn ang="0">
                <a:pos x="357" y="332"/>
              </a:cxn>
              <a:cxn ang="0">
                <a:pos x="352" y="246"/>
              </a:cxn>
              <a:cxn ang="0">
                <a:pos x="353" y="67"/>
              </a:cxn>
              <a:cxn ang="0">
                <a:pos x="160" y="64"/>
              </a:cxn>
              <a:cxn ang="0">
                <a:pos x="149" y="54"/>
              </a:cxn>
              <a:cxn ang="0">
                <a:pos x="165" y="33"/>
              </a:cxn>
              <a:cxn ang="0">
                <a:pos x="148" y="13"/>
              </a:cxn>
              <a:cxn ang="0">
                <a:pos x="90" y="16"/>
              </a:cxn>
              <a:cxn ang="0">
                <a:pos x="108" y="53"/>
              </a:cxn>
              <a:cxn ang="0">
                <a:pos x="0" y="62"/>
              </a:cxn>
              <a:cxn ang="0">
                <a:pos x="0" y="457"/>
              </a:cxn>
              <a:cxn ang="0">
                <a:pos x="121" y="454"/>
              </a:cxn>
            </a:cxnLst>
            <a:rect l="0" t="0" r="r" b="b"/>
            <a:pathLst>
              <a:path w="376" h="504">
                <a:moveTo>
                  <a:pt x="121" y="454"/>
                </a:moveTo>
                <a:cubicBezTo>
                  <a:pt x="132" y="460"/>
                  <a:pt x="114" y="469"/>
                  <a:pt x="114" y="480"/>
                </a:cubicBezTo>
                <a:cubicBezTo>
                  <a:pt x="113" y="491"/>
                  <a:pt x="122" y="498"/>
                  <a:pt x="142" y="500"/>
                </a:cubicBezTo>
                <a:cubicBezTo>
                  <a:pt x="163" y="501"/>
                  <a:pt x="187" y="504"/>
                  <a:pt x="191" y="490"/>
                </a:cubicBezTo>
                <a:cubicBezTo>
                  <a:pt x="195" y="477"/>
                  <a:pt x="156" y="463"/>
                  <a:pt x="166" y="453"/>
                </a:cubicBezTo>
                <a:cubicBezTo>
                  <a:pt x="176" y="443"/>
                  <a:pt x="302" y="435"/>
                  <a:pt x="353" y="457"/>
                </a:cubicBezTo>
                <a:cubicBezTo>
                  <a:pt x="346" y="408"/>
                  <a:pt x="376" y="398"/>
                  <a:pt x="358" y="380"/>
                </a:cubicBezTo>
                <a:cubicBezTo>
                  <a:pt x="352" y="374"/>
                  <a:pt x="344" y="379"/>
                  <a:pt x="340" y="389"/>
                </a:cubicBezTo>
                <a:cubicBezTo>
                  <a:pt x="337" y="399"/>
                  <a:pt x="325" y="398"/>
                  <a:pt x="317" y="394"/>
                </a:cubicBezTo>
                <a:cubicBezTo>
                  <a:pt x="310" y="391"/>
                  <a:pt x="300" y="363"/>
                  <a:pt x="311" y="345"/>
                </a:cubicBezTo>
                <a:cubicBezTo>
                  <a:pt x="321" y="327"/>
                  <a:pt x="333" y="335"/>
                  <a:pt x="340" y="341"/>
                </a:cubicBezTo>
                <a:cubicBezTo>
                  <a:pt x="348" y="347"/>
                  <a:pt x="354" y="341"/>
                  <a:pt x="357" y="332"/>
                </a:cubicBezTo>
                <a:cubicBezTo>
                  <a:pt x="360" y="323"/>
                  <a:pt x="364" y="289"/>
                  <a:pt x="352" y="246"/>
                </a:cubicBezTo>
                <a:cubicBezTo>
                  <a:pt x="341" y="203"/>
                  <a:pt x="351" y="80"/>
                  <a:pt x="353" y="67"/>
                </a:cubicBezTo>
                <a:cubicBezTo>
                  <a:pt x="227" y="41"/>
                  <a:pt x="166" y="63"/>
                  <a:pt x="160" y="64"/>
                </a:cubicBezTo>
                <a:cubicBezTo>
                  <a:pt x="153" y="65"/>
                  <a:pt x="150" y="62"/>
                  <a:pt x="149" y="54"/>
                </a:cubicBezTo>
                <a:cubicBezTo>
                  <a:pt x="147" y="46"/>
                  <a:pt x="161" y="40"/>
                  <a:pt x="165" y="33"/>
                </a:cubicBezTo>
                <a:cubicBezTo>
                  <a:pt x="169" y="27"/>
                  <a:pt x="166" y="15"/>
                  <a:pt x="148" y="13"/>
                </a:cubicBezTo>
                <a:cubicBezTo>
                  <a:pt x="135" y="12"/>
                  <a:pt x="97" y="0"/>
                  <a:pt x="90" y="16"/>
                </a:cubicBezTo>
                <a:cubicBezTo>
                  <a:pt x="83" y="32"/>
                  <a:pt x="119" y="37"/>
                  <a:pt x="108" y="53"/>
                </a:cubicBezTo>
                <a:cubicBezTo>
                  <a:pt x="100" y="64"/>
                  <a:pt x="45" y="51"/>
                  <a:pt x="0" y="62"/>
                </a:cubicBezTo>
                <a:cubicBezTo>
                  <a:pt x="0" y="457"/>
                  <a:pt x="0" y="457"/>
                  <a:pt x="0" y="457"/>
                </a:cubicBezTo>
                <a:cubicBezTo>
                  <a:pt x="48" y="445"/>
                  <a:pt x="102" y="444"/>
                  <a:pt x="121" y="4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" name="Рамка 29"/>
          <p:cNvSpPr/>
          <p:nvPr/>
        </p:nvSpPr>
        <p:spPr>
          <a:xfrm>
            <a:off x="162300" y="1428736"/>
            <a:ext cx="3996000" cy="5041701"/>
          </a:xfrm>
          <a:prstGeom prst="frame">
            <a:avLst>
              <a:gd name="adj1" fmla="val 3909"/>
            </a:avLst>
          </a:prstGeom>
          <a:solidFill>
            <a:srgbClr val="A47D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 useBgFill="1">
        <p:nvSpPr>
          <p:cNvPr id="16" name="Freeform 13"/>
          <p:cNvSpPr>
            <a:spLocks/>
          </p:cNvSpPr>
          <p:nvPr/>
        </p:nvSpPr>
        <p:spPr bwMode="auto">
          <a:xfrm>
            <a:off x="2022893" y="4439009"/>
            <a:ext cx="1294733" cy="1868851"/>
          </a:xfrm>
          <a:custGeom>
            <a:avLst/>
            <a:gdLst/>
            <a:ahLst/>
            <a:cxnLst>
              <a:cxn ang="0">
                <a:pos x="409" y="378"/>
              </a:cxn>
              <a:cxn ang="0">
                <a:pos x="424" y="330"/>
              </a:cxn>
              <a:cxn ang="0">
                <a:pos x="447" y="337"/>
              </a:cxn>
              <a:cxn ang="0">
                <a:pos x="464" y="303"/>
              </a:cxn>
              <a:cxn ang="0">
                <a:pos x="449" y="262"/>
              </a:cxn>
              <a:cxn ang="0">
                <a:pos x="426" y="289"/>
              </a:cxn>
              <a:cxn ang="0">
                <a:pos x="409" y="207"/>
              </a:cxn>
              <a:cxn ang="0">
                <a:pos x="409" y="72"/>
              </a:cxn>
              <a:cxn ang="0">
                <a:pos x="298" y="63"/>
              </a:cxn>
              <a:cxn ang="0">
                <a:pos x="244" y="35"/>
              </a:cxn>
              <a:cxn ang="0">
                <a:pos x="247" y="5"/>
              </a:cxn>
              <a:cxn ang="0">
                <a:pos x="192" y="8"/>
              </a:cxn>
              <a:cxn ang="0">
                <a:pos x="191" y="39"/>
              </a:cxn>
              <a:cxn ang="0">
                <a:pos x="131" y="63"/>
              </a:cxn>
              <a:cxn ang="0">
                <a:pos x="58" y="70"/>
              </a:cxn>
              <a:cxn ang="0">
                <a:pos x="59" y="183"/>
              </a:cxn>
              <a:cxn ang="0">
                <a:pos x="47" y="255"/>
              </a:cxn>
              <a:cxn ang="0">
                <a:pos x="25" y="266"/>
              </a:cxn>
              <a:cxn ang="0">
                <a:pos x="2" y="282"/>
              </a:cxn>
              <a:cxn ang="0">
                <a:pos x="12" y="320"/>
              </a:cxn>
              <a:cxn ang="0">
                <a:pos x="41" y="310"/>
              </a:cxn>
              <a:cxn ang="0">
                <a:pos x="59" y="305"/>
              </a:cxn>
              <a:cxn ang="0">
                <a:pos x="54" y="383"/>
              </a:cxn>
              <a:cxn ang="0">
                <a:pos x="63" y="463"/>
              </a:cxn>
              <a:cxn ang="0">
                <a:pos x="410" y="463"/>
              </a:cxn>
              <a:cxn ang="0">
                <a:pos x="409" y="378"/>
              </a:cxn>
            </a:cxnLst>
            <a:rect l="0" t="0" r="r" b="b"/>
            <a:pathLst>
              <a:path w="464" h="463">
                <a:moveTo>
                  <a:pt x="409" y="378"/>
                </a:moveTo>
                <a:cubicBezTo>
                  <a:pt x="413" y="351"/>
                  <a:pt x="414" y="329"/>
                  <a:pt x="424" y="330"/>
                </a:cubicBezTo>
                <a:cubicBezTo>
                  <a:pt x="434" y="330"/>
                  <a:pt x="436" y="337"/>
                  <a:pt x="447" y="337"/>
                </a:cubicBezTo>
                <a:cubicBezTo>
                  <a:pt x="457" y="337"/>
                  <a:pt x="464" y="320"/>
                  <a:pt x="464" y="303"/>
                </a:cubicBezTo>
                <a:cubicBezTo>
                  <a:pt x="464" y="287"/>
                  <a:pt x="464" y="260"/>
                  <a:pt x="449" y="262"/>
                </a:cubicBezTo>
                <a:cubicBezTo>
                  <a:pt x="434" y="265"/>
                  <a:pt x="433" y="290"/>
                  <a:pt x="426" y="289"/>
                </a:cubicBezTo>
                <a:cubicBezTo>
                  <a:pt x="409" y="286"/>
                  <a:pt x="400" y="250"/>
                  <a:pt x="409" y="207"/>
                </a:cubicBezTo>
                <a:cubicBezTo>
                  <a:pt x="412" y="190"/>
                  <a:pt x="420" y="124"/>
                  <a:pt x="409" y="72"/>
                </a:cubicBezTo>
                <a:cubicBezTo>
                  <a:pt x="383" y="77"/>
                  <a:pt x="349" y="71"/>
                  <a:pt x="298" y="63"/>
                </a:cubicBezTo>
                <a:cubicBezTo>
                  <a:pt x="263" y="58"/>
                  <a:pt x="235" y="45"/>
                  <a:pt x="244" y="35"/>
                </a:cubicBezTo>
                <a:cubicBezTo>
                  <a:pt x="250" y="27"/>
                  <a:pt x="255" y="11"/>
                  <a:pt x="247" y="5"/>
                </a:cubicBezTo>
                <a:cubicBezTo>
                  <a:pt x="238" y="0"/>
                  <a:pt x="200" y="4"/>
                  <a:pt x="192" y="8"/>
                </a:cubicBezTo>
                <a:cubicBezTo>
                  <a:pt x="184" y="12"/>
                  <a:pt x="183" y="22"/>
                  <a:pt x="191" y="39"/>
                </a:cubicBezTo>
                <a:cubicBezTo>
                  <a:pt x="202" y="61"/>
                  <a:pt x="156" y="71"/>
                  <a:pt x="131" y="63"/>
                </a:cubicBezTo>
                <a:cubicBezTo>
                  <a:pt x="99" y="52"/>
                  <a:pt x="78" y="62"/>
                  <a:pt x="58" y="70"/>
                </a:cubicBezTo>
                <a:cubicBezTo>
                  <a:pt x="63" y="94"/>
                  <a:pt x="61" y="160"/>
                  <a:pt x="59" y="183"/>
                </a:cubicBezTo>
                <a:cubicBezTo>
                  <a:pt x="57" y="205"/>
                  <a:pt x="51" y="242"/>
                  <a:pt x="47" y="255"/>
                </a:cubicBezTo>
                <a:cubicBezTo>
                  <a:pt x="46" y="260"/>
                  <a:pt x="41" y="279"/>
                  <a:pt x="25" y="266"/>
                </a:cubicBezTo>
                <a:cubicBezTo>
                  <a:pt x="10" y="254"/>
                  <a:pt x="4" y="270"/>
                  <a:pt x="2" y="282"/>
                </a:cubicBezTo>
                <a:cubicBezTo>
                  <a:pt x="0" y="295"/>
                  <a:pt x="2" y="307"/>
                  <a:pt x="12" y="320"/>
                </a:cubicBezTo>
                <a:cubicBezTo>
                  <a:pt x="23" y="332"/>
                  <a:pt x="34" y="322"/>
                  <a:pt x="41" y="310"/>
                </a:cubicBezTo>
                <a:cubicBezTo>
                  <a:pt x="47" y="299"/>
                  <a:pt x="53" y="297"/>
                  <a:pt x="59" y="305"/>
                </a:cubicBezTo>
                <a:cubicBezTo>
                  <a:pt x="68" y="315"/>
                  <a:pt x="58" y="339"/>
                  <a:pt x="54" y="383"/>
                </a:cubicBezTo>
                <a:cubicBezTo>
                  <a:pt x="51" y="403"/>
                  <a:pt x="58" y="441"/>
                  <a:pt x="63" y="463"/>
                </a:cubicBezTo>
                <a:cubicBezTo>
                  <a:pt x="410" y="463"/>
                  <a:pt x="410" y="463"/>
                  <a:pt x="410" y="463"/>
                </a:cubicBezTo>
                <a:cubicBezTo>
                  <a:pt x="404" y="426"/>
                  <a:pt x="407" y="394"/>
                  <a:pt x="409" y="37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8" name="Freeform 8"/>
          <p:cNvSpPr>
            <a:spLocks/>
          </p:cNvSpPr>
          <p:nvPr/>
        </p:nvSpPr>
        <p:spPr bwMode="auto">
          <a:xfrm>
            <a:off x="1168794" y="1571612"/>
            <a:ext cx="1051380" cy="1820976"/>
          </a:xfrm>
          <a:custGeom>
            <a:avLst/>
            <a:gdLst/>
            <a:ahLst/>
            <a:cxnLst>
              <a:cxn ang="0">
                <a:pos x="13" y="154"/>
              </a:cxn>
              <a:cxn ang="0">
                <a:pos x="14" y="225"/>
              </a:cxn>
              <a:cxn ang="0">
                <a:pos x="45" y="235"/>
              </a:cxn>
              <a:cxn ang="0">
                <a:pos x="74" y="230"/>
              </a:cxn>
              <a:cxn ang="0">
                <a:pos x="67" y="272"/>
              </a:cxn>
              <a:cxn ang="0">
                <a:pos x="40" y="294"/>
              </a:cxn>
              <a:cxn ang="0">
                <a:pos x="10" y="286"/>
              </a:cxn>
              <a:cxn ang="0">
                <a:pos x="11" y="395"/>
              </a:cxn>
              <a:cxn ang="0">
                <a:pos x="114" y="397"/>
              </a:cxn>
              <a:cxn ang="0">
                <a:pos x="137" y="410"/>
              </a:cxn>
              <a:cxn ang="0">
                <a:pos x="129" y="436"/>
              </a:cxn>
              <a:cxn ang="0">
                <a:pos x="178" y="443"/>
              </a:cxn>
              <a:cxn ang="0">
                <a:pos x="180" y="406"/>
              </a:cxn>
              <a:cxn ang="0">
                <a:pos x="224" y="387"/>
              </a:cxn>
              <a:cxn ang="0">
                <a:pos x="363" y="393"/>
              </a:cxn>
              <a:cxn ang="0">
                <a:pos x="368" y="207"/>
              </a:cxn>
              <a:cxn ang="0">
                <a:pos x="350" y="185"/>
              </a:cxn>
              <a:cxn ang="0">
                <a:pos x="318" y="175"/>
              </a:cxn>
              <a:cxn ang="0">
                <a:pos x="345" y="127"/>
              </a:cxn>
              <a:cxn ang="0">
                <a:pos x="367" y="87"/>
              </a:cxn>
              <a:cxn ang="0">
                <a:pos x="354" y="0"/>
              </a:cxn>
              <a:cxn ang="0">
                <a:pos x="9" y="0"/>
              </a:cxn>
              <a:cxn ang="0">
                <a:pos x="13" y="154"/>
              </a:cxn>
            </a:cxnLst>
            <a:rect l="0" t="0" r="r" b="b"/>
            <a:pathLst>
              <a:path w="377" h="451">
                <a:moveTo>
                  <a:pt x="13" y="154"/>
                </a:moveTo>
                <a:cubicBezTo>
                  <a:pt x="8" y="187"/>
                  <a:pt x="8" y="213"/>
                  <a:pt x="14" y="225"/>
                </a:cubicBezTo>
                <a:cubicBezTo>
                  <a:pt x="23" y="242"/>
                  <a:pt x="36" y="243"/>
                  <a:pt x="45" y="235"/>
                </a:cubicBezTo>
                <a:cubicBezTo>
                  <a:pt x="59" y="222"/>
                  <a:pt x="68" y="222"/>
                  <a:pt x="74" y="230"/>
                </a:cubicBezTo>
                <a:cubicBezTo>
                  <a:pt x="81" y="238"/>
                  <a:pt x="76" y="257"/>
                  <a:pt x="67" y="272"/>
                </a:cubicBezTo>
                <a:cubicBezTo>
                  <a:pt x="58" y="287"/>
                  <a:pt x="48" y="303"/>
                  <a:pt x="40" y="294"/>
                </a:cubicBezTo>
                <a:cubicBezTo>
                  <a:pt x="31" y="285"/>
                  <a:pt x="20" y="273"/>
                  <a:pt x="10" y="286"/>
                </a:cubicBezTo>
                <a:cubicBezTo>
                  <a:pt x="0" y="300"/>
                  <a:pt x="7" y="384"/>
                  <a:pt x="11" y="395"/>
                </a:cubicBezTo>
                <a:cubicBezTo>
                  <a:pt x="65" y="403"/>
                  <a:pt x="102" y="397"/>
                  <a:pt x="114" y="397"/>
                </a:cubicBezTo>
                <a:cubicBezTo>
                  <a:pt x="127" y="397"/>
                  <a:pt x="137" y="404"/>
                  <a:pt x="137" y="410"/>
                </a:cubicBezTo>
                <a:cubicBezTo>
                  <a:pt x="137" y="416"/>
                  <a:pt x="122" y="422"/>
                  <a:pt x="129" y="436"/>
                </a:cubicBezTo>
                <a:cubicBezTo>
                  <a:pt x="137" y="449"/>
                  <a:pt x="162" y="451"/>
                  <a:pt x="178" y="443"/>
                </a:cubicBezTo>
                <a:cubicBezTo>
                  <a:pt x="194" y="435"/>
                  <a:pt x="180" y="414"/>
                  <a:pt x="180" y="406"/>
                </a:cubicBezTo>
                <a:cubicBezTo>
                  <a:pt x="180" y="399"/>
                  <a:pt x="196" y="382"/>
                  <a:pt x="224" y="387"/>
                </a:cubicBezTo>
                <a:cubicBezTo>
                  <a:pt x="252" y="393"/>
                  <a:pt x="303" y="399"/>
                  <a:pt x="363" y="393"/>
                </a:cubicBezTo>
                <a:cubicBezTo>
                  <a:pt x="355" y="341"/>
                  <a:pt x="343" y="287"/>
                  <a:pt x="368" y="207"/>
                </a:cubicBezTo>
                <a:cubicBezTo>
                  <a:pt x="377" y="177"/>
                  <a:pt x="371" y="159"/>
                  <a:pt x="350" y="185"/>
                </a:cubicBezTo>
                <a:cubicBezTo>
                  <a:pt x="342" y="195"/>
                  <a:pt x="325" y="194"/>
                  <a:pt x="318" y="175"/>
                </a:cubicBezTo>
                <a:cubicBezTo>
                  <a:pt x="311" y="153"/>
                  <a:pt x="326" y="133"/>
                  <a:pt x="345" y="127"/>
                </a:cubicBezTo>
                <a:cubicBezTo>
                  <a:pt x="359" y="122"/>
                  <a:pt x="364" y="100"/>
                  <a:pt x="367" y="87"/>
                </a:cubicBezTo>
                <a:cubicBezTo>
                  <a:pt x="373" y="63"/>
                  <a:pt x="365" y="29"/>
                  <a:pt x="354" y="0"/>
                </a:cubicBezTo>
                <a:cubicBezTo>
                  <a:pt x="9" y="0"/>
                  <a:pt x="9" y="0"/>
                  <a:pt x="9" y="0"/>
                </a:cubicBezTo>
                <a:cubicBezTo>
                  <a:pt x="20" y="36"/>
                  <a:pt x="18" y="123"/>
                  <a:pt x="13" y="1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10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285720" y="1428736"/>
            <a:ext cx="3888000" cy="48577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 useBgFill="1">
        <p:nvSpPr>
          <p:cNvPr id="17" name="Freeform 6"/>
          <p:cNvSpPr>
            <a:spLocks/>
          </p:cNvSpPr>
          <p:nvPr/>
        </p:nvSpPr>
        <p:spPr bwMode="auto">
          <a:xfrm>
            <a:off x="214283" y="1571612"/>
            <a:ext cx="1180145" cy="1595278"/>
          </a:xfrm>
          <a:custGeom>
            <a:avLst/>
            <a:gdLst/>
            <a:ahLst/>
            <a:cxnLst>
              <a:cxn ang="0">
                <a:pos x="108" y="381"/>
              </a:cxn>
              <a:cxn ang="0">
                <a:pos x="90" y="344"/>
              </a:cxn>
              <a:cxn ang="0">
                <a:pos x="148" y="341"/>
              </a:cxn>
              <a:cxn ang="0">
                <a:pos x="165" y="361"/>
              </a:cxn>
              <a:cxn ang="0">
                <a:pos x="149" y="382"/>
              </a:cxn>
              <a:cxn ang="0">
                <a:pos x="160" y="392"/>
              </a:cxn>
              <a:cxn ang="0">
                <a:pos x="353" y="395"/>
              </a:cxn>
              <a:cxn ang="0">
                <a:pos x="352" y="286"/>
              </a:cxn>
              <a:cxn ang="0">
                <a:pos x="382" y="294"/>
              </a:cxn>
              <a:cxn ang="0">
                <a:pos x="409" y="272"/>
              </a:cxn>
              <a:cxn ang="0">
                <a:pos x="416" y="230"/>
              </a:cxn>
              <a:cxn ang="0">
                <a:pos x="387" y="235"/>
              </a:cxn>
              <a:cxn ang="0">
                <a:pos x="356" y="225"/>
              </a:cxn>
              <a:cxn ang="0">
                <a:pos x="355" y="154"/>
              </a:cxn>
              <a:cxn ang="0">
                <a:pos x="351" y="0"/>
              </a:cxn>
              <a:cxn ang="0">
                <a:pos x="0" y="0"/>
              </a:cxn>
              <a:cxn ang="0">
                <a:pos x="0" y="390"/>
              </a:cxn>
              <a:cxn ang="0">
                <a:pos x="108" y="381"/>
              </a:cxn>
            </a:cxnLst>
            <a:rect l="0" t="0" r="r" b="b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31" name="Загнутый угол 30"/>
          <p:cNvSpPr/>
          <p:nvPr/>
        </p:nvSpPr>
        <p:spPr>
          <a:xfrm>
            <a:off x="4572000" y="1428736"/>
            <a:ext cx="4357718" cy="1928826"/>
          </a:xfrm>
          <a:prstGeom prst="foldedCorner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C898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rgbClr val="003300"/>
              </a:solidFill>
              <a:latin typeface="Cambria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Cambria" pitchFamily="18" charset="0"/>
              </a:rPr>
              <a:t>Укажите электронную формулу иона калия К</a:t>
            </a:r>
            <a:r>
              <a:rPr lang="ru-RU" sz="2400" b="1" baseline="30000" dirty="0" smtClean="0">
                <a:solidFill>
                  <a:srgbClr val="003300"/>
                </a:solidFill>
                <a:latin typeface="Cambria" pitchFamily="18" charset="0"/>
              </a:rPr>
              <a:t>+</a:t>
            </a:r>
            <a:r>
              <a:rPr lang="ru-RU" sz="2400" b="1" dirty="0" smtClean="0">
                <a:solidFill>
                  <a:srgbClr val="003300"/>
                </a:solidFill>
                <a:latin typeface="Cambria" pitchFamily="18" charset="0"/>
              </a:rPr>
              <a:t>.</a:t>
            </a:r>
            <a:endParaRPr lang="ru-RU" sz="2400" b="1" dirty="0">
              <a:solidFill>
                <a:srgbClr val="003300"/>
              </a:solidFill>
              <a:latin typeface="Cambria" pitchFamily="18" charset="0"/>
            </a:endParaRPr>
          </a:p>
        </p:txBody>
      </p:sp>
      <p:sp>
        <p:nvSpPr>
          <p:cNvPr id="32" name="Блок-схема: перфолента 31">
            <a:hlinkClick r:id="rId4" action="ppaction://hlinksldjump"/>
          </p:cNvPr>
          <p:cNvSpPr/>
          <p:nvPr/>
        </p:nvSpPr>
        <p:spPr>
          <a:xfrm>
            <a:off x="4572000" y="3714752"/>
            <a:ext cx="4286280" cy="1000132"/>
          </a:xfrm>
          <a:prstGeom prst="flowChartPunchedTape">
            <a:avLst/>
          </a:prstGeom>
          <a:solidFill>
            <a:srgbClr val="C89800">
              <a:alpha val="45098"/>
            </a:srgbClr>
          </a:solidFill>
          <a:ln w="12700">
            <a:solidFill>
              <a:schemeClr val="bg2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1</a:t>
            </a:r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s</a:t>
            </a:r>
            <a:r>
              <a:rPr lang="ru-RU" sz="2800" b="1" baseline="30000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2</a:t>
            </a: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2</a:t>
            </a:r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s</a:t>
            </a:r>
            <a:r>
              <a:rPr lang="ru-RU" sz="2800" b="1" baseline="30000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2</a:t>
            </a: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2р</a:t>
            </a:r>
            <a:r>
              <a:rPr lang="ru-RU" sz="2800" b="1" baseline="30000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6</a:t>
            </a: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3</a:t>
            </a:r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s</a:t>
            </a:r>
            <a:r>
              <a:rPr lang="ru-RU" sz="2800" b="1" baseline="30000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2</a:t>
            </a: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3</a:t>
            </a:r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p</a:t>
            </a:r>
            <a:r>
              <a:rPr lang="ru-RU" sz="2800" b="1" baseline="30000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6</a:t>
            </a: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4</a:t>
            </a:r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s</a:t>
            </a:r>
            <a:r>
              <a:rPr lang="ru-RU" sz="2800" b="1" baseline="30000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1</a:t>
            </a:r>
            <a:endParaRPr lang="ru-RU" sz="2800" b="1" dirty="0">
              <a:solidFill>
                <a:schemeClr val="bg2">
                  <a:lumMod val="10000"/>
                </a:schemeClr>
              </a:solidFill>
              <a:latin typeface="Cambria" pitchFamily="18" charset="0"/>
            </a:endParaRPr>
          </a:p>
        </p:txBody>
      </p:sp>
      <p:sp>
        <p:nvSpPr>
          <p:cNvPr id="33" name="Блок-схема: перфолента 32"/>
          <p:cNvSpPr/>
          <p:nvPr/>
        </p:nvSpPr>
        <p:spPr>
          <a:xfrm>
            <a:off x="4572000" y="5000636"/>
            <a:ext cx="4286280" cy="1000132"/>
          </a:xfrm>
          <a:prstGeom prst="flowChartPunchedTape">
            <a:avLst/>
          </a:prstGeom>
          <a:solidFill>
            <a:srgbClr val="C89800">
              <a:alpha val="45098"/>
            </a:srgbClr>
          </a:solidFill>
          <a:ln w="12700">
            <a:solidFill>
              <a:schemeClr val="bg2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1</a:t>
            </a:r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s</a:t>
            </a:r>
            <a:r>
              <a:rPr lang="ru-RU" sz="2800" b="1" baseline="30000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2</a:t>
            </a: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2</a:t>
            </a:r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s</a:t>
            </a:r>
            <a:r>
              <a:rPr lang="ru-RU" sz="2800" b="1" baseline="30000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2</a:t>
            </a: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2р</a:t>
            </a:r>
            <a:r>
              <a:rPr lang="ru-RU" sz="2800" b="1" baseline="30000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6</a:t>
            </a: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3</a:t>
            </a:r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s</a:t>
            </a:r>
            <a:r>
              <a:rPr lang="ru-RU" sz="2800" b="1" baseline="30000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2</a:t>
            </a: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3</a:t>
            </a:r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p</a:t>
            </a:r>
            <a:r>
              <a:rPr lang="ru-RU" sz="2800" b="1" baseline="30000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6</a:t>
            </a: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4</a:t>
            </a:r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s</a:t>
            </a:r>
            <a:r>
              <a:rPr lang="ru-RU" sz="2800" b="1" baseline="30000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0</a:t>
            </a:r>
            <a:endParaRPr lang="ru-RU" sz="2800" b="1" dirty="0">
              <a:solidFill>
                <a:schemeClr val="bg2">
                  <a:lumMod val="10000"/>
                </a:schemeClr>
              </a:solidFill>
              <a:latin typeface="Cambria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71472" y="642918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504D">
                    <a:lumMod val="50000"/>
                  </a:srgbClr>
                </a:solidFill>
                <a:latin typeface="Cambria" pitchFamily="18" charset="0"/>
              </a:rPr>
              <a:t>Выберите один ответ из предложенных вариантов</a:t>
            </a:r>
            <a:endParaRPr lang="ru-RU" sz="2400" b="1" dirty="0">
              <a:solidFill>
                <a:srgbClr val="C0504D">
                  <a:lumMod val="50000"/>
                </a:srgbClr>
              </a:solidFill>
              <a:latin typeface="Cambria" pitchFamily="18" charset="0"/>
            </a:endParaRPr>
          </a:p>
        </p:txBody>
      </p:sp>
      <p:sp useBgFill="1">
        <p:nvSpPr>
          <p:cNvPr id="9" name="Freeform 12"/>
          <p:cNvSpPr>
            <a:spLocks/>
          </p:cNvSpPr>
          <p:nvPr/>
        </p:nvSpPr>
        <p:spPr bwMode="auto">
          <a:xfrm>
            <a:off x="3139245" y="4652738"/>
            <a:ext cx="1004127" cy="1655122"/>
          </a:xfrm>
          <a:custGeom>
            <a:avLst/>
            <a:gdLst/>
            <a:ahLst/>
            <a:cxnLst>
              <a:cxn ang="0">
                <a:pos x="152" y="22"/>
              </a:cxn>
              <a:cxn ang="0">
                <a:pos x="178" y="60"/>
              </a:cxn>
              <a:cxn ang="0">
                <a:pos x="129" y="69"/>
              </a:cxn>
              <a:cxn ang="0">
                <a:pos x="100" y="50"/>
              </a:cxn>
              <a:cxn ang="0">
                <a:pos x="108" y="23"/>
              </a:cxn>
              <a:cxn ang="0">
                <a:pos x="9" y="19"/>
              </a:cxn>
              <a:cxn ang="0">
                <a:pos x="9" y="154"/>
              </a:cxn>
              <a:cxn ang="0">
                <a:pos x="26" y="236"/>
              </a:cxn>
              <a:cxn ang="0">
                <a:pos x="49" y="209"/>
              </a:cxn>
              <a:cxn ang="0">
                <a:pos x="64" y="250"/>
              </a:cxn>
              <a:cxn ang="0">
                <a:pos x="47" y="284"/>
              </a:cxn>
              <a:cxn ang="0">
                <a:pos x="24" y="277"/>
              </a:cxn>
              <a:cxn ang="0">
                <a:pos x="9" y="325"/>
              </a:cxn>
              <a:cxn ang="0">
                <a:pos x="10" y="410"/>
              </a:cxn>
              <a:cxn ang="0">
                <a:pos x="360" y="410"/>
              </a:cxn>
              <a:cxn ang="0">
                <a:pos x="360" y="29"/>
              </a:cxn>
              <a:cxn ang="0">
                <a:pos x="152" y="22"/>
              </a:cxn>
            </a:cxnLst>
            <a:rect l="0" t="0" r="r" b="b"/>
            <a:pathLst>
              <a:path w="360" h="410">
                <a:moveTo>
                  <a:pt x="152" y="22"/>
                </a:moveTo>
                <a:cubicBezTo>
                  <a:pt x="141" y="31"/>
                  <a:pt x="182" y="46"/>
                  <a:pt x="178" y="60"/>
                </a:cubicBezTo>
                <a:cubicBezTo>
                  <a:pt x="173" y="73"/>
                  <a:pt x="149" y="70"/>
                  <a:pt x="129" y="69"/>
                </a:cubicBezTo>
                <a:cubicBezTo>
                  <a:pt x="108" y="68"/>
                  <a:pt x="100" y="61"/>
                  <a:pt x="100" y="50"/>
                </a:cubicBezTo>
                <a:cubicBezTo>
                  <a:pt x="101" y="39"/>
                  <a:pt x="119" y="29"/>
                  <a:pt x="108" y="23"/>
                </a:cubicBezTo>
                <a:cubicBezTo>
                  <a:pt x="82" y="10"/>
                  <a:pt x="20" y="16"/>
                  <a:pt x="9" y="19"/>
                </a:cubicBezTo>
                <a:cubicBezTo>
                  <a:pt x="20" y="71"/>
                  <a:pt x="12" y="137"/>
                  <a:pt x="9" y="154"/>
                </a:cubicBezTo>
                <a:cubicBezTo>
                  <a:pt x="0" y="197"/>
                  <a:pt x="9" y="233"/>
                  <a:pt x="26" y="236"/>
                </a:cubicBezTo>
                <a:cubicBezTo>
                  <a:pt x="33" y="237"/>
                  <a:pt x="34" y="212"/>
                  <a:pt x="49" y="209"/>
                </a:cubicBezTo>
                <a:cubicBezTo>
                  <a:pt x="64" y="207"/>
                  <a:pt x="64" y="234"/>
                  <a:pt x="64" y="250"/>
                </a:cubicBezTo>
                <a:cubicBezTo>
                  <a:pt x="64" y="267"/>
                  <a:pt x="57" y="284"/>
                  <a:pt x="47" y="284"/>
                </a:cubicBezTo>
                <a:cubicBezTo>
                  <a:pt x="36" y="284"/>
                  <a:pt x="34" y="277"/>
                  <a:pt x="24" y="277"/>
                </a:cubicBezTo>
                <a:cubicBezTo>
                  <a:pt x="14" y="276"/>
                  <a:pt x="13" y="298"/>
                  <a:pt x="9" y="325"/>
                </a:cubicBezTo>
                <a:cubicBezTo>
                  <a:pt x="7" y="341"/>
                  <a:pt x="4" y="373"/>
                  <a:pt x="10" y="410"/>
                </a:cubicBezTo>
                <a:cubicBezTo>
                  <a:pt x="360" y="410"/>
                  <a:pt x="360" y="410"/>
                  <a:pt x="360" y="410"/>
                </a:cubicBezTo>
                <a:cubicBezTo>
                  <a:pt x="360" y="29"/>
                  <a:pt x="360" y="29"/>
                  <a:pt x="360" y="29"/>
                </a:cubicBezTo>
                <a:cubicBezTo>
                  <a:pt x="293" y="11"/>
                  <a:pt x="181" y="0"/>
                  <a:pt x="152" y="22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" name="Стрелка вправо 9">
            <a:hlinkClick r:id="" action="ppaction://hlinkshowjump?jump=nextslide"/>
          </p:cNvPr>
          <p:cNvSpPr/>
          <p:nvPr/>
        </p:nvSpPr>
        <p:spPr>
          <a:xfrm>
            <a:off x="7929586" y="6143644"/>
            <a:ext cx="928694" cy="428628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11" name="Freeform 11"/>
          <p:cNvSpPr>
            <a:spLocks/>
          </p:cNvSpPr>
          <p:nvPr/>
        </p:nvSpPr>
        <p:spPr bwMode="auto">
          <a:xfrm>
            <a:off x="1051843" y="3113885"/>
            <a:ext cx="1305364" cy="1894499"/>
          </a:xfrm>
          <a:custGeom>
            <a:avLst/>
            <a:gdLst/>
            <a:ahLst/>
            <a:cxnLst>
              <a:cxn ang="0">
                <a:pos x="399" y="298"/>
              </a:cxn>
              <a:cxn ang="0">
                <a:pos x="412" y="298"/>
              </a:cxn>
              <a:cxn ang="0">
                <a:pos x="428" y="315"/>
              </a:cxn>
              <a:cxn ang="0">
                <a:pos x="456" y="284"/>
              </a:cxn>
              <a:cxn ang="0">
                <a:pos x="461" y="247"/>
              </a:cxn>
              <a:cxn ang="0">
                <a:pos x="427" y="255"/>
              </a:cxn>
              <a:cxn ang="0">
                <a:pos x="403" y="234"/>
              </a:cxn>
              <a:cxn ang="0">
                <a:pos x="407" y="161"/>
              </a:cxn>
              <a:cxn ang="0">
                <a:pos x="405" y="11"/>
              </a:cxn>
              <a:cxn ang="0">
                <a:pos x="266" y="5"/>
              </a:cxn>
              <a:cxn ang="0">
                <a:pos x="222" y="24"/>
              </a:cxn>
              <a:cxn ang="0">
                <a:pos x="220" y="61"/>
              </a:cxn>
              <a:cxn ang="0">
                <a:pos x="171" y="54"/>
              </a:cxn>
              <a:cxn ang="0">
                <a:pos x="179" y="28"/>
              </a:cxn>
              <a:cxn ang="0">
                <a:pos x="156" y="15"/>
              </a:cxn>
              <a:cxn ang="0">
                <a:pos x="53" y="13"/>
              </a:cxn>
              <a:cxn ang="0">
                <a:pos x="52" y="192"/>
              </a:cxn>
              <a:cxn ang="0">
                <a:pos x="57" y="278"/>
              </a:cxn>
              <a:cxn ang="0">
                <a:pos x="40" y="287"/>
              </a:cxn>
              <a:cxn ang="0">
                <a:pos x="11" y="291"/>
              </a:cxn>
              <a:cxn ang="0">
                <a:pos x="17" y="340"/>
              </a:cxn>
              <a:cxn ang="0">
                <a:pos x="40" y="335"/>
              </a:cxn>
              <a:cxn ang="0">
                <a:pos x="58" y="326"/>
              </a:cxn>
              <a:cxn ang="0">
                <a:pos x="53" y="403"/>
              </a:cxn>
              <a:cxn ang="0">
                <a:pos x="185" y="398"/>
              </a:cxn>
              <a:cxn ang="0">
                <a:pos x="243" y="428"/>
              </a:cxn>
              <a:cxn ang="0">
                <a:pos x="258" y="465"/>
              </a:cxn>
              <a:cxn ang="0">
                <a:pos x="306" y="441"/>
              </a:cxn>
              <a:cxn ang="0">
                <a:pos x="286" y="418"/>
              </a:cxn>
              <a:cxn ang="0">
                <a:pos x="333" y="397"/>
              </a:cxn>
              <a:cxn ang="0">
                <a:pos x="406" y="398"/>
              </a:cxn>
              <a:cxn ang="0">
                <a:pos x="399" y="298"/>
              </a:cxn>
            </a:cxnLst>
            <a:rect l="0" t="0" r="r" b="b"/>
            <a:pathLst>
              <a:path w="468" h="469">
                <a:moveTo>
                  <a:pt x="399" y="298"/>
                </a:moveTo>
                <a:cubicBezTo>
                  <a:pt x="404" y="291"/>
                  <a:pt x="410" y="291"/>
                  <a:pt x="412" y="298"/>
                </a:cubicBezTo>
                <a:cubicBezTo>
                  <a:pt x="414" y="304"/>
                  <a:pt x="418" y="315"/>
                  <a:pt x="428" y="315"/>
                </a:cubicBezTo>
                <a:cubicBezTo>
                  <a:pt x="437" y="315"/>
                  <a:pt x="451" y="298"/>
                  <a:pt x="456" y="284"/>
                </a:cubicBezTo>
                <a:cubicBezTo>
                  <a:pt x="461" y="269"/>
                  <a:pt x="468" y="253"/>
                  <a:pt x="461" y="247"/>
                </a:cubicBezTo>
                <a:cubicBezTo>
                  <a:pt x="453" y="240"/>
                  <a:pt x="438" y="252"/>
                  <a:pt x="427" y="255"/>
                </a:cubicBezTo>
                <a:cubicBezTo>
                  <a:pt x="415" y="257"/>
                  <a:pt x="405" y="251"/>
                  <a:pt x="403" y="234"/>
                </a:cubicBezTo>
                <a:cubicBezTo>
                  <a:pt x="400" y="218"/>
                  <a:pt x="405" y="181"/>
                  <a:pt x="407" y="161"/>
                </a:cubicBezTo>
                <a:cubicBezTo>
                  <a:pt x="409" y="140"/>
                  <a:pt x="417" y="72"/>
                  <a:pt x="405" y="11"/>
                </a:cubicBezTo>
                <a:cubicBezTo>
                  <a:pt x="345" y="17"/>
                  <a:pt x="294" y="11"/>
                  <a:pt x="266" y="5"/>
                </a:cubicBezTo>
                <a:cubicBezTo>
                  <a:pt x="238" y="0"/>
                  <a:pt x="222" y="17"/>
                  <a:pt x="222" y="24"/>
                </a:cubicBezTo>
                <a:cubicBezTo>
                  <a:pt x="222" y="32"/>
                  <a:pt x="236" y="53"/>
                  <a:pt x="220" y="61"/>
                </a:cubicBezTo>
                <a:cubicBezTo>
                  <a:pt x="204" y="69"/>
                  <a:pt x="179" y="67"/>
                  <a:pt x="171" y="54"/>
                </a:cubicBezTo>
                <a:cubicBezTo>
                  <a:pt x="164" y="40"/>
                  <a:pt x="179" y="34"/>
                  <a:pt x="179" y="28"/>
                </a:cubicBezTo>
                <a:cubicBezTo>
                  <a:pt x="179" y="22"/>
                  <a:pt x="169" y="15"/>
                  <a:pt x="156" y="15"/>
                </a:cubicBezTo>
                <a:cubicBezTo>
                  <a:pt x="144" y="15"/>
                  <a:pt x="107" y="21"/>
                  <a:pt x="53" y="13"/>
                </a:cubicBezTo>
                <a:cubicBezTo>
                  <a:pt x="51" y="26"/>
                  <a:pt x="41" y="149"/>
                  <a:pt x="52" y="192"/>
                </a:cubicBezTo>
                <a:cubicBezTo>
                  <a:pt x="64" y="235"/>
                  <a:pt x="60" y="269"/>
                  <a:pt x="57" y="278"/>
                </a:cubicBezTo>
                <a:cubicBezTo>
                  <a:pt x="54" y="287"/>
                  <a:pt x="48" y="293"/>
                  <a:pt x="40" y="287"/>
                </a:cubicBezTo>
                <a:cubicBezTo>
                  <a:pt x="33" y="281"/>
                  <a:pt x="21" y="273"/>
                  <a:pt x="11" y="291"/>
                </a:cubicBezTo>
                <a:cubicBezTo>
                  <a:pt x="0" y="309"/>
                  <a:pt x="10" y="337"/>
                  <a:pt x="17" y="340"/>
                </a:cubicBezTo>
                <a:cubicBezTo>
                  <a:pt x="25" y="344"/>
                  <a:pt x="37" y="345"/>
                  <a:pt x="40" y="335"/>
                </a:cubicBezTo>
                <a:cubicBezTo>
                  <a:pt x="44" y="325"/>
                  <a:pt x="52" y="320"/>
                  <a:pt x="58" y="326"/>
                </a:cubicBezTo>
                <a:cubicBezTo>
                  <a:pt x="76" y="344"/>
                  <a:pt x="46" y="354"/>
                  <a:pt x="53" y="403"/>
                </a:cubicBezTo>
                <a:cubicBezTo>
                  <a:pt x="73" y="403"/>
                  <a:pt x="146" y="390"/>
                  <a:pt x="185" y="398"/>
                </a:cubicBezTo>
                <a:cubicBezTo>
                  <a:pt x="214" y="403"/>
                  <a:pt x="247" y="413"/>
                  <a:pt x="243" y="428"/>
                </a:cubicBezTo>
                <a:cubicBezTo>
                  <a:pt x="239" y="440"/>
                  <a:pt x="219" y="461"/>
                  <a:pt x="258" y="465"/>
                </a:cubicBezTo>
                <a:cubicBezTo>
                  <a:pt x="296" y="469"/>
                  <a:pt x="306" y="447"/>
                  <a:pt x="306" y="441"/>
                </a:cubicBezTo>
                <a:cubicBezTo>
                  <a:pt x="306" y="425"/>
                  <a:pt x="286" y="429"/>
                  <a:pt x="286" y="418"/>
                </a:cubicBezTo>
                <a:cubicBezTo>
                  <a:pt x="287" y="406"/>
                  <a:pt x="307" y="394"/>
                  <a:pt x="333" y="397"/>
                </a:cubicBezTo>
                <a:cubicBezTo>
                  <a:pt x="360" y="400"/>
                  <a:pt x="368" y="409"/>
                  <a:pt x="406" y="398"/>
                </a:cubicBezTo>
                <a:cubicBezTo>
                  <a:pt x="402" y="383"/>
                  <a:pt x="394" y="305"/>
                  <a:pt x="399" y="29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2" name="Freeform 9"/>
          <p:cNvSpPr>
            <a:spLocks/>
          </p:cNvSpPr>
          <p:nvPr/>
        </p:nvSpPr>
        <p:spPr bwMode="auto">
          <a:xfrm>
            <a:off x="2990398" y="1571612"/>
            <a:ext cx="1152974" cy="1598698"/>
          </a:xfrm>
          <a:custGeom>
            <a:avLst/>
            <a:gdLst/>
            <a:ahLst/>
            <a:cxnLst>
              <a:cxn ang="0">
                <a:pos x="59" y="57"/>
              </a:cxn>
              <a:cxn ang="0">
                <a:pos x="58" y="218"/>
              </a:cxn>
              <a:cxn ang="0">
                <a:pos x="46" y="211"/>
              </a:cxn>
              <a:cxn ang="0">
                <a:pos x="24" y="198"/>
              </a:cxn>
              <a:cxn ang="0">
                <a:pos x="30" y="259"/>
              </a:cxn>
              <a:cxn ang="0">
                <a:pos x="58" y="286"/>
              </a:cxn>
              <a:cxn ang="0">
                <a:pos x="64" y="390"/>
              </a:cxn>
              <a:cxn ang="0">
                <a:pos x="161" y="391"/>
              </a:cxn>
              <a:cxn ang="0">
                <a:pos x="199" y="363"/>
              </a:cxn>
              <a:cxn ang="0">
                <a:pos x="172" y="336"/>
              </a:cxn>
              <a:cxn ang="0">
                <a:pos x="221" y="326"/>
              </a:cxn>
              <a:cxn ang="0">
                <a:pos x="246" y="353"/>
              </a:cxn>
              <a:cxn ang="0">
                <a:pos x="264" y="385"/>
              </a:cxn>
              <a:cxn ang="0">
                <a:pos x="413" y="378"/>
              </a:cxn>
              <a:cxn ang="0">
                <a:pos x="413" y="0"/>
              </a:cxn>
              <a:cxn ang="0">
                <a:pos x="57" y="0"/>
              </a:cxn>
              <a:cxn ang="0">
                <a:pos x="59" y="57"/>
              </a:cxn>
            </a:cxnLst>
            <a:rect l="0" t="0" r="r" b="b"/>
            <a:pathLst>
              <a:path w="413" h="396">
                <a:moveTo>
                  <a:pt x="59" y="57"/>
                </a:moveTo>
                <a:cubicBezTo>
                  <a:pt x="67" y="111"/>
                  <a:pt x="64" y="212"/>
                  <a:pt x="58" y="218"/>
                </a:cubicBezTo>
                <a:cubicBezTo>
                  <a:pt x="51" y="223"/>
                  <a:pt x="46" y="220"/>
                  <a:pt x="46" y="211"/>
                </a:cubicBezTo>
                <a:cubicBezTo>
                  <a:pt x="46" y="202"/>
                  <a:pt x="42" y="186"/>
                  <a:pt x="24" y="198"/>
                </a:cubicBezTo>
                <a:cubicBezTo>
                  <a:pt x="6" y="211"/>
                  <a:pt x="0" y="272"/>
                  <a:pt x="30" y="259"/>
                </a:cubicBezTo>
                <a:cubicBezTo>
                  <a:pt x="42" y="254"/>
                  <a:pt x="55" y="274"/>
                  <a:pt x="58" y="286"/>
                </a:cubicBezTo>
                <a:cubicBezTo>
                  <a:pt x="63" y="311"/>
                  <a:pt x="57" y="342"/>
                  <a:pt x="64" y="390"/>
                </a:cubicBezTo>
                <a:cubicBezTo>
                  <a:pt x="107" y="396"/>
                  <a:pt x="137" y="396"/>
                  <a:pt x="161" y="391"/>
                </a:cubicBezTo>
                <a:cubicBezTo>
                  <a:pt x="190" y="385"/>
                  <a:pt x="206" y="370"/>
                  <a:pt x="199" y="363"/>
                </a:cubicBezTo>
                <a:cubicBezTo>
                  <a:pt x="192" y="356"/>
                  <a:pt x="170" y="351"/>
                  <a:pt x="172" y="336"/>
                </a:cubicBezTo>
                <a:cubicBezTo>
                  <a:pt x="174" y="320"/>
                  <a:pt x="205" y="321"/>
                  <a:pt x="221" y="326"/>
                </a:cubicBezTo>
                <a:cubicBezTo>
                  <a:pt x="236" y="331"/>
                  <a:pt x="255" y="336"/>
                  <a:pt x="246" y="353"/>
                </a:cubicBezTo>
                <a:cubicBezTo>
                  <a:pt x="236" y="370"/>
                  <a:pt x="247" y="380"/>
                  <a:pt x="264" y="385"/>
                </a:cubicBezTo>
                <a:cubicBezTo>
                  <a:pt x="277" y="389"/>
                  <a:pt x="350" y="373"/>
                  <a:pt x="413" y="378"/>
                </a:cubicBezTo>
                <a:cubicBezTo>
                  <a:pt x="413" y="0"/>
                  <a:pt x="413" y="0"/>
                  <a:pt x="413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6" y="22"/>
                  <a:pt x="57" y="43"/>
                  <a:pt x="59" y="5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3" name="Freeform 16"/>
          <p:cNvSpPr>
            <a:spLocks/>
          </p:cNvSpPr>
          <p:nvPr/>
        </p:nvSpPr>
        <p:spPr bwMode="auto">
          <a:xfrm>
            <a:off x="214283" y="4652738"/>
            <a:ext cx="1138798" cy="1655122"/>
          </a:xfrm>
          <a:custGeom>
            <a:avLst/>
            <a:gdLst/>
            <a:ahLst/>
            <a:cxnLst>
              <a:cxn ang="0">
                <a:pos x="370" y="236"/>
              </a:cxn>
              <a:cxn ang="0">
                <a:pos x="405" y="193"/>
              </a:cxn>
              <a:cxn ang="0">
                <a:pos x="383" y="157"/>
              </a:cxn>
              <a:cxn ang="0">
                <a:pos x="363" y="184"/>
              </a:cxn>
              <a:cxn ang="0">
                <a:pos x="342" y="142"/>
              </a:cxn>
              <a:cxn ang="0">
                <a:pos x="353" y="22"/>
              </a:cxn>
              <a:cxn ang="0">
                <a:pos x="166" y="18"/>
              </a:cxn>
              <a:cxn ang="0">
                <a:pos x="191" y="55"/>
              </a:cxn>
              <a:cxn ang="0">
                <a:pos x="142" y="65"/>
              </a:cxn>
              <a:cxn ang="0">
                <a:pos x="114" y="45"/>
              </a:cxn>
              <a:cxn ang="0">
                <a:pos x="121" y="19"/>
              </a:cxn>
              <a:cxn ang="0">
                <a:pos x="0" y="22"/>
              </a:cxn>
              <a:cxn ang="0">
                <a:pos x="0" y="410"/>
              </a:cxn>
              <a:cxn ang="0">
                <a:pos x="354" y="410"/>
              </a:cxn>
              <a:cxn ang="0">
                <a:pos x="341" y="264"/>
              </a:cxn>
              <a:cxn ang="0">
                <a:pos x="370" y="236"/>
              </a:cxn>
            </a:cxnLst>
            <a:rect l="0" t="0" r="r" b="b"/>
            <a:pathLst>
              <a:path w="408" h="410">
                <a:moveTo>
                  <a:pt x="370" y="236"/>
                </a:moveTo>
                <a:cubicBezTo>
                  <a:pt x="399" y="239"/>
                  <a:pt x="403" y="209"/>
                  <a:pt x="405" y="193"/>
                </a:cubicBezTo>
                <a:cubicBezTo>
                  <a:pt x="408" y="176"/>
                  <a:pt x="397" y="157"/>
                  <a:pt x="383" y="157"/>
                </a:cubicBezTo>
                <a:cubicBezTo>
                  <a:pt x="370" y="157"/>
                  <a:pt x="375" y="184"/>
                  <a:pt x="363" y="184"/>
                </a:cubicBezTo>
                <a:cubicBezTo>
                  <a:pt x="351" y="184"/>
                  <a:pt x="343" y="156"/>
                  <a:pt x="342" y="142"/>
                </a:cubicBezTo>
                <a:cubicBezTo>
                  <a:pt x="342" y="116"/>
                  <a:pt x="359" y="73"/>
                  <a:pt x="353" y="22"/>
                </a:cubicBezTo>
                <a:cubicBezTo>
                  <a:pt x="302" y="0"/>
                  <a:pt x="176" y="8"/>
                  <a:pt x="166" y="18"/>
                </a:cubicBezTo>
                <a:cubicBezTo>
                  <a:pt x="156" y="28"/>
                  <a:pt x="195" y="42"/>
                  <a:pt x="191" y="55"/>
                </a:cubicBezTo>
                <a:cubicBezTo>
                  <a:pt x="187" y="69"/>
                  <a:pt x="163" y="66"/>
                  <a:pt x="142" y="65"/>
                </a:cubicBezTo>
                <a:cubicBezTo>
                  <a:pt x="122" y="63"/>
                  <a:pt x="113" y="56"/>
                  <a:pt x="114" y="45"/>
                </a:cubicBezTo>
                <a:cubicBezTo>
                  <a:pt x="114" y="34"/>
                  <a:pt x="132" y="25"/>
                  <a:pt x="121" y="19"/>
                </a:cubicBezTo>
                <a:cubicBezTo>
                  <a:pt x="102" y="9"/>
                  <a:pt x="48" y="10"/>
                  <a:pt x="0" y="22"/>
                </a:cubicBezTo>
                <a:cubicBezTo>
                  <a:pt x="0" y="410"/>
                  <a:pt x="0" y="410"/>
                  <a:pt x="0" y="410"/>
                </a:cubicBezTo>
                <a:cubicBezTo>
                  <a:pt x="354" y="410"/>
                  <a:pt x="354" y="410"/>
                  <a:pt x="354" y="410"/>
                </a:cubicBezTo>
                <a:cubicBezTo>
                  <a:pt x="353" y="350"/>
                  <a:pt x="343" y="274"/>
                  <a:pt x="341" y="264"/>
                </a:cubicBezTo>
                <a:cubicBezTo>
                  <a:pt x="339" y="250"/>
                  <a:pt x="341" y="234"/>
                  <a:pt x="370" y="236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4" name="Freeform 17"/>
          <p:cNvSpPr>
            <a:spLocks/>
          </p:cNvSpPr>
          <p:nvPr/>
        </p:nvSpPr>
        <p:spPr bwMode="auto">
          <a:xfrm>
            <a:off x="214283" y="2896736"/>
            <a:ext cx="1049017" cy="2034706"/>
          </a:xfrm>
          <a:custGeom>
            <a:avLst/>
            <a:gdLst/>
            <a:ahLst/>
            <a:cxnLst>
              <a:cxn ang="0">
                <a:pos x="121" y="454"/>
              </a:cxn>
              <a:cxn ang="0">
                <a:pos x="114" y="480"/>
              </a:cxn>
              <a:cxn ang="0">
                <a:pos x="142" y="500"/>
              </a:cxn>
              <a:cxn ang="0">
                <a:pos x="191" y="490"/>
              </a:cxn>
              <a:cxn ang="0">
                <a:pos x="166" y="453"/>
              </a:cxn>
              <a:cxn ang="0">
                <a:pos x="353" y="457"/>
              </a:cxn>
              <a:cxn ang="0">
                <a:pos x="358" y="380"/>
              </a:cxn>
              <a:cxn ang="0">
                <a:pos x="340" y="389"/>
              </a:cxn>
              <a:cxn ang="0">
                <a:pos x="317" y="394"/>
              </a:cxn>
              <a:cxn ang="0">
                <a:pos x="311" y="345"/>
              </a:cxn>
              <a:cxn ang="0">
                <a:pos x="340" y="341"/>
              </a:cxn>
              <a:cxn ang="0">
                <a:pos x="357" y="332"/>
              </a:cxn>
              <a:cxn ang="0">
                <a:pos x="352" y="246"/>
              </a:cxn>
              <a:cxn ang="0">
                <a:pos x="353" y="67"/>
              </a:cxn>
              <a:cxn ang="0">
                <a:pos x="160" y="64"/>
              </a:cxn>
              <a:cxn ang="0">
                <a:pos x="149" y="54"/>
              </a:cxn>
              <a:cxn ang="0">
                <a:pos x="165" y="33"/>
              </a:cxn>
              <a:cxn ang="0">
                <a:pos x="148" y="13"/>
              </a:cxn>
              <a:cxn ang="0">
                <a:pos x="90" y="16"/>
              </a:cxn>
              <a:cxn ang="0">
                <a:pos x="108" y="53"/>
              </a:cxn>
              <a:cxn ang="0">
                <a:pos x="0" y="62"/>
              </a:cxn>
              <a:cxn ang="0">
                <a:pos x="0" y="457"/>
              </a:cxn>
              <a:cxn ang="0">
                <a:pos x="121" y="454"/>
              </a:cxn>
            </a:cxnLst>
            <a:rect l="0" t="0" r="r" b="b"/>
            <a:pathLst>
              <a:path w="376" h="504">
                <a:moveTo>
                  <a:pt x="121" y="454"/>
                </a:moveTo>
                <a:cubicBezTo>
                  <a:pt x="132" y="460"/>
                  <a:pt x="114" y="469"/>
                  <a:pt x="114" y="480"/>
                </a:cubicBezTo>
                <a:cubicBezTo>
                  <a:pt x="113" y="491"/>
                  <a:pt x="122" y="498"/>
                  <a:pt x="142" y="500"/>
                </a:cubicBezTo>
                <a:cubicBezTo>
                  <a:pt x="163" y="501"/>
                  <a:pt x="187" y="504"/>
                  <a:pt x="191" y="490"/>
                </a:cubicBezTo>
                <a:cubicBezTo>
                  <a:pt x="195" y="477"/>
                  <a:pt x="156" y="463"/>
                  <a:pt x="166" y="453"/>
                </a:cubicBezTo>
                <a:cubicBezTo>
                  <a:pt x="176" y="443"/>
                  <a:pt x="302" y="435"/>
                  <a:pt x="353" y="457"/>
                </a:cubicBezTo>
                <a:cubicBezTo>
                  <a:pt x="346" y="408"/>
                  <a:pt x="376" y="398"/>
                  <a:pt x="358" y="380"/>
                </a:cubicBezTo>
                <a:cubicBezTo>
                  <a:pt x="352" y="374"/>
                  <a:pt x="344" y="379"/>
                  <a:pt x="340" y="389"/>
                </a:cubicBezTo>
                <a:cubicBezTo>
                  <a:pt x="337" y="399"/>
                  <a:pt x="325" y="398"/>
                  <a:pt x="317" y="394"/>
                </a:cubicBezTo>
                <a:cubicBezTo>
                  <a:pt x="310" y="391"/>
                  <a:pt x="300" y="363"/>
                  <a:pt x="311" y="345"/>
                </a:cubicBezTo>
                <a:cubicBezTo>
                  <a:pt x="321" y="327"/>
                  <a:pt x="333" y="335"/>
                  <a:pt x="340" y="341"/>
                </a:cubicBezTo>
                <a:cubicBezTo>
                  <a:pt x="348" y="347"/>
                  <a:pt x="354" y="341"/>
                  <a:pt x="357" y="332"/>
                </a:cubicBezTo>
                <a:cubicBezTo>
                  <a:pt x="360" y="323"/>
                  <a:pt x="364" y="289"/>
                  <a:pt x="352" y="246"/>
                </a:cubicBezTo>
                <a:cubicBezTo>
                  <a:pt x="341" y="203"/>
                  <a:pt x="351" y="80"/>
                  <a:pt x="353" y="67"/>
                </a:cubicBezTo>
                <a:cubicBezTo>
                  <a:pt x="227" y="41"/>
                  <a:pt x="166" y="63"/>
                  <a:pt x="160" y="64"/>
                </a:cubicBezTo>
                <a:cubicBezTo>
                  <a:pt x="153" y="65"/>
                  <a:pt x="150" y="62"/>
                  <a:pt x="149" y="54"/>
                </a:cubicBezTo>
                <a:cubicBezTo>
                  <a:pt x="147" y="46"/>
                  <a:pt x="161" y="40"/>
                  <a:pt x="165" y="33"/>
                </a:cubicBezTo>
                <a:cubicBezTo>
                  <a:pt x="169" y="27"/>
                  <a:pt x="166" y="15"/>
                  <a:pt x="148" y="13"/>
                </a:cubicBezTo>
                <a:cubicBezTo>
                  <a:pt x="135" y="12"/>
                  <a:pt x="97" y="0"/>
                  <a:pt x="90" y="16"/>
                </a:cubicBezTo>
                <a:cubicBezTo>
                  <a:pt x="83" y="32"/>
                  <a:pt x="119" y="37"/>
                  <a:pt x="108" y="53"/>
                </a:cubicBezTo>
                <a:cubicBezTo>
                  <a:pt x="100" y="64"/>
                  <a:pt x="45" y="51"/>
                  <a:pt x="0" y="62"/>
                </a:cubicBezTo>
                <a:cubicBezTo>
                  <a:pt x="0" y="457"/>
                  <a:pt x="0" y="457"/>
                  <a:pt x="0" y="457"/>
                </a:cubicBezTo>
                <a:cubicBezTo>
                  <a:pt x="48" y="445"/>
                  <a:pt x="102" y="444"/>
                  <a:pt x="121" y="4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" name="Рамка 29"/>
          <p:cNvSpPr/>
          <p:nvPr/>
        </p:nvSpPr>
        <p:spPr>
          <a:xfrm>
            <a:off x="162300" y="1428736"/>
            <a:ext cx="3996000" cy="5041701"/>
          </a:xfrm>
          <a:prstGeom prst="frame">
            <a:avLst>
              <a:gd name="adj1" fmla="val 3909"/>
            </a:avLst>
          </a:prstGeom>
          <a:solidFill>
            <a:srgbClr val="A47D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 useBgFill="1">
        <p:nvSpPr>
          <p:cNvPr id="16" name="Freeform 13"/>
          <p:cNvSpPr>
            <a:spLocks/>
          </p:cNvSpPr>
          <p:nvPr/>
        </p:nvSpPr>
        <p:spPr bwMode="auto">
          <a:xfrm>
            <a:off x="2022893" y="4439009"/>
            <a:ext cx="1294733" cy="1868851"/>
          </a:xfrm>
          <a:custGeom>
            <a:avLst/>
            <a:gdLst/>
            <a:ahLst/>
            <a:cxnLst>
              <a:cxn ang="0">
                <a:pos x="409" y="378"/>
              </a:cxn>
              <a:cxn ang="0">
                <a:pos x="424" y="330"/>
              </a:cxn>
              <a:cxn ang="0">
                <a:pos x="447" y="337"/>
              </a:cxn>
              <a:cxn ang="0">
                <a:pos x="464" y="303"/>
              </a:cxn>
              <a:cxn ang="0">
                <a:pos x="449" y="262"/>
              </a:cxn>
              <a:cxn ang="0">
                <a:pos x="426" y="289"/>
              </a:cxn>
              <a:cxn ang="0">
                <a:pos x="409" y="207"/>
              </a:cxn>
              <a:cxn ang="0">
                <a:pos x="409" y="72"/>
              </a:cxn>
              <a:cxn ang="0">
                <a:pos x="298" y="63"/>
              </a:cxn>
              <a:cxn ang="0">
                <a:pos x="244" y="35"/>
              </a:cxn>
              <a:cxn ang="0">
                <a:pos x="247" y="5"/>
              </a:cxn>
              <a:cxn ang="0">
                <a:pos x="192" y="8"/>
              </a:cxn>
              <a:cxn ang="0">
                <a:pos x="191" y="39"/>
              </a:cxn>
              <a:cxn ang="0">
                <a:pos x="131" y="63"/>
              </a:cxn>
              <a:cxn ang="0">
                <a:pos x="58" y="70"/>
              </a:cxn>
              <a:cxn ang="0">
                <a:pos x="59" y="183"/>
              </a:cxn>
              <a:cxn ang="0">
                <a:pos x="47" y="255"/>
              </a:cxn>
              <a:cxn ang="0">
                <a:pos x="25" y="266"/>
              </a:cxn>
              <a:cxn ang="0">
                <a:pos x="2" y="282"/>
              </a:cxn>
              <a:cxn ang="0">
                <a:pos x="12" y="320"/>
              </a:cxn>
              <a:cxn ang="0">
                <a:pos x="41" y="310"/>
              </a:cxn>
              <a:cxn ang="0">
                <a:pos x="59" y="305"/>
              </a:cxn>
              <a:cxn ang="0">
                <a:pos x="54" y="383"/>
              </a:cxn>
              <a:cxn ang="0">
                <a:pos x="63" y="463"/>
              </a:cxn>
              <a:cxn ang="0">
                <a:pos x="410" y="463"/>
              </a:cxn>
              <a:cxn ang="0">
                <a:pos x="409" y="378"/>
              </a:cxn>
            </a:cxnLst>
            <a:rect l="0" t="0" r="r" b="b"/>
            <a:pathLst>
              <a:path w="464" h="463">
                <a:moveTo>
                  <a:pt x="409" y="378"/>
                </a:moveTo>
                <a:cubicBezTo>
                  <a:pt x="413" y="351"/>
                  <a:pt x="414" y="329"/>
                  <a:pt x="424" y="330"/>
                </a:cubicBezTo>
                <a:cubicBezTo>
                  <a:pt x="434" y="330"/>
                  <a:pt x="436" y="337"/>
                  <a:pt x="447" y="337"/>
                </a:cubicBezTo>
                <a:cubicBezTo>
                  <a:pt x="457" y="337"/>
                  <a:pt x="464" y="320"/>
                  <a:pt x="464" y="303"/>
                </a:cubicBezTo>
                <a:cubicBezTo>
                  <a:pt x="464" y="287"/>
                  <a:pt x="464" y="260"/>
                  <a:pt x="449" y="262"/>
                </a:cubicBezTo>
                <a:cubicBezTo>
                  <a:pt x="434" y="265"/>
                  <a:pt x="433" y="290"/>
                  <a:pt x="426" y="289"/>
                </a:cubicBezTo>
                <a:cubicBezTo>
                  <a:pt x="409" y="286"/>
                  <a:pt x="400" y="250"/>
                  <a:pt x="409" y="207"/>
                </a:cubicBezTo>
                <a:cubicBezTo>
                  <a:pt x="412" y="190"/>
                  <a:pt x="420" y="124"/>
                  <a:pt x="409" y="72"/>
                </a:cubicBezTo>
                <a:cubicBezTo>
                  <a:pt x="383" y="77"/>
                  <a:pt x="349" y="71"/>
                  <a:pt x="298" y="63"/>
                </a:cubicBezTo>
                <a:cubicBezTo>
                  <a:pt x="263" y="58"/>
                  <a:pt x="235" y="45"/>
                  <a:pt x="244" y="35"/>
                </a:cubicBezTo>
                <a:cubicBezTo>
                  <a:pt x="250" y="27"/>
                  <a:pt x="255" y="11"/>
                  <a:pt x="247" y="5"/>
                </a:cubicBezTo>
                <a:cubicBezTo>
                  <a:pt x="238" y="0"/>
                  <a:pt x="200" y="4"/>
                  <a:pt x="192" y="8"/>
                </a:cubicBezTo>
                <a:cubicBezTo>
                  <a:pt x="184" y="12"/>
                  <a:pt x="183" y="22"/>
                  <a:pt x="191" y="39"/>
                </a:cubicBezTo>
                <a:cubicBezTo>
                  <a:pt x="202" y="61"/>
                  <a:pt x="156" y="71"/>
                  <a:pt x="131" y="63"/>
                </a:cubicBezTo>
                <a:cubicBezTo>
                  <a:pt x="99" y="52"/>
                  <a:pt x="78" y="62"/>
                  <a:pt x="58" y="70"/>
                </a:cubicBezTo>
                <a:cubicBezTo>
                  <a:pt x="63" y="94"/>
                  <a:pt x="61" y="160"/>
                  <a:pt x="59" y="183"/>
                </a:cubicBezTo>
                <a:cubicBezTo>
                  <a:pt x="57" y="205"/>
                  <a:pt x="51" y="242"/>
                  <a:pt x="47" y="255"/>
                </a:cubicBezTo>
                <a:cubicBezTo>
                  <a:pt x="46" y="260"/>
                  <a:pt x="41" y="279"/>
                  <a:pt x="25" y="266"/>
                </a:cubicBezTo>
                <a:cubicBezTo>
                  <a:pt x="10" y="254"/>
                  <a:pt x="4" y="270"/>
                  <a:pt x="2" y="282"/>
                </a:cubicBezTo>
                <a:cubicBezTo>
                  <a:pt x="0" y="295"/>
                  <a:pt x="2" y="307"/>
                  <a:pt x="12" y="320"/>
                </a:cubicBezTo>
                <a:cubicBezTo>
                  <a:pt x="23" y="332"/>
                  <a:pt x="34" y="322"/>
                  <a:pt x="41" y="310"/>
                </a:cubicBezTo>
                <a:cubicBezTo>
                  <a:pt x="47" y="299"/>
                  <a:pt x="53" y="297"/>
                  <a:pt x="59" y="305"/>
                </a:cubicBezTo>
                <a:cubicBezTo>
                  <a:pt x="68" y="315"/>
                  <a:pt x="58" y="339"/>
                  <a:pt x="54" y="383"/>
                </a:cubicBezTo>
                <a:cubicBezTo>
                  <a:pt x="51" y="403"/>
                  <a:pt x="58" y="441"/>
                  <a:pt x="63" y="463"/>
                </a:cubicBezTo>
                <a:cubicBezTo>
                  <a:pt x="410" y="463"/>
                  <a:pt x="410" y="463"/>
                  <a:pt x="410" y="463"/>
                </a:cubicBezTo>
                <a:cubicBezTo>
                  <a:pt x="404" y="426"/>
                  <a:pt x="407" y="394"/>
                  <a:pt x="409" y="37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8" name="Freeform 8"/>
          <p:cNvSpPr>
            <a:spLocks/>
          </p:cNvSpPr>
          <p:nvPr/>
        </p:nvSpPr>
        <p:spPr bwMode="auto">
          <a:xfrm>
            <a:off x="1168794" y="1571612"/>
            <a:ext cx="1051380" cy="1820976"/>
          </a:xfrm>
          <a:custGeom>
            <a:avLst/>
            <a:gdLst/>
            <a:ahLst/>
            <a:cxnLst>
              <a:cxn ang="0">
                <a:pos x="13" y="154"/>
              </a:cxn>
              <a:cxn ang="0">
                <a:pos x="14" y="225"/>
              </a:cxn>
              <a:cxn ang="0">
                <a:pos x="45" y="235"/>
              </a:cxn>
              <a:cxn ang="0">
                <a:pos x="74" y="230"/>
              </a:cxn>
              <a:cxn ang="0">
                <a:pos x="67" y="272"/>
              </a:cxn>
              <a:cxn ang="0">
                <a:pos x="40" y="294"/>
              </a:cxn>
              <a:cxn ang="0">
                <a:pos x="10" y="286"/>
              </a:cxn>
              <a:cxn ang="0">
                <a:pos x="11" y="395"/>
              </a:cxn>
              <a:cxn ang="0">
                <a:pos x="114" y="397"/>
              </a:cxn>
              <a:cxn ang="0">
                <a:pos x="137" y="410"/>
              </a:cxn>
              <a:cxn ang="0">
                <a:pos x="129" y="436"/>
              </a:cxn>
              <a:cxn ang="0">
                <a:pos x="178" y="443"/>
              </a:cxn>
              <a:cxn ang="0">
                <a:pos x="180" y="406"/>
              </a:cxn>
              <a:cxn ang="0">
                <a:pos x="224" y="387"/>
              </a:cxn>
              <a:cxn ang="0">
                <a:pos x="363" y="393"/>
              </a:cxn>
              <a:cxn ang="0">
                <a:pos x="368" y="207"/>
              </a:cxn>
              <a:cxn ang="0">
                <a:pos x="350" y="185"/>
              </a:cxn>
              <a:cxn ang="0">
                <a:pos x="318" y="175"/>
              </a:cxn>
              <a:cxn ang="0">
                <a:pos x="345" y="127"/>
              </a:cxn>
              <a:cxn ang="0">
                <a:pos x="367" y="87"/>
              </a:cxn>
              <a:cxn ang="0">
                <a:pos x="354" y="0"/>
              </a:cxn>
              <a:cxn ang="0">
                <a:pos x="9" y="0"/>
              </a:cxn>
              <a:cxn ang="0">
                <a:pos x="13" y="154"/>
              </a:cxn>
            </a:cxnLst>
            <a:rect l="0" t="0" r="r" b="b"/>
            <a:pathLst>
              <a:path w="377" h="451">
                <a:moveTo>
                  <a:pt x="13" y="154"/>
                </a:moveTo>
                <a:cubicBezTo>
                  <a:pt x="8" y="187"/>
                  <a:pt x="8" y="213"/>
                  <a:pt x="14" y="225"/>
                </a:cubicBezTo>
                <a:cubicBezTo>
                  <a:pt x="23" y="242"/>
                  <a:pt x="36" y="243"/>
                  <a:pt x="45" y="235"/>
                </a:cubicBezTo>
                <a:cubicBezTo>
                  <a:pt x="59" y="222"/>
                  <a:pt x="68" y="222"/>
                  <a:pt x="74" y="230"/>
                </a:cubicBezTo>
                <a:cubicBezTo>
                  <a:pt x="81" y="238"/>
                  <a:pt x="76" y="257"/>
                  <a:pt x="67" y="272"/>
                </a:cubicBezTo>
                <a:cubicBezTo>
                  <a:pt x="58" y="287"/>
                  <a:pt x="48" y="303"/>
                  <a:pt x="40" y="294"/>
                </a:cubicBezTo>
                <a:cubicBezTo>
                  <a:pt x="31" y="285"/>
                  <a:pt x="20" y="273"/>
                  <a:pt x="10" y="286"/>
                </a:cubicBezTo>
                <a:cubicBezTo>
                  <a:pt x="0" y="300"/>
                  <a:pt x="7" y="384"/>
                  <a:pt x="11" y="395"/>
                </a:cubicBezTo>
                <a:cubicBezTo>
                  <a:pt x="65" y="403"/>
                  <a:pt x="102" y="397"/>
                  <a:pt x="114" y="397"/>
                </a:cubicBezTo>
                <a:cubicBezTo>
                  <a:pt x="127" y="397"/>
                  <a:pt x="137" y="404"/>
                  <a:pt x="137" y="410"/>
                </a:cubicBezTo>
                <a:cubicBezTo>
                  <a:pt x="137" y="416"/>
                  <a:pt x="122" y="422"/>
                  <a:pt x="129" y="436"/>
                </a:cubicBezTo>
                <a:cubicBezTo>
                  <a:pt x="137" y="449"/>
                  <a:pt x="162" y="451"/>
                  <a:pt x="178" y="443"/>
                </a:cubicBezTo>
                <a:cubicBezTo>
                  <a:pt x="194" y="435"/>
                  <a:pt x="180" y="414"/>
                  <a:pt x="180" y="406"/>
                </a:cubicBezTo>
                <a:cubicBezTo>
                  <a:pt x="180" y="399"/>
                  <a:pt x="196" y="382"/>
                  <a:pt x="224" y="387"/>
                </a:cubicBezTo>
                <a:cubicBezTo>
                  <a:pt x="252" y="393"/>
                  <a:pt x="303" y="399"/>
                  <a:pt x="363" y="393"/>
                </a:cubicBezTo>
                <a:cubicBezTo>
                  <a:pt x="355" y="341"/>
                  <a:pt x="343" y="287"/>
                  <a:pt x="368" y="207"/>
                </a:cubicBezTo>
                <a:cubicBezTo>
                  <a:pt x="377" y="177"/>
                  <a:pt x="371" y="159"/>
                  <a:pt x="350" y="185"/>
                </a:cubicBezTo>
                <a:cubicBezTo>
                  <a:pt x="342" y="195"/>
                  <a:pt x="325" y="194"/>
                  <a:pt x="318" y="175"/>
                </a:cubicBezTo>
                <a:cubicBezTo>
                  <a:pt x="311" y="153"/>
                  <a:pt x="326" y="133"/>
                  <a:pt x="345" y="127"/>
                </a:cubicBezTo>
                <a:cubicBezTo>
                  <a:pt x="359" y="122"/>
                  <a:pt x="364" y="100"/>
                  <a:pt x="367" y="87"/>
                </a:cubicBezTo>
                <a:cubicBezTo>
                  <a:pt x="373" y="63"/>
                  <a:pt x="365" y="29"/>
                  <a:pt x="354" y="0"/>
                </a:cubicBezTo>
                <a:cubicBezTo>
                  <a:pt x="9" y="0"/>
                  <a:pt x="9" y="0"/>
                  <a:pt x="9" y="0"/>
                </a:cubicBezTo>
                <a:cubicBezTo>
                  <a:pt x="20" y="36"/>
                  <a:pt x="18" y="123"/>
                  <a:pt x="13" y="1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9" name="Freeform 10"/>
          <p:cNvSpPr>
            <a:spLocks/>
          </p:cNvSpPr>
          <p:nvPr/>
        </p:nvSpPr>
        <p:spPr bwMode="auto">
          <a:xfrm>
            <a:off x="2150476" y="3110465"/>
            <a:ext cx="1177781" cy="1639734"/>
          </a:xfrm>
          <a:custGeom>
            <a:avLst/>
            <a:gdLst/>
            <a:ahLst/>
            <a:cxnLst>
              <a:cxn ang="0">
                <a:pos x="157" y="17"/>
              </a:cxn>
              <a:cxn ang="0">
                <a:pos x="182" y="55"/>
              </a:cxn>
              <a:cxn ang="0">
                <a:pos x="133" y="64"/>
              </a:cxn>
              <a:cxn ang="0">
                <a:pos x="105" y="45"/>
              </a:cxn>
              <a:cxn ang="0">
                <a:pos x="112" y="19"/>
              </a:cxn>
              <a:cxn ang="0">
                <a:pos x="11" y="12"/>
              </a:cxn>
              <a:cxn ang="0">
                <a:pos x="13" y="162"/>
              </a:cxn>
              <a:cxn ang="0">
                <a:pos x="9" y="235"/>
              </a:cxn>
              <a:cxn ang="0">
                <a:pos x="33" y="256"/>
              </a:cxn>
              <a:cxn ang="0">
                <a:pos x="67" y="248"/>
              </a:cxn>
              <a:cxn ang="0">
                <a:pos x="62" y="285"/>
              </a:cxn>
              <a:cxn ang="0">
                <a:pos x="34" y="316"/>
              </a:cxn>
              <a:cxn ang="0">
                <a:pos x="18" y="299"/>
              </a:cxn>
              <a:cxn ang="0">
                <a:pos x="5" y="299"/>
              </a:cxn>
              <a:cxn ang="0">
                <a:pos x="12" y="399"/>
              </a:cxn>
              <a:cxn ang="0">
                <a:pos x="85" y="392"/>
              </a:cxn>
              <a:cxn ang="0">
                <a:pos x="145" y="368"/>
              </a:cxn>
              <a:cxn ang="0">
                <a:pos x="146" y="337"/>
              </a:cxn>
              <a:cxn ang="0">
                <a:pos x="201" y="334"/>
              </a:cxn>
              <a:cxn ang="0">
                <a:pos x="198" y="364"/>
              </a:cxn>
              <a:cxn ang="0">
                <a:pos x="252" y="392"/>
              </a:cxn>
              <a:cxn ang="0">
                <a:pos x="363" y="401"/>
              </a:cxn>
              <a:cxn ang="0">
                <a:pos x="364" y="246"/>
              </a:cxn>
              <a:cxn ang="0">
                <a:pos x="384" y="199"/>
              </a:cxn>
              <a:cxn ang="0">
                <a:pos x="417" y="196"/>
              </a:cxn>
              <a:cxn ang="0">
                <a:pos x="408" y="157"/>
              </a:cxn>
              <a:cxn ang="0">
                <a:pos x="372" y="159"/>
              </a:cxn>
              <a:cxn ang="0">
                <a:pos x="367" y="125"/>
              </a:cxn>
              <a:cxn ang="0">
                <a:pos x="365" y="9"/>
              </a:cxn>
              <a:cxn ang="0">
                <a:pos x="157" y="17"/>
              </a:cxn>
            </a:cxnLst>
            <a:rect l="0" t="0" r="r" b="b"/>
            <a:pathLst>
              <a:path w="422" h="406">
                <a:moveTo>
                  <a:pt x="157" y="17"/>
                </a:moveTo>
                <a:cubicBezTo>
                  <a:pt x="147" y="27"/>
                  <a:pt x="186" y="42"/>
                  <a:pt x="182" y="55"/>
                </a:cubicBezTo>
                <a:cubicBezTo>
                  <a:pt x="178" y="68"/>
                  <a:pt x="154" y="66"/>
                  <a:pt x="133" y="64"/>
                </a:cubicBezTo>
                <a:cubicBezTo>
                  <a:pt x="113" y="63"/>
                  <a:pt x="104" y="56"/>
                  <a:pt x="105" y="45"/>
                </a:cubicBezTo>
                <a:cubicBezTo>
                  <a:pt x="105" y="34"/>
                  <a:pt x="123" y="25"/>
                  <a:pt x="112" y="19"/>
                </a:cubicBezTo>
                <a:cubicBezTo>
                  <a:pt x="86" y="5"/>
                  <a:pt x="22" y="10"/>
                  <a:pt x="11" y="12"/>
                </a:cubicBezTo>
                <a:cubicBezTo>
                  <a:pt x="23" y="73"/>
                  <a:pt x="15" y="141"/>
                  <a:pt x="13" y="162"/>
                </a:cubicBezTo>
                <a:cubicBezTo>
                  <a:pt x="11" y="182"/>
                  <a:pt x="6" y="219"/>
                  <a:pt x="9" y="235"/>
                </a:cubicBezTo>
                <a:cubicBezTo>
                  <a:pt x="11" y="252"/>
                  <a:pt x="21" y="258"/>
                  <a:pt x="33" y="256"/>
                </a:cubicBezTo>
                <a:cubicBezTo>
                  <a:pt x="44" y="253"/>
                  <a:pt x="59" y="241"/>
                  <a:pt x="67" y="248"/>
                </a:cubicBezTo>
                <a:cubicBezTo>
                  <a:pt x="74" y="254"/>
                  <a:pt x="67" y="270"/>
                  <a:pt x="62" y="285"/>
                </a:cubicBezTo>
                <a:cubicBezTo>
                  <a:pt x="57" y="299"/>
                  <a:pt x="43" y="316"/>
                  <a:pt x="34" y="316"/>
                </a:cubicBezTo>
                <a:cubicBezTo>
                  <a:pt x="24" y="316"/>
                  <a:pt x="20" y="305"/>
                  <a:pt x="18" y="299"/>
                </a:cubicBezTo>
                <a:cubicBezTo>
                  <a:pt x="16" y="292"/>
                  <a:pt x="10" y="292"/>
                  <a:pt x="5" y="299"/>
                </a:cubicBezTo>
                <a:cubicBezTo>
                  <a:pt x="0" y="306"/>
                  <a:pt x="8" y="384"/>
                  <a:pt x="12" y="399"/>
                </a:cubicBezTo>
                <a:cubicBezTo>
                  <a:pt x="32" y="391"/>
                  <a:pt x="53" y="381"/>
                  <a:pt x="85" y="392"/>
                </a:cubicBezTo>
                <a:cubicBezTo>
                  <a:pt x="110" y="400"/>
                  <a:pt x="156" y="390"/>
                  <a:pt x="145" y="368"/>
                </a:cubicBezTo>
                <a:cubicBezTo>
                  <a:pt x="137" y="351"/>
                  <a:pt x="138" y="341"/>
                  <a:pt x="146" y="337"/>
                </a:cubicBezTo>
                <a:cubicBezTo>
                  <a:pt x="154" y="333"/>
                  <a:pt x="192" y="329"/>
                  <a:pt x="201" y="334"/>
                </a:cubicBezTo>
                <a:cubicBezTo>
                  <a:pt x="209" y="340"/>
                  <a:pt x="204" y="356"/>
                  <a:pt x="198" y="364"/>
                </a:cubicBezTo>
                <a:cubicBezTo>
                  <a:pt x="189" y="374"/>
                  <a:pt x="217" y="387"/>
                  <a:pt x="252" y="392"/>
                </a:cubicBezTo>
                <a:cubicBezTo>
                  <a:pt x="303" y="400"/>
                  <a:pt x="337" y="406"/>
                  <a:pt x="363" y="401"/>
                </a:cubicBezTo>
                <a:cubicBezTo>
                  <a:pt x="343" y="320"/>
                  <a:pt x="363" y="270"/>
                  <a:pt x="364" y="246"/>
                </a:cubicBezTo>
                <a:cubicBezTo>
                  <a:pt x="365" y="215"/>
                  <a:pt x="372" y="187"/>
                  <a:pt x="384" y="199"/>
                </a:cubicBezTo>
                <a:cubicBezTo>
                  <a:pt x="401" y="214"/>
                  <a:pt x="412" y="211"/>
                  <a:pt x="417" y="196"/>
                </a:cubicBezTo>
                <a:cubicBezTo>
                  <a:pt x="422" y="181"/>
                  <a:pt x="416" y="163"/>
                  <a:pt x="408" y="157"/>
                </a:cubicBezTo>
                <a:cubicBezTo>
                  <a:pt x="400" y="151"/>
                  <a:pt x="384" y="166"/>
                  <a:pt x="372" y="159"/>
                </a:cubicBezTo>
                <a:cubicBezTo>
                  <a:pt x="360" y="153"/>
                  <a:pt x="362" y="142"/>
                  <a:pt x="367" y="125"/>
                </a:cubicBezTo>
                <a:cubicBezTo>
                  <a:pt x="380" y="71"/>
                  <a:pt x="368" y="39"/>
                  <a:pt x="365" y="9"/>
                </a:cubicBezTo>
                <a:cubicBezTo>
                  <a:pt x="300" y="0"/>
                  <a:pt x="167" y="7"/>
                  <a:pt x="157" y="1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10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285720" y="1428736"/>
            <a:ext cx="3888000" cy="48577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 useBgFill="1">
        <p:nvSpPr>
          <p:cNvPr id="17" name="Freeform 6"/>
          <p:cNvSpPr>
            <a:spLocks/>
          </p:cNvSpPr>
          <p:nvPr/>
        </p:nvSpPr>
        <p:spPr bwMode="auto">
          <a:xfrm>
            <a:off x="214283" y="1571612"/>
            <a:ext cx="1180145" cy="1595278"/>
          </a:xfrm>
          <a:custGeom>
            <a:avLst/>
            <a:gdLst/>
            <a:ahLst/>
            <a:cxnLst>
              <a:cxn ang="0">
                <a:pos x="108" y="381"/>
              </a:cxn>
              <a:cxn ang="0">
                <a:pos x="90" y="344"/>
              </a:cxn>
              <a:cxn ang="0">
                <a:pos x="148" y="341"/>
              </a:cxn>
              <a:cxn ang="0">
                <a:pos x="165" y="361"/>
              </a:cxn>
              <a:cxn ang="0">
                <a:pos x="149" y="382"/>
              </a:cxn>
              <a:cxn ang="0">
                <a:pos x="160" y="392"/>
              </a:cxn>
              <a:cxn ang="0">
                <a:pos x="353" y="395"/>
              </a:cxn>
              <a:cxn ang="0">
                <a:pos x="352" y="286"/>
              </a:cxn>
              <a:cxn ang="0">
                <a:pos x="382" y="294"/>
              </a:cxn>
              <a:cxn ang="0">
                <a:pos x="409" y="272"/>
              </a:cxn>
              <a:cxn ang="0">
                <a:pos x="416" y="230"/>
              </a:cxn>
              <a:cxn ang="0">
                <a:pos x="387" y="235"/>
              </a:cxn>
              <a:cxn ang="0">
                <a:pos x="356" y="225"/>
              </a:cxn>
              <a:cxn ang="0">
                <a:pos x="355" y="154"/>
              </a:cxn>
              <a:cxn ang="0">
                <a:pos x="351" y="0"/>
              </a:cxn>
              <a:cxn ang="0">
                <a:pos x="0" y="0"/>
              </a:cxn>
              <a:cxn ang="0">
                <a:pos x="0" y="390"/>
              </a:cxn>
              <a:cxn ang="0">
                <a:pos x="108" y="381"/>
              </a:cxn>
            </a:cxnLst>
            <a:rect l="0" t="0" r="r" b="b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31" name="Загнутый угол 30"/>
          <p:cNvSpPr/>
          <p:nvPr/>
        </p:nvSpPr>
        <p:spPr>
          <a:xfrm>
            <a:off x="4572000" y="1428736"/>
            <a:ext cx="4357718" cy="1928826"/>
          </a:xfrm>
          <a:prstGeom prst="foldedCorner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C898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rgbClr val="003300"/>
              </a:solidFill>
              <a:latin typeface="Cambria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Cambria" pitchFamily="18" charset="0"/>
              </a:rPr>
              <a:t>Химический элемент, в атомах которого распределение электронов по слоям 2, 8, 6, образует высший оксид…</a:t>
            </a:r>
            <a:endParaRPr lang="ru-RU" sz="2400" b="1" dirty="0">
              <a:solidFill>
                <a:srgbClr val="003300"/>
              </a:solidFill>
              <a:latin typeface="Cambria" pitchFamily="18" charset="0"/>
            </a:endParaRPr>
          </a:p>
        </p:txBody>
      </p:sp>
      <p:sp>
        <p:nvSpPr>
          <p:cNvPr id="32" name="Блок-схема: перфолента 31">
            <a:hlinkClick r:id="rId4" action="ppaction://hlinksldjump"/>
          </p:cNvPr>
          <p:cNvSpPr/>
          <p:nvPr/>
        </p:nvSpPr>
        <p:spPr>
          <a:xfrm>
            <a:off x="4572000" y="3714752"/>
            <a:ext cx="4286280" cy="1000132"/>
          </a:xfrm>
          <a:prstGeom prst="flowChartPunchedTape">
            <a:avLst/>
          </a:prstGeom>
          <a:solidFill>
            <a:srgbClr val="C89800">
              <a:alpha val="45098"/>
            </a:srgbClr>
          </a:solidFill>
          <a:ln w="12700">
            <a:solidFill>
              <a:schemeClr val="bg2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SeO</a:t>
            </a:r>
            <a:r>
              <a:rPr lang="en-US" sz="2800" b="1" baseline="-25000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3</a:t>
            </a:r>
            <a:endParaRPr lang="ru-RU" sz="2800" b="1" dirty="0">
              <a:solidFill>
                <a:schemeClr val="bg2">
                  <a:lumMod val="10000"/>
                </a:schemeClr>
              </a:solidFill>
              <a:latin typeface="Cambria" pitchFamily="18" charset="0"/>
            </a:endParaRPr>
          </a:p>
        </p:txBody>
      </p:sp>
      <p:sp>
        <p:nvSpPr>
          <p:cNvPr id="33" name="Блок-схема: перфолента 32"/>
          <p:cNvSpPr/>
          <p:nvPr/>
        </p:nvSpPr>
        <p:spPr>
          <a:xfrm>
            <a:off x="4572000" y="5000636"/>
            <a:ext cx="4286280" cy="1000132"/>
          </a:xfrm>
          <a:prstGeom prst="flowChartPunchedTape">
            <a:avLst/>
          </a:prstGeom>
          <a:solidFill>
            <a:srgbClr val="C89800">
              <a:alpha val="45098"/>
            </a:srgbClr>
          </a:solidFill>
          <a:ln w="12700">
            <a:solidFill>
              <a:schemeClr val="bg2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SO</a:t>
            </a:r>
            <a:r>
              <a:rPr lang="en-US" sz="2800" b="1" baseline="-25000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3</a:t>
            </a:r>
            <a:endParaRPr lang="ru-RU" sz="2800" b="1" dirty="0">
              <a:solidFill>
                <a:schemeClr val="bg2">
                  <a:lumMod val="10000"/>
                </a:schemeClr>
              </a:solidFill>
              <a:latin typeface="Cambria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71472" y="642918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504D">
                    <a:lumMod val="50000"/>
                  </a:srgbClr>
                </a:solidFill>
                <a:latin typeface="Cambria" pitchFamily="18" charset="0"/>
              </a:rPr>
              <a:t>Выберите один ответ из предложенных вариантов</a:t>
            </a:r>
            <a:endParaRPr lang="ru-RU" sz="2400" b="1" dirty="0">
              <a:solidFill>
                <a:srgbClr val="C0504D">
                  <a:lumMod val="50000"/>
                </a:srgbClr>
              </a:solidFill>
              <a:latin typeface="Cambria" pitchFamily="18" charset="0"/>
            </a:endParaRPr>
          </a:p>
        </p:txBody>
      </p:sp>
      <p:sp useBgFill="1">
        <p:nvSpPr>
          <p:cNvPr id="9" name="Freeform 12"/>
          <p:cNvSpPr>
            <a:spLocks/>
          </p:cNvSpPr>
          <p:nvPr/>
        </p:nvSpPr>
        <p:spPr bwMode="auto">
          <a:xfrm>
            <a:off x="3139245" y="4652738"/>
            <a:ext cx="1004127" cy="1655122"/>
          </a:xfrm>
          <a:custGeom>
            <a:avLst/>
            <a:gdLst/>
            <a:ahLst/>
            <a:cxnLst>
              <a:cxn ang="0">
                <a:pos x="152" y="22"/>
              </a:cxn>
              <a:cxn ang="0">
                <a:pos x="178" y="60"/>
              </a:cxn>
              <a:cxn ang="0">
                <a:pos x="129" y="69"/>
              </a:cxn>
              <a:cxn ang="0">
                <a:pos x="100" y="50"/>
              </a:cxn>
              <a:cxn ang="0">
                <a:pos x="108" y="23"/>
              </a:cxn>
              <a:cxn ang="0">
                <a:pos x="9" y="19"/>
              </a:cxn>
              <a:cxn ang="0">
                <a:pos x="9" y="154"/>
              </a:cxn>
              <a:cxn ang="0">
                <a:pos x="26" y="236"/>
              </a:cxn>
              <a:cxn ang="0">
                <a:pos x="49" y="209"/>
              </a:cxn>
              <a:cxn ang="0">
                <a:pos x="64" y="250"/>
              </a:cxn>
              <a:cxn ang="0">
                <a:pos x="47" y="284"/>
              </a:cxn>
              <a:cxn ang="0">
                <a:pos x="24" y="277"/>
              </a:cxn>
              <a:cxn ang="0">
                <a:pos x="9" y="325"/>
              </a:cxn>
              <a:cxn ang="0">
                <a:pos x="10" y="410"/>
              </a:cxn>
              <a:cxn ang="0">
                <a:pos x="360" y="410"/>
              </a:cxn>
              <a:cxn ang="0">
                <a:pos x="360" y="29"/>
              </a:cxn>
              <a:cxn ang="0">
                <a:pos x="152" y="22"/>
              </a:cxn>
            </a:cxnLst>
            <a:rect l="0" t="0" r="r" b="b"/>
            <a:pathLst>
              <a:path w="360" h="410">
                <a:moveTo>
                  <a:pt x="152" y="22"/>
                </a:moveTo>
                <a:cubicBezTo>
                  <a:pt x="141" y="31"/>
                  <a:pt x="182" y="46"/>
                  <a:pt x="178" y="60"/>
                </a:cubicBezTo>
                <a:cubicBezTo>
                  <a:pt x="173" y="73"/>
                  <a:pt x="149" y="70"/>
                  <a:pt x="129" y="69"/>
                </a:cubicBezTo>
                <a:cubicBezTo>
                  <a:pt x="108" y="68"/>
                  <a:pt x="100" y="61"/>
                  <a:pt x="100" y="50"/>
                </a:cubicBezTo>
                <a:cubicBezTo>
                  <a:pt x="101" y="39"/>
                  <a:pt x="119" y="29"/>
                  <a:pt x="108" y="23"/>
                </a:cubicBezTo>
                <a:cubicBezTo>
                  <a:pt x="82" y="10"/>
                  <a:pt x="20" y="16"/>
                  <a:pt x="9" y="19"/>
                </a:cubicBezTo>
                <a:cubicBezTo>
                  <a:pt x="20" y="71"/>
                  <a:pt x="12" y="137"/>
                  <a:pt x="9" y="154"/>
                </a:cubicBezTo>
                <a:cubicBezTo>
                  <a:pt x="0" y="197"/>
                  <a:pt x="9" y="233"/>
                  <a:pt x="26" y="236"/>
                </a:cubicBezTo>
                <a:cubicBezTo>
                  <a:pt x="33" y="237"/>
                  <a:pt x="34" y="212"/>
                  <a:pt x="49" y="209"/>
                </a:cubicBezTo>
                <a:cubicBezTo>
                  <a:pt x="64" y="207"/>
                  <a:pt x="64" y="234"/>
                  <a:pt x="64" y="250"/>
                </a:cubicBezTo>
                <a:cubicBezTo>
                  <a:pt x="64" y="267"/>
                  <a:pt x="57" y="284"/>
                  <a:pt x="47" y="284"/>
                </a:cubicBezTo>
                <a:cubicBezTo>
                  <a:pt x="36" y="284"/>
                  <a:pt x="34" y="277"/>
                  <a:pt x="24" y="277"/>
                </a:cubicBezTo>
                <a:cubicBezTo>
                  <a:pt x="14" y="276"/>
                  <a:pt x="13" y="298"/>
                  <a:pt x="9" y="325"/>
                </a:cubicBezTo>
                <a:cubicBezTo>
                  <a:pt x="7" y="341"/>
                  <a:pt x="4" y="373"/>
                  <a:pt x="10" y="410"/>
                </a:cubicBezTo>
                <a:cubicBezTo>
                  <a:pt x="360" y="410"/>
                  <a:pt x="360" y="410"/>
                  <a:pt x="360" y="410"/>
                </a:cubicBezTo>
                <a:cubicBezTo>
                  <a:pt x="360" y="29"/>
                  <a:pt x="360" y="29"/>
                  <a:pt x="360" y="29"/>
                </a:cubicBezTo>
                <a:cubicBezTo>
                  <a:pt x="293" y="11"/>
                  <a:pt x="181" y="0"/>
                  <a:pt x="152" y="22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" name="Стрелка вправо 9">
            <a:hlinkClick r:id="" action="ppaction://hlinkshowjump?jump=nextslide"/>
          </p:cNvPr>
          <p:cNvSpPr/>
          <p:nvPr/>
        </p:nvSpPr>
        <p:spPr>
          <a:xfrm>
            <a:off x="7929586" y="6143644"/>
            <a:ext cx="928694" cy="428628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11" name="Freeform 11"/>
          <p:cNvSpPr>
            <a:spLocks/>
          </p:cNvSpPr>
          <p:nvPr/>
        </p:nvSpPr>
        <p:spPr bwMode="auto">
          <a:xfrm>
            <a:off x="1051843" y="3113885"/>
            <a:ext cx="1305364" cy="1894499"/>
          </a:xfrm>
          <a:custGeom>
            <a:avLst/>
            <a:gdLst/>
            <a:ahLst/>
            <a:cxnLst>
              <a:cxn ang="0">
                <a:pos x="399" y="298"/>
              </a:cxn>
              <a:cxn ang="0">
                <a:pos x="412" y="298"/>
              </a:cxn>
              <a:cxn ang="0">
                <a:pos x="428" y="315"/>
              </a:cxn>
              <a:cxn ang="0">
                <a:pos x="456" y="284"/>
              </a:cxn>
              <a:cxn ang="0">
                <a:pos x="461" y="247"/>
              </a:cxn>
              <a:cxn ang="0">
                <a:pos x="427" y="255"/>
              </a:cxn>
              <a:cxn ang="0">
                <a:pos x="403" y="234"/>
              </a:cxn>
              <a:cxn ang="0">
                <a:pos x="407" y="161"/>
              </a:cxn>
              <a:cxn ang="0">
                <a:pos x="405" y="11"/>
              </a:cxn>
              <a:cxn ang="0">
                <a:pos x="266" y="5"/>
              </a:cxn>
              <a:cxn ang="0">
                <a:pos x="222" y="24"/>
              </a:cxn>
              <a:cxn ang="0">
                <a:pos x="220" y="61"/>
              </a:cxn>
              <a:cxn ang="0">
                <a:pos x="171" y="54"/>
              </a:cxn>
              <a:cxn ang="0">
                <a:pos x="179" y="28"/>
              </a:cxn>
              <a:cxn ang="0">
                <a:pos x="156" y="15"/>
              </a:cxn>
              <a:cxn ang="0">
                <a:pos x="53" y="13"/>
              </a:cxn>
              <a:cxn ang="0">
                <a:pos x="52" y="192"/>
              </a:cxn>
              <a:cxn ang="0">
                <a:pos x="57" y="278"/>
              </a:cxn>
              <a:cxn ang="0">
                <a:pos x="40" y="287"/>
              </a:cxn>
              <a:cxn ang="0">
                <a:pos x="11" y="291"/>
              </a:cxn>
              <a:cxn ang="0">
                <a:pos x="17" y="340"/>
              </a:cxn>
              <a:cxn ang="0">
                <a:pos x="40" y="335"/>
              </a:cxn>
              <a:cxn ang="0">
                <a:pos x="58" y="326"/>
              </a:cxn>
              <a:cxn ang="0">
                <a:pos x="53" y="403"/>
              </a:cxn>
              <a:cxn ang="0">
                <a:pos x="185" y="398"/>
              </a:cxn>
              <a:cxn ang="0">
                <a:pos x="243" y="428"/>
              </a:cxn>
              <a:cxn ang="0">
                <a:pos x="258" y="465"/>
              </a:cxn>
              <a:cxn ang="0">
                <a:pos x="306" y="441"/>
              </a:cxn>
              <a:cxn ang="0">
                <a:pos x="286" y="418"/>
              </a:cxn>
              <a:cxn ang="0">
                <a:pos x="333" y="397"/>
              </a:cxn>
              <a:cxn ang="0">
                <a:pos x="406" y="398"/>
              </a:cxn>
              <a:cxn ang="0">
                <a:pos x="399" y="298"/>
              </a:cxn>
            </a:cxnLst>
            <a:rect l="0" t="0" r="r" b="b"/>
            <a:pathLst>
              <a:path w="468" h="469">
                <a:moveTo>
                  <a:pt x="399" y="298"/>
                </a:moveTo>
                <a:cubicBezTo>
                  <a:pt x="404" y="291"/>
                  <a:pt x="410" y="291"/>
                  <a:pt x="412" y="298"/>
                </a:cubicBezTo>
                <a:cubicBezTo>
                  <a:pt x="414" y="304"/>
                  <a:pt x="418" y="315"/>
                  <a:pt x="428" y="315"/>
                </a:cubicBezTo>
                <a:cubicBezTo>
                  <a:pt x="437" y="315"/>
                  <a:pt x="451" y="298"/>
                  <a:pt x="456" y="284"/>
                </a:cubicBezTo>
                <a:cubicBezTo>
                  <a:pt x="461" y="269"/>
                  <a:pt x="468" y="253"/>
                  <a:pt x="461" y="247"/>
                </a:cubicBezTo>
                <a:cubicBezTo>
                  <a:pt x="453" y="240"/>
                  <a:pt x="438" y="252"/>
                  <a:pt x="427" y="255"/>
                </a:cubicBezTo>
                <a:cubicBezTo>
                  <a:pt x="415" y="257"/>
                  <a:pt x="405" y="251"/>
                  <a:pt x="403" y="234"/>
                </a:cubicBezTo>
                <a:cubicBezTo>
                  <a:pt x="400" y="218"/>
                  <a:pt x="405" y="181"/>
                  <a:pt x="407" y="161"/>
                </a:cubicBezTo>
                <a:cubicBezTo>
                  <a:pt x="409" y="140"/>
                  <a:pt x="417" y="72"/>
                  <a:pt x="405" y="11"/>
                </a:cubicBezTo>
                <a:cubicBezTo>
                  <a:pt x="345" y="17"/>
                  <a:pt x="294" y="11"/>
                  <a:pt x="266" y="5"/>
                </a:cubicBezTo>
                <a:cubicBezTo>
                  <a:pt x="238" y="0"/>
                  <a:pt x="222" y="17"/>
                  <a:pt x="222" y="24"/>
                </a:cubicBezTo>
                <a:cubicBezTo>
                  <a:pt x="222" y="32"/>
                  <a:pt x="236" y="53"/>
                  <a:pt x="220" y="61"/>
                </a:cubicBezTo>
                <a:cubicBezTo>
                  <a:pt x="204" y="69"/>
                  <a:pt x="179" y="67"/>
                  <a:pt x="171" y="54"/>
                </a:cubicBezTo>
                <a:cubicBezTo>
                  <a:pt x="164" y="40"/>
                  <a:pt x="179" y="34"/>
                  <a:pt x="179" y="28"/>
                </a:cubicBezTo>
                <a:cubicBezTo>
                  <a:pt x="179" y="22"/>
                  <a:pt x="169" y="15"/>
                  <a:pt x="156" y="15"/>
                </a:cubicBezTo>
                <a:cubicBezTo>
                  <a:pt x="144" y="15"/>
                  <a:pt x="107" y="21"/>
                  <a:pt x="53" y="13"/>
                </a:cubicBezTo>
                <a:cubicBezTo>
                  <a:pt x="51" y="26"/>
                  <a:pt x="41" y="149"/>
                  <a:pt x="52" y="192"/>
                </a:cubicBezTo>
                <a:cubicBezTo>
                  <a:pt x="64" y="235"/>
                  <a:pt x="60" y="269"/>
                  <a:pt x="57" y="278"/>
                </a:cubicBezTo>
                <a:cubicBezTo>
                  <a:pt x="54" y="287"/>
                  <a:pt x="48" y="293"/>
                  <a:pt x="40" y="287"/>
                </a:cubicBezTo>
                <a:cubicBezTo>
                  <a:pt x="33" y="281"/>
                  <a:pt x="21" y="273"/>
                  <a:pt x="11" y="291"/>
                </a:cubicBezTo>
                <a:cubicBezTo>
                  <a:pt x="0" y="309"/>
                  <a:pt x="10" y="337"/>
                  <a:pt x="17" y="340"/>
                </a:cubicBezTo>
                <a:cubicBezTo>
                  <a:pt x="25" y="344"/>
                  <a:pt x="37" y="345"/>
                  <a:pt x="40" y="335"/>
                </a:cubicBezTo>
                <a:cubicBezTo>
                  <a:pt x="44" y="325"/>
                  <a:pt x="52" y="320"/>
                  <a:pt x="58" y="326"/>
                </a:cubicBezTo>
                <a:cubicBezTo>
                  <a:pt x="76" y="344"/>
                  <a:pt x="46" y="354"/>
                  <a:pt x="53" y="403"/>
                </a:cubicBezTo>
                <a:cubicBezTo>
                  <a:pt x="73" y="403"/>
                  <a:pt x="146" y="390"/>
                  <a:pt x="185" y="398"/>
                </a:cubicBezTo>
                <a:cubicBezTo>
                  <a:pt x="214" y="403"/>
                  <a:pt x="247" y="413"/>
                  <a:pt x="243" y="428"/>
                </a:cubicBezTo>
                <a:cubicBezTo>
                  <a:pt x="239" y="440"/>
                  <a:pt x="219" y="461"/>
                  <a:pt x="258" y="465"/>
                </a:cubicBezTo>
                <a:cubicBezTo>
                  <a:pt x="296" y="469"/>
                  <a:pt x="306" y="447"/>
                  <a:pt x="306" y="441"/>
                </a:cubicBezTo>
                <a:cubicBezTo>
                  <a:pt x="306" y="425"/>
                  <a:pt x="286" y="429"/>
                  <a:pt x="286" y="418"/>
                </a:cubicBezTo>
                <a:cubicBezTo>
                  <a:pt x="287" y="406"/>
                  <a:pt x="307" y="394"/>
                  <a:pt x="333" y="397"/>
                </a:cubicBezTo>
                <a:cubicBezTo>
                  <a:pt x="360" y="400"/>
                  <a:pt x="368" y="409"/>
                  <a:pt x="406" y="398"/>
                </a:cubicBezTo>
                <a:cubicBezTo>
                  <a:pt x="402" y="383"/>
                  <a:pt x="394" y="305"/>
                  <a:pt x="399" y="29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2" name="Freeform 9"/>
          <p:cNvSpPr>
            <a:spLocks/>
          </p:cNvSpPr>
          <p:nvPr/>
        </p:nvSpPr>
        <p:spPr bwMode="auto">
          <a:xfrm>
            <a:off x="2990398" y="1571612"/>
            <a:ext cx="1152974" cy="1598698"/>
          </a:xfrm>
          <a:custGeom>
            <a:avLst/>
            <a:gdLst/>
            <a:ahLst/>
            <a:cxnLst>
              <a:cxn ang="0">
                <a:pos x="59" y="57"/>
              </a:cxn>
              <a:cxn ang="0">
                <a:pos x="58" y="218"/>
              </a:cxn>
              <a:cxn ang="0">
                <a:pos x="46" y="211"/>
              </a:cxn>
              <a:cxn ang="0">
                <a:pos x="24" y="198"/>
              </a:cxn>
              <a:cxn ang="0">
                <a:pos x="30" y="259"/>
              </a:cxn>
              <a:cxn ang="0">
                <a:pos x="58" y="286"/>
              </a:cxn>
              <a:cxn ang="0">
                <a:pos x="64" y="390"/>
              </a:cxn>
              <a:cxn ang="0">
                <a:pos x="161" y="391"/>
              </a:cxn>
              <a:cxn ang="0">
                <a:pos x="199" y="363"/>
              </a:cxn>
              <a:cxn ang="0">
                <a:pos x="172" y="336"/>
              </a:cxn>
              <a:cxn ang="0">
                <a:pos x="221" y="326"/>
              </a:cxn>
              <a:cxn ang="0">
                <a:pos x="246" y="353"/>
              </a:cxn>
              <a:cxn ang="0">
                <a:pos x="264" y="385"/>
              </a:cxn>
              <a:cxn ang="0">
                <a:pos x="413" y="378"/>
              </a:cxn>
              <a:cxn ang="0">
                <a:pos x="413" y="0"/>
              </a:cxn>
              <a:cxn ang="0">
                <a:pos x="57" y="0"/>
              </a:cxn>
              <a:cxn ang="0">
                <a:pos x="59" y="57"/>
              </a:cxn>
            </a:cxnLst>
            <a:rect l="0" t="0" r="r" b="b"/>
            <a:pathLst>
              <a:path w="413" h="396">
                <a:moveTo>
                  <a:pt x="59" y="57"/>
                </a:moveTo>
                <a:cubicBezTo>
                  <a:pt x="67" y="111"/>
                  <a:pt x="64" y="212"/>
                  <a:pt x="58" y="218"/>
                </a:cubicBezTo>
                <a:cubicBezTo>
                  <a:pt x="51" y="223"/>
                  <a:pt x="46" y="220"/>
                  <a:pt x="46" y="211"/>
                </a:cubicBezTo>
                <a:cubicBezTo>
                  <a:pt x="46" y="202"/>
                  <a:pt x="42" y="186"/>
                  <a:pt x="24" y="198"/>
                </a:cubicBezTo>
                <a:cubicBezTo>
                  <a:pt x="6" y="211"/>
                  <a:pt x="0" y="272"/>
                  <a:pt x="30" y="259"/>
                </a:cubicBezTo>
                <a:cubicBezTo>
                  <a:pt x="42" y="254"/>
                  <a:pt x="55" y="274"/>
                  <a:pt x="58" y="286"/>
                </a:cubicBezTo>
                <a:cubicBezTo>
                  <a:pt x="63" y="311"/>
                  <a:pt x="57" y="342"/>
                  <a:pt x="64" y="390"/>
                </a:cubicBezTo>
                <a:cubicBezTo>
                  <a:pt x="107" y="396"/>
                  <a:pt x="137" y="396"/>
                  <a:pt x="161" y="391"/>
                </a:cubicBezTo>
                <a:cubicBezTo>
                  <a:pt x="190" y="385"/>
                  <a:pt x="206" y="370"/>
                  <a:pt x="199" y="363"/>
                </a:cubicBezTo>
                <a:cubicBezTo>
                  <a:pt x="192" y="356"/>
                  <a:pt x="170" y="351"/>
                  <a:pt x="172" y="336"/>
                </a:cubicBezTo>
                <a:cubicBezTo>
                  <a:pt x="174" y="320"/>
                  <a:pt x="205" y="321"/>
                  <a:pt x="221" y="326"/>
                </a:cubicBezTo>
                <a:cubicBezTo>
                  <a:pt x="236" y="331"/>
                  <a:pt x="255" y="336"/>
                  <a:pt x="246" y="353"/>
                </a:cubicBezTo>
                <a:cubicBezTo>
                  <a:pt x="236" y="370"/>
                  <a:pt x="247" y="380"/>
                  <a:pt x="264" y="385"/>
                </a:cubicBezTo>
                <a:cubicBezTo>
                  <a:pt x="277" y="389"/>
                  <a:pt x="350" y="373"/>
                  <a:pt x="413" y="378"/>
                </a:cubicBezTo>
                <a:cubicBezTo>
                  <a:pt x="413" y="0"/>
                  <a:pt x="413" y="0"/>
                  <a:pt x="413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6" y="22"/>
                  <a:pt x="57" y="43"/>
                  <a:pt x="59" y="5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3" name="Freeform 16"/>
          <p:cNvSpPr>
            <a:spLocks/>
          </p:cNvSpPr>
          <p:nvPr/>
        </p:nvSpPr>
        <p:spPr bwMode="auto">
          <a:xfrm>
            <a:off x="214283" y="4652738"/>
            <a:ext cx="1138798" cy="1655122"/>
          </a:xfrm>
          <a:custGeom>
            <a:avLst/>
            <a:gdLst/>
            <a:ahLst/>
            <a:cxnLst>
              <a:cxn ang="0">
                <a:pos x="370" y="236"/>
              </a:cxn>
              <a:cxn ang="0">
                <a:pos x="405" y="193"/>
              </a:cxn>
              <a:cxn ang="0">
                <a:pos x="383" y="157"/>
              </a:cxn>
              <a:cxn ang="0">
                <a:pos x="363" y="184"/>
              </a:cxn>
              <a:cxn ang="0">
                <a:pos x="342" y="142"/>
              </a:cxn>
              <a:cxn ang="0">
                <a:pos x="353" y="22"/>
              </a:cxn>
              <a:cxn ang="0">
                <a:pos x="166" y="18"/>
              </a:cxn>
              <a:cxn ang="0">
                <a:pos x="191" y="55"/>
              </a:cxn>
              <a:cxn ang="0">
                <a:pos x="142" y="65"/>
              </a:cxn>
              <a:cxn ang="0">
                <a:pos x="114" y="45"/>
              </a:cxn>
              <a:cxn ang="0">
                <a:pos x="121" y="19"/>
              </a:cxn>
              <a:cxn ang="0">
                <a:pos x="0" y="22"/>
              </a:cxn>
              <a:cxn ang="0">
                <a:pos x="0" y="410"/>
              </a:cxn>
              <a:cxn ang="0">
                <a:pos x="354" y="410"/>
              </a:cxn>
              <a:cxn ang="0">
                <a:pos x="341" y="264"/>
              </a:cxn>
              <a:cxn ang="0">
                <a:pos x="370" y="236"/>
              </a:cxn>
            </a:cxnLst>
            <a:rect l="0" t="0" r="r" b="b"/>
            <a:pathLst>
              <a:path w="408" h="410">
                <a:moveTo>
                  <a:pt x="370" y="236"/>
                </a:moveTo>
                <a:cubicBezTo>
                  <a:pt x="399" y="239"/>
                  <a:pt x="403" y="209"/>
                  <a:pt x="405" y="193"/>
                </a:cubicBezTo>
                <a:cubicBezTo>
                  <a:pt x="408" y="176"/>
                  <a:pt x="397" y="157"/>
                  <a:pt x="383" y="157"/>
                </a:cubicBezTo>
                <a:cubicBezTo>
                  <a:pt x="370" y="157"/>
                  <a:pt x="375" y="184"/>
                  <a:pt x="363" y="184"/>
                </a:cubicBezTo>
                <a:cubicBezTo>
                  <a:pt x="351" y="184"/>
                  <a:pt x="343" y="156"/>
                  <a:pt x="342" y="142"/>
                </a:cubicBezTo>
                <a:cubicBezTo>
                  <a:pt x="342" y="116"/>
                  <a:pt x="359" y="73"/>
                  <a:pt x="353" y="22"/>
                </a:cubicBezTo>
                <a:cubicBezTo>
                  <a:pt x="302" y="0"/>
                  <a:pt x="176" y="8"/>
                  <a:pt x="166" y="18"/>
                </a:cubicBezTo>
                <a:cubicBezTo>
                  <a:pt x="156" y="28"/>
                  <a:pt x="195" y="42"/>
                  <a:pt x="191" y="55"/>
                </a:cubicBezTo>
                <a:cubicBezTo>
                  <a:pt x="187" y="69"/>
                  <a:pt x="163" y="66"/>
                  <a:pt x="142" y="65"/>
                </a:cubicBezTo>
                <a:cubicBezTo>
                  <a:pt x="122" y="63"/>
                  <a:pt x="113" y="56"/>
                  <a:pt x="114" y="45"/>
                </a:cubicBezTo>
                <a:cubicBezTo>
                  <a:pt x="114" y="34"/>
                  <a:pt x="132" y="25"/>
                  <a:pt x="121" y="19"/>
                </a:cubicBezTo>
                <a:cubicBezTo>
                  <a:pt x="102" y="9"/>
                  <a:pt x="48" y="10"/>
                  <a:pt x="0" y="22"/>
                </a:cubicBezTo>
                <a:cubicBezTo>
                  <a:pt x="0" y="410"/>
                  <a:pt x="0" y="410"/>
                  <a:pt x="0" y="410"/>
                </a:cubicBezTo>
                <a:cubicBezTo>
                  <a:pt x="354" y="410"/>
                  <a:pt x="354" y="410"/>
                  <a:pt x="354" y="410"/>
                </a:cubicBezTo>
                <a:cubicBezTo>
                  <a:pt x="353" y="350"/>
                  <a:pt x="343" y="274"/>
                  <a:pt x="341" y="264"/>
                </a:cubicBezTo>
                <a:cubicBezTo>
                  <a:pt x="339" y="250"/>
                  <a:pt x="341" y="234"/>
                  <a:pt x="370" y="236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4" name="Freeform 17"/>
          <p:cNvSpPr>
            <a:spLocks/>
          </p:cNvSpPr>
          <p:nvPr/>
        </p:nvSpPr>
        <p:spPr bwMode="auto">
          <a:xfrm>
            <a:off x="214283" y="2896736"/>
            <a:ext cx="1049017" cy="2034706"/>
          </a:xfrm>
          <a:custGeom>
            <a:avLst/>
            <a:gdLst/>
            <a:ahLst/>
            <a:cxnLst>
              <a:cxn ang="0">
                <a:pos x="121" y="454"/>
              </a:cxn>
              <a:cxn ang="0">
                <a:pos x="114" y="480"/>
              </a:cxn>
              <a:cxn ang="0">
                <a:pos x="142" y="500"/>
              </a:cxn>
              <a:cxn ang="0">
                <a:pos x="191" y="490"/>
              </a:cxn>
              <a:cxn ang="0">
                <a:pos x="166" y="453"/>
              </a:cxn>
              <a:cxn ang="0">
                <a:pos x="353" y="457"/>
              </a:cxn>
              <a:cxn ang="0">
                <a:pos x="358" y="380"/>
              </a:cxn>
              <a:cxn ang="0">
                <a:pos x="340" y="389"/>
              </a:cxn>
              <a:cxn ang="0">
                <a:pos x="317" y="394"/>
              </a:cxn>
              <a:cxn ang="0">
                <a:pos x="311" y="345"/>
              </a:cxn>
              <a:cxn ang="0">
                <a:pos x="340" y="341"/>
              </a:cxn>
              <a:cxn ang="0">
                <a:pos x="357" y="332"/>
              </a:cxn>
              <a:cxn ang="0">
                <a:pos x="352" y="246"/>
              </a:cxn>
              <a:cxn ang="0">
                <a:pos x="353" y="67"/>
              </a:cxn>
              <a:cxn ang="0">
                <a:pos x="160" y="64"/>
              </a:cxn>
              <a:cxn ang="0">
                <a:pos x="149" y="54"/>
              </a:cxn>
              <a:cxn ang="0">
                <a:pos x="165" y="33"/>
              </a:cxn>
              <a:cxn ang="0">
                <a:pos x="148" y="13"/>
              </a:cxn>
              <a:cxn ang="0">
                <a:pos x="90" y="16"/>
              </a:cxn>
              <a:cxn ang="0">
                <a:pos x="108" y="53"/>
              </a:cxn>
              <a:cxn ang="0">
                <a:pos x="0" y="62"/>
              </a:cxn>
              <a:cxn ang="0">
                <a:pos x="0" y="457"/>
              </a:cxn>
              <a:cxn ang="0">
                <a:pos x="121" y="454"/>
              </a:cxn>
            </a:cxnLst>
            <a:rect l="0" t="0" r="r" b="b"/>
            <a:pathLst>
              <a:path w="376" h="504">
                <a:moveTo>
                  <a:pt x="121" y="454"/>
                </a:moveTo>
                <a:cubicBezTo>
                  <a:pt x="132" y="460"/>
                  <a:pt x="114" y="469"/>
                  <a:pt x="114" y="480"/>
                </a:cubicBezTo>
                <a:cubicBezTo>
                  <a:pt x="113" y="491"/>
                  <a:pt x="122" y="498"/>
                  <a:pt x="142" y="500"/>
                </a:cubicBezTo>
                <a:cubicBezTo>
                  <a:pt x="163" y="501"/>
                  <a:pt x="187" y="504"/>
                  <a:pt x="191" y="490"/>
                </a:cubicBezTo>
                <a:cubicBezTo>
                  <a:pt x="195" y="477"/>
                  <a:pt x="156" y="463"/>
                  <a:pt x="166" y="453"/>
                </a:cubicBezTo>
                <a:cubicBezTo>
                  <a:pt x="176" y="443"/>
                  <a:pt x="302" y="435"/>
                  <a:pt x="353" y="457"/>
                </a:cubicBezTo>
                <a:cubicBezTo>
                  <a:pt x="346" y="408"/>
                  <a:pt x="376" y="398"/>
                  <a:pt x="358" y="380"/>
                </a:cubicBezTo>
                <a:cubicBezTo>
                  <a:pt x="352" y="374"/>
                  <a:pt x="344" y="379"/>
                  <a:pt x="340" y="389"/>
                </a:cubicBezTo>
                <a:cubicBezTo>
                  <a:pt x="337" y="399"/>
                  <a:pt x="325" y="398"/>
                  <a:pt x="317" y="394"/>
                </a:cubicBezTo>
                <a:cubicBezTo>
                  <a:pt x="310" y="391"/>
                  <a:pt x="300" y="363"/>
                  <a:pt x="311" y="345"/>
                </a:cubicBezTo>
                <a:cubicBezTo>
                  <a:pt x="321" y="327"/>
                  <a:pt x="333" y="335"/>
                  <a:pt x="340" y="341"/>
                </a:cubicBezTo>
                <a:cubicBezTo>
                  <a:pt x="348" y="347"/>
                  <a:pt x="354" y="341"/>
                  <a:pt x="357" y="332"/>
                </a:cubicBezTo>
                <a:cubicBezTo>
                  <a:pt x="360" y="323"/>
                  <a:pt x="364" y="289"/>
                  <a:pt x="352" y="246"/>
                </a:cubicBezTo>
                <a:cubicBezTo>
                  <a:pt x="341" y="203"/>
                  <a:pt x="351" y="80"/>
                  <a:pt x="353" y="67"/>
                </a:cubicBezTo>
                <a:cubicBezTo>
                  <a:pt x="227" y="41"/>
                  <a:pt x="166" y="63"/>
                  <a:pt x="160" y="64"/>
                </a:cubicBezTo>
                <a:cubicBezTo>
                  <a:pt x="153" y="65"/>
                  <a:pt x="150" y="62"/>
                  <a:pt x="149" y="54"/>
                </a:cubicBezTo>
                <a:cubicBezTo>
                  <a:pt x="147" y="46"/>
                  <a:pt x="161" y="40"/>
                  <a:pt x="165" y="33"/>
                </a:cubicBezTo>
                <a:cubicBezTo>
                  <a:pt x="169" y="27"/>
                  <a:pt x="166" y="15"/>
                  <a:pt x="148" y="13"/>
                </a:cubicBezTo>
                <a:cubicBezTo>
                  <a:pt x="135" y="12"/>
                  <a:pt x="97" y="0"/>
                  <a:pt x="90" y="16"/>
                </a:cubicBezTo>
                <a:cubicBezTo>
                  <a:pt x="83" y="32"/>
                  <a:pt x="119" y="37"/>
                  <a:pt x="108" y="53"/>
                </a:cubicBezTo>
                <a:cubicBezTo>
                  <a:pt x="100" y="64"/>
                  <a:pt x="45" y="51"/>
                  <a:pt x="0" y="62"/>
                </a:cubicBezTo>
                <a:cubicBezTo>
                  <a:pt x="0" y="457"/>
                  <a:pt x="0" y="457"/>
                  <a:pt x="0" y="457"/>
                </a:cubicBezTo>
                <a:cubicBezTo>
                  <a:pt x="48" y="445"/>
                  <a:pt x="102" y="444"/>
                  <a:pt x="121" y="4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" name="Рамка 29"/>
          <p:cNvSpPr/>
          <p:nvPr/>
        </p:nvSpPr>
        <p:spPr>
          <a:xfrm>
            <a:off x="162300" y="1428736"/>
            <a:ext cx="3996000" cy="5041701"/>
          </a:xfrm>
          <a:prstGeom prst="frame">
            <a:avLst>
              <a:gd name="adj1" fmla="val 3909"/>
            </a:avLst>
          </a:prstGeom>
          <a:solidFill>
            <a:srgbClr val="A47D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 useBgFill="1">
        <p:nvSpPr>
          <p:cNvPr id="16" name="Freeform 13"/>
          <p:cNvSpPr>
            <a:spLocks/>
          </p:cNvSpPr>
          <p:nvPr/>
        </p:nvSpPr>
        <p:spPr bwMode="auto">
          <a:xfrm>
            <a:off x="2022893" y="4439009"/>
            <a:ext cx="1294733" cy="1868851"/>
          </a:xfrm>
          <a:custGeom>
            <a:avLst/>
            <a:gdLst/>
            <a:ahLst/>
            <a:cxnLst>
              <a:cxn ang="0">
                <a:pos x="409" y="378"/>
              </a:cxn>
              <a:cxn ang="0">
                <a:pos x="424" y="330"/>
              </a:cxn>
              <a:cxn ang="0">
                <a:pos x="447" y="337"/>
              </a:cxn>
              <a:cxn ang="0">
                <a:pos x="464" y="303"/>
              </a:cxn>
              <a:cxn ang="0">
                <a:pos x="449" y="262"/>
              </a:cxn>
              <a:cxn ang="0">
                <a:pos x="426" y="289"/>
              </a:cxn>
              <a:cxn ang="0">
                <a:pos x="409" y="207"/>
              </a:cxn>
              <a:cxn ang="0">
                <a:pos x="409" y="72"/>
              </a:cxn>
              <a:cxn ang="0">
                <a:pos x="298" y="63"/>
              </a:cxn>
              <a:cxn ang="0">
                <a:pos x="244" y="35"/>
              </a:cxn>
              <a:cxn ang="0">
                <a:pos x="247" y="5"/>
              </a:cxn>
              <a:cxn ang="0">
                <a:pos x="192" y="8"/>
              </a:cxn>
              <a:cxn ang="0">
                <a:pos x="191" y="39"/>
              </a:cxn>
              <a:cxn ang="0">
                <a:pos x="131" y="63"/>
              </a:cxn>
              <a:cxn ang="0">
                <a:pos x="58" y="70"/>
              </a:cxn>
              <a:cxn ang="0">
                <a:pos x="59" y="183"/>
              </a:cxn>
              <a:cxn ang="0">
                <a:pos x="47" y="255"/>
              </a:cxn>
              <a:cxn ang="0">
                <a:pos x="25" y="266"/>
              </a:cxn>
              <a:cxn ang="0">
                <a:pos x="2" y="282"/>
              </a:cxn>
              <a:cxn ang="0">
                <a:pos x="12" y="320"/>
              </a:cxn>
              <a:cxn ang="0">
                <a:pos x="41" y="310"/>
              </a:cxn>
              <a:cxn ang="0">
                <a:pos x="59" y="305"/>
              </a:cxn>
              <a:cxn ang="0">
                <a:pos x="54" y="383"/>
              </a:cxn>
              <a:cxn ang="0">
                <a:pos x="63" y="463"/>
              </a:cxn>
              <a:cxn ang="0">
                <a:pos x="410" y="463"/>
              </a:cxn>
              <a:cxn ang="0">
                <a:pos x="409" y="378"/>
              </a:cxn>
            </a:cxnLst>
            <a:rect l="0" t="0" r="r" b="b"/>
            <a:pathLst>
              <a:path w="464" h="463">
                <a:moveTo>
                  <a:pt x="409" y="378"/>
                </a:moveTo>
                <a:cubicBezTo>
                  <a:pt x="413" y="351"/>
                  <a:pt x="414" y="329"/>
                  <a:pt x="424" y="330"/>
                </a:cubicBezTo>
                <a:cubicBezTo>
                  <a:pt x="434" y="330"/>
                  <a:pt x="436" y="337"/>
                  <a:pt x="447" y="337"/>
                </a:cubicBezTo>
                <a:cubicBezTo>
                  <a:pt x="457" y="337"/>
                  <a:pt x="464" y="320"/>
                  <a:pt x="464" y="303"/>
                </a:cubicBezTo>
                <a:cubicBezTo>
                  <a:pt x="464" y="287"/>
                  <a:pt x="464" y="260"/>
                  <a:pt x="449" y="262"/>
                </a:cubicBezTo>
                <a:cubicBezTo>
                  <a:pt x="434" y="265"/>
                  <a:pt x="433" y="290"/>
                  <a:pt x="426" y="289"/>
                </a:cubicBezTo>
                <a:cubicBezTo>
                  <a:pt x="409" y="286"/>
                  <a:pt x="400" y="250"/>
                  <a:pt x="409" y="207"/>
                </a:cubicBezTo>
                <a:cubicBezTo>
                  <a:pt x="412" y="190"/>
                  <a:pt x="420" y="124"/>
                  <a:pt x="409" y="72"/>
                </a:cubicBezTo>
                <a:cubicBezTo>
                  <a:pt x="383" y="77"/>
                  <a:pt x="349" y="71"/>
                  <a:pt x="298" y="63"/>
                </a:cubicBezTo>
                <a:cubicBezTo>
                  <a:pt x="263" y="58"/>
                  <a:pt x="235" y="45"/>
                  <a:pt x="244" y="35"/>
                </a:cubicBezTo>
                <a:cubicBezTo>
                  <a:pt x="250" y="27"/>
                  <a:pt x="255" y="11"/>
                  <a:pt x="247" y="5"/>
                </a:cubicBezTo>
                <a:cubicBezTo>
                  <a:pt x="238" y="0"/>
                  <a:pt x="200" y="4"/>
                  <a:pt x="192" y="8"/>
                </a:cubicBezTo>
                <a:cubicBezTo>
                  <a:pt x="184" y="12"/>
                  <a:pt x="183" y="22"/>
                  <a:pt x="191" y="39"/>
                </a:cubicBezTo>
                <a:cubicBezTo>
                  <a:pt x="202" y="61"/>
                  <a:pt x="156" y="71"/>
                  <a:pt x="131" y="63"/>
                </a:cubicBezTo>
                <a:cubicBezTo>
                  <a:pt x="99" y="52"/>
                  <a:pt x="78" y="62"/>
                  <a:pt x="58" y="70"/>
                </a:cubicBezTo>
                <a:cubicBezTo>
                  <a:pt x="63" y="94"/>
                  <a:pt x="61" y="160"/>
                  <a:pt x="59" y="183"/>
                </a:cubicBezTo>
                <a:cubicBezTo>
                  <a:pt x="57" y="205"/>
                  <a:pt x="51" y="242"/>
                  <a:pt x="47" y="255"/>
                </a:cubicBezTo>
                <a:cubicBezTo>
                  <a:pt x="46" y="260"/>
                  <a:pt x="41" y="279"/>
                  <a:pt x="25" y="266"/>
                </a:cubicBezTo>
                <a:cubicBezTo>
                  <a:pt x="10" y="254"/>
                  <a:pt x="4" y="270"/>
                  <a:pt x="2" y="282"/>
                </a:cubicBezTo>
                <a:cubicBezTo>
                  <a:pt x="0" y="295"/>
                  <a:pt x="2" y="307"/>
                  <a:pt x="12" y="320"/>
                </a:cubicBezTo>
                <a:cubicBezTo>
                  <a:pt x="23" y="332"/>
                  <a:pt x="34" y="322"/>
                  <a:pt x="41" y="310"/>
                </a:cubicBezTo>
                <a:cubicBezTo>
                  <a:pt x="47" y="299"/>
                  <a:pt x="53" y="297"/>
                  <a:pt x="59" y="305"/>
                </a:cubicBezTo>
                <a:cubicBezTo>
                  <a:pt x="68" y="315"/>
                  <a:pt x="58" y="339"/>
                  <a:pt x="54" y="383"/>
                </a:cubicBezTo>
                <a:cubicBezTo>
                  <a:pt x="51" y="403"/>
                  <a:pt x="58" y="441"/>
                  <a:pt x="63" y="463"/>
                </a:cubicBezTo>
                <a:cubicBezTo>
                  <a:pt x="410" y="463"/>
                  <a:pt x="410" y="463"/>
                  <a:pt x="410" y="463"/>
                </a:cubicBezTo>
                <a:cubicBezTo>
                  <a:pt x="404" y="426"/>
                  <a:pt x="407" y="394"/>
                  <a:pt x="409" y="37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8" name="Freeform 8"/>
          <p:cNvSpPr>
            <a:spLocks/>
          </p:cNvSpPr>
          <p:nvPr/>
        </p:nvSpPr>
        <p:spPr bwMode="auto">
          <a:xfrm>
            <a:off x="1168794" y="1571612"/>
            <a:ext cx="1051380" cy="1820976"/>
          </a:xfrm>
          <a:custGeom>
            <a:avLst/>
            <a:gdLst/>
            <a:ahLst/>
            <a:cxnLst>
              <a:cxn ang="0">
                <a:pos x="13" y="154"/>
              </a:cxn>
              <a:cxn ang="0">
                <a:pos x="14" y="225"/>
              </a:cxn>
              <a:cxn ang="0">
                <a:pos x="45" y="235"/>
              </a:cxn>
              <a:cxn ang="0">
                <a:pos x="74" y="230"/>
              </a:cxn>
              <a:cxn ang="0">
                <a:pos x="67" y="272"/>
              </a:cxn>
              <a:cxn ang="0">
                <a:pos x="40" y="294"/>
              </a:cxn>
              <a:cxn ang="0">
                <a:pos x="10" y="286"/>
              </a:cxn>
              <a:cxn ang="0">
                <a:pos x="11" y="395"/>
              </a:cxn>
              <a:cxn ang="0">
                <a:pos x="114" y="397"/>
              </a:cxn>
              <a:cxn ang="0">
                <a:pos x="137" y="410"/>
              </a:cxn>
              <a:cxn ang="0">
                <a:pos x="129" y="436"/>
              </a:cxn>
              <a:cxn ang="0">
                <a:pos x="178" y="443"/>
              </a:cxn>
              <a:cxn ang="0">
                <a:pos x="180" y="406"/>
              </a:cxn>
              <a:cxn ang="0">
                <a:pos x="224" y="387"/>
              </a:cxn>
              <a:cxn ang="0">
                <a:pos x="363" y="393"/>
              </a:cxn>
              <a:cxn ang="0">
                <a:pos x="368" y="207"/>
              </a:cxn>
              <a:cxn ang="0">
                <a:pos x="350" y="185"/>
              </a:cxn>
              <a:cxn ang="0">
                <a:pos x="318" y="175"/>
              </a:cxn>
              <a:cxn ang="0">
                <a:pos x="345" y="127"/>
              </a:cxn>
              <a:cxn ang="0">
                <a:pos x="367" y="87"/>
              </a:cxn>
              <a:cxn ang="0">
                <a:pos x="354" y="0"/>
              </a:cxn>
              <a:cxn ang="0">
                <a:pos x="9" y="0"/>
              </a:cxn>
              <a:cxn ang="0">
                <a:pos x="13" y="154"/>
              </a:cxn>
            </a:cxnLst>
            <a:rect l="0" t="0" r="r" b="b"/>
            <a:pathLst>
              <a:path w="377" h="451">
                <a:moveTo>
                  <a:pt x="13" y="154"/>
                </a:moveTo>
                <a:cubicBezTo>
                  <a:pt x="8" y="187"/>
                  <a:pt x="8" y="213"/>
                  <a:pt x="14" y="225"/>
                </a:cubicBezTo>
                <a:cubicBezTo>
                  <a:pt x="23" y="242"/>
                  <a:pt x="36" y="243"/>
                  <a:pt x="45" y="235"/>
                </a:cubicBezTo>
                <a:cubicBezTo>
                  <a:pt x="59" y="222"/>
                  <a:pt x="68" y="222"/>
                  <a:pt x="74" y="230"/>
                </a:cubicBezTo>
                <a:cubicBezTo>
                  <a:pt x="81" y="238"/>
                  <a:pt x="76" y="257"/>
                  <a:pt x="67" y="272"/>
                </a:cubicBezTo>
                <a:cubicBezTo>
                  <a:pt x="58" y="287"/>
                  <a:pt x="48" y="303"/>
                  <a:pt x="40" y="294"/>
                </a:cubicBezTo>
                <a:cubicBezTo>
                  <a:pt x="31" y="285"/>
                  <a:pt x="20" y="273"/>
                  <a:pt x="10" y="286"/>
                </a:cubicBezTo>
                <a:cubicBezTo>
                  <a:pt x="0" y="300"/>
                  <a:pt x="7" y="384"/>
                  <a:pt x="11" y="395"/>
                </a:cubicBezTo>
                <a:cubicBezTo>
                  <a:pt x="65" y="403"/>
                  <a:pt x="102" y="397"/>
                  <a:pt x="114" y="397"/>
                </a:cubicBezTo>
                <a:cubicBezTo>
                  <a:pt x="127" y="397"/>
                  <a:pt x="137" y="404"/>
                  <a:pt x="137" y="410"/>
                </a:cubicBezTo>
                <a:cubicBezTo>
                  <a:pt x="137" y="416"/>
                  <a:pt x="122" y="422"/>
                  <a:pt x="129" y="436"/>
                </a:cubicBezTo>
                <a:cubicBezTo>
                  <a:pt x="137" y="449"/>
                  <a:pt x="162" y="451"/>
                  <a:pt x="178" y="443"/>
                </a:cubicBezTo>
                <a:cubicBezTo>
                  <a:pt x="194" y="435"/>
                  <a:pt x="180" y="414"/>
                  <a:pt x="180" y="406"/>
                </a:cubicBezTo>
                <a:cubicBezTo>
                  <a:pt x="180" y="399"/>
                  <a:pt x="196" y="382"/>
                  <a:pt x="224" y="387"/>
                </a:cubicBezTo>
                <a:cubicBezTo>
                  <a:pt x="252" y="393"/>
                  <a:pt x="303" y="399"/>
                  <a:pt x="363" y="393"/>
                </a:cubicBezTo>
                <a:cubicBezTo>
                  <a:pt x="355" y="341"/>
                  <a:pt x="343" y="287"/>
                  <a:pt x="368" y="207"/>
                </a:cubicBezTo>
                <a:cubicBezTo>
                  <a:pt x="377" y="177"/>
                  <a:pt x="371" y="159"/>
                  <a:pt x="350" y="185"/>
                </a:cubicBezTo>
                <a:cubicBezTo>
                  <a:pt x="342" y="195"/>
                  <a:pt x="325" y="194"/>
                  <a:pt x="318" y="175"/>
                </a:cubicBezTo>
                <a:cubicBezTo>
                  <a:pt x="311" y="153"/>
                  <a:pt x="326" y="133"/>
                  <a:pt x="345" y="127"/>
                </a:cubicBezTo>
                <a:cubicBezTo>
                  <a:pt x="359" y="122"/>
                  <a:pt x="364" y="100"/>
                  <a:pt x="367" y="87"/>
                </a:cubicBezTo>
                <a:cubicBezTo>
                  <a:pt x="373" y="63"/>
                  <a:pt x="365" y="29"/>
                  <a:pt x="354" y="0"/>
                </a:cubicBezTo>
                <a:cubicBezTo>
                  <a:pt x="9" y="0"/>
                  <a:pt x="9" y="0"/>
                  <a:pt x="9" y="0"/>
                </a:cubicBezTo>
                <a:cubicBezTo>
                  <a:pt x="20" y="36"/>
                  <a:pt x="18" y="123"/>
                  <a:pt x="13" y="1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9" name="Freeform 10"/>
          <p:cNvSpPr>
            <a:spLocks/>
          </p:cNvSpPr>
          <p:nvPr/>
        </p:nvSpPr>
        <p:spPr bwMode="auto">
          <a:xfrm>
            <a:off x="2150476" y="3110465"/>
            <a:ext cx="1177781" cy="1639734"/>
          </a:xfrm>
          <a:custGeom>
            <a:avLst/>
            <a:gdLst/>
            <a:ahLst/>
            <a:cxnLst>
              <a:cxn ang="0">
                <a:pos x="157" y="17"/>
              </a:cxn>
              <a:cxn ang="0">
                <a:pos x="182" y="55"/>
              </a:cxn>
              <a:cxn ang="0">
                <a:pos x="133" y="64"/>
              </a:cxn>
              <a:cxn ang="0">
                <a:pos x="105" y="45"/>
              </a:cxn>
              <a:cxn ang="0">
                <a:pos x="112" y="19"/>
              </a:cxn>
              <a:cxn ang="0">
                <a:pos x="11" y="12"/>
              </a:cxn>
              <a:cxn ang="0">
                <a:pos x="13" y="162"/>
              </a:cxn>
              <a:cxn ang="0">
                <a:pos x="9" y="235"/>
              </a:cxn>
              <a:cxn ang="0">
                <a:pos x="33" y="256"/>
              </a:cxn>
              <a:cxn ang="0">
                <a:pos x="67" y="248"/>
              </a:cxn>
              <a:cxn ang="0">
                <a:pos x="62" y="285"/>
              </a:cxn>
              <a:cxn ang="0">
                <a:pos x="34" y="316"/>
              </a:cxn>
              <a:cxn ang="0">
                <a:pos x="18" y="299"/>
              </a:cxn>
              <a:cxn ang="0">
                <a:pos x="5" y="299"/>
              </a:cxn>
              <a:cxn ang="0">
                <a:pos x="12" y="399"/>
              </a:cxn>
              <a:cxn ang="0">
                <a:pos x="85" y="392"/>
              </a:cxn>
              <a:cxn ang="0">
                <a:pos x="145" y="368"/>
              </a:cxn>
              <a:cxn ang="0">
                <a:pos x="146" y="337"/>
              </a:cxn>
              <a:cxn ang="0">
                <a:pos x="201" y="334"/>
              </a:cxn>
              <a:cxn ang="0">
                <a:pos x="198" y="364"/>
              </a:cxn>
              <a:cxn ang="0">
                <a:pos x="252" y="392"/>
              </a:cxn>
              <a:cxn ang="0">
                <a:pos x="363" y="401"/>
              </a:cxn>
              <a:cxn ang="0">
                <a:pos x="364" y="246"/>
              </a:cxn>
              <a:cxn ang="0">
                <a:pos x="384" y="199"/>
              </a:cxn>
              <a:cxn ang="0">
                <a:pos x="417" y="196"/>
              </a:cxn>
              <a:cxn ang="0">
                <a:pos x="408" y="157"/>
              </a:cxn>
              <a:cxn ang="0">
                <a:pos x="372" y="159"/>
              </a:cxn>
              <a:cxn ang="0">
                <a:pos x="367" y="125"/>
              </a:cxn>
              <a:cxn ang="0">
                <a:pos x="365" y="9"/>
              </a:cxn>
              <a:cxn ang="0">
                <a:pos x="157" y="17"/>
              </a:cxn>
            </a:cxnLst>
            <a:rect l="0" t="0" r="r" b="b"/>
            <a:pathLst>
              <a:path w="422" h="406">
                <a:moveTo>
                  <a:pt x="157" y="17"/>
                </a:moveTo>
                <a:cubicBezTo>
                  <a:pt x="147" y="27"/>
                  <a:pt x="186" y="42"/>
                  <a:pt x="182" y="55"/>
                </a:cubicBezTo>
                <a:cubicBezTo>
                  <a:pt x="178" y="68"/>
                  <a:pt x="154" y="66"/>
                  <a:pt x="133" y="64"/>
                </a:cubicBezTo>
                <a:cubicBezTo>
                  <a:pt x="113" y="63"/>
                  <a:pt x="104" y="56"/>
                  <a:pt x="105" y="45"/>
                </a:cubicBezTo>
                <a:cubicBezTo>
                  <a:pt x="105" y="34"/>
                  <a:pt x="123" y="25"/>
                  <a:pt x="112" y="19"/>
                </a:cubicBezTo>
                <a:cubicBezTo>
                  <a:pt x="86" y="5"/>
                  <a:pt x="22" y="10"/>
                  <a:pt x="11" y="12"/>
                </a:cubicBezTo>
                <a:cubicBezTo>
                  <a:pt x="23" y="73"/>
                  <a:pt x="15" y="141"/>
                  <a:pt x="13" y="162"/>
                </a:cubicBezTo>
                <a:cubicBezTo>
                  <a:pt x="11" y="182"/>
                  <a:pt x="6" y="219"/>
                  <a:pt x="9" y="235"/>
                </a:cubicBezTo>
                <a:cubicBezTo>
                  <a:pt x="11" y="252"/>
                  <a:pt x="21" y="258"/>
                  <a:pt x="33" y="256"/>
                </a:cubicBezTo>
                <a:cubicBezTo>
                  <a:pt x="44" y="253"/>
                  <a:pt x="59" y="241"/>
                  <a:pt x="67" y="248"/>
                </a:cubicBezTo>
                <a:cubicBezTo>
                  <a:pt x="74" y="254"/>
                  <a:pt x="67" y="270"/>
                  <a:pt x="62" y="285"/>
                </a:cubicBezTo>
                <a:cubicBezTo>
                  <a:pt x="57" y="299"/>
                  <a:pt x="43" y="316"/>
                  <a:pt x="34" y="316"/>
                </a:cubicBezTo>
                <a:cubicBezTo>
                  <a:pt x="24" y="316"/>
                  <a:pt x="20" y="305"/>
                  <a:pt x="18" y="299"/>
                </a:cubicBezTo>
                <a:cubicBezTo>
                  <a:pt x="16" y="292"/>
                  <a:pt x="10" y="292"/>
                  <a:pt x="5" y="299"/>
                </a:cubicBezTo>
                <a:cubicBezTo>
                  <a:pt x="0" y="306"/>
                  <a:pt x="8" y="384"/>
                  <a:pt x="12" y="399"/>
                </a:cubicBezTo>
                <a:cubicBezTo>
                  <a:pt x="32" y="391"/>
                  <a:pt x="53" y="381"/>
                  <a:pt x="85" y="392"/>
                </a:cubicBezTo>
                <a:cubicBezTo>
                  <a:pt x="110" y="400"/>
                  <a:pt x="156" y="390"/>
                  <a:pt x="145" y="368"/>
                </a:cubicBezTo>
                <a:cubicBezTo>
                  <a:pt x="137" y="351"/>
                  <a:pt x="138" y="341"/>
                  <a:pt x="146" y="337"/>
                </a:cubicBezTo>
                <a:cubicBezTo>
                  <a:pt x="154" y="333"/>
                  <a:pt x="192" y="329"/>
                  <a:pt x="201" y="334"/>
                </a:cubicBezTo>
                <a:cubicBezTo>
                  <a:pt x="209" y="340"/>
                  <a:pt x="204" y="356"/>
                  <a:pt x="198" y="364"/>
                </a:cubicBezTo>
                <a:cubicBezTo>
                  <a:pt x="189" y="374"/>
                  <a:pt x="217" y="387"/>
                  <a:pt x="252" y="392"/>
                </a:cubicBezTo>
                <a:cubicBezTo>
                  <a:pt x="303" y="400"/>
                  <a:pt x="337" y="406"/>
                  <a:pt x="363" y="401"/>
                </a:cubicBezTo>
                <a:cubicBezTo>
                  <a:pt x="343" y="320"/>
                  <a:pt x="363" y="270"/>
                  <a:pt x="364" y="246"/>
                </a:cubicBezTo>
                <a:cubicBezTo>
                  <a:pt x="365" y="215"/>
                  <a:pt x="372" y="187"/>
                  <a:pt x="384" y="199"/>
                </a:cubicBezTo>
                <a:cubicBezTo>
                  <a:pt x="401" y="214"/>
                  <a:pt x="412" y="211"/>
                  <a:pt x="417" y="196"/>
                </a:cubicBezTo>
                <a:cubicBezTo>
                  <a:pt x="422" y="181"/>
                  <a:pt x="416" y="163"/>
                  <a:pt x="408" y="157"/>
                </a:cubicBezTo>
                <a:cubicBezTo>
                  <a:pt x="400" y="151"/>
                  <a:pt x="384" y="166"/>
                  <a:pt x="372" y="159"/>
                </a:cubicBezTo>
                <a:cubicBezTo>
                  <a:pt x="360" y="153"/>
                  <a:pt x="362" y="142"/>
                  <a:pt x="367" y="125"/>
                </a:cubicBezTo>
                <a:cubicBezTo>
                  <a:pt x="380" y="71"/>
                  <a:pt x="368" y="39"/>
                  <a:pt x="365" y="9"/>
                </a:cubicBezTo>
                <a:cubicBezTo>
                  <a:pt x="300" y="0"/>
                  <a:pt x="167" y="7"/>
                  <a:pt x="157" y="1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0" name="Freeform 7"/>
          <p:cNvSpPr>
            <a:spLocks/>
          </p:cNvSpPr>
          <p:nvPr/>
        </p:nvSpPr>
        <p:spPr bwMode="auto">
          <a:xfrm>
            <a:off x="2035887" y="1571612"/>
            <a:ext cx="1142342" cy="1812427"/>
          </a:xfrm>
          <a:custGeom>
            <a:avLst/>
            <a:gdLst/>
            <a:ahLst/>
            <a:cxnLst>
              <a:cxn ang="0">
                <a:pos x="56" y="87"/>
              </a:cxn>
              <a:cxn ang="0">
                <a:pos x="34" y="127"/>
              </a:cxn>
              <a:cxn ang="0">
                <a:pos x="7" y="175"/>
              </a:cxn>
              <a:cxn ang="0">
                <a:pos x="39" y="185"/>
              </a:cxn>
              <a:cxn ang="0">
                <a:pos x="57" y="207"/>
              </a:cxn>
              <a:cxn ang="0">
                <a:pos x="52" y="393"/>
              </a:cxn>
              <a:cxn ang="0">
                <a:pos x="153" y="400"/>
              </a:cxn>
              <a:cxn ang="0">
                <a:pos x="146" y="426"/>
              </a:cxn>
              <a:cxn ang="0">
                <a:pos x="174" y="445"/>
              </a:cxn>
              <a:cxn ang="0">
                <a:pos x="223" y="436"/>
              </a:cxn>
              <a:cxn ang="0">
                <a:pos x="198" y="398"/>
              </a:cxn>
              <a:cxn ang="0">
                <a:pos x="406" y="390"/>
              </a:cxn>
              <a:cxn ang="0">
                <a:pos x="400" y="286"/>
              </a:cxn>
              <a:cxn ang="0">
                <a:pos x="372" y="259"/>
              </a:cxn>
              <a:cxn ang="0">
                <a:pos x="366" y="198"/>
              </a:cxn>
              <a:cxn ang="0">
                <a:pos x="388" y="211"/>
              </a:cxn>
              <a:cxn ang="0">
                <a:pos x="400" y="218"/>
              </a:cxn>
              <a:cxn ang="0">
                <a:pos x="401" y="57"/>
              </a:cxn>
              <a:cxn ang="0">
                <a:pos x="399" y="0"/>
              </a:cxn>
              <a:cxn ang="0">
                <a:pos x="43" y="0"/>
              </a:cxn>
              <a:cxn ang="0">
                <a:pos x="56" y="87"/>
              </a:cxn>
            </a:cxnLst>
            <a:rect l="0" t="0" r="r" b="b"/>
            <a:pathLst>
              <a:path w="409" h="449">
                <a:moveTo>
                  <a:pt x="56" y="87"/>
                </a:moveTo>
                <a:cubicBezTo>
                  <a:pt x="53" y="100"/>
                  <a:pt x="48" y="122"/>
                  <a:pt x="34" y="127"/>
                </a:cubicBezTo>
                <a:cubicBezTo>
                  <a:pt x="15" y="133"/>
                  <a:pt x="0" y="153"/>
                  <a:pt x="7" y="175"/>
                </a:cubicBezTo>
                <a:cubicBezTo>
                  <a:pt x="14" y="194"/>
                  <a:pt x="31" y="195"/>
                  <a:pt x="39" y="185"/>
                </a:cubicBezTo>
                <a:cubicBezTo>
                  <a:pt x="60" y="159"/>
                  <a:pt x="66" y="177"/>
                  <a:pt x="57" y="207"/>
                </a:cubicBezTo>
                <a:cubicBezTo>
                  <a:pt x="32" y="287"/>
                  <a:pt x="44" y="341"/>
                  <a:pt x="52" y="393"/>
                </a:cubicBezTo>
                <a:cubicBezTo>
                  <a:pt x="63" y="391"/>
                  <a:pt x="127" y="386"/>
                  <a:pt x="153" y="400"/>
                </a:cubicBezTo>
                <a:cubicBezTo>
                  <a:pt x="164" y="406"/>
                  <a:pt x="146" y="415"/>
                  <a:pt x="146" y="426"/>
                </a:cubicBezTo>
                <a:cubicBezTo>
                  <a:pt x="145" y="437"/>
                  <a:pt x="154" y="444"/>
                  <a:pt x="174" y="445"/>
                </a:cubicBezTo>
                <a:cubicBezTo>
                  <a:pt x="195" y="447"/>
                  <a:pt x="219" y="449"/>
                  <a:pt x="223" y="436"/>
                </a:cubicBezTo>
                <a:cubicBezTo>
                  <a:pt x="227" y="423"/>
                  <a:pt x="188" y="408"/>
                  <a:pt x="198" y="398"/>
                </a:cubicBezTo>
                <a:cubicBezTo>
                  <a:pt x="208" y="388"/>
                  <a:pt x="341" y="381"/>
                  <a:pt x="406" y="390"/>
                </a:cubicBezTo>
                <a:cubicBezTo>
                  <a:pt x="399" y="342"/>
                  <a:pt x="405" y="311"/>
                  <a:pt x="400" y="286"/>
                </a:cubicBezTo>
                <a:cubicBezTo>
                  <a:pt x="397" y="274"/>
                  <a:pt x="384" y="254"/>
                  <a:pt x="372" y="259"/>
                </a:cubicBezTo>
                <a:cubicBezTo>
                  <a:pt x="342" y="272"/>
                  <a:pt x="348" y="211"/>
                  <a:pt x="366" y="198"/>
                </a:cubicBezTo>
                <a:cubicBezTo>
                  <a:pt x="384" y="186"/>
                  <a:pt x="388" y="202"/>
                  <a:pt x="388" y="211"/>
                </a:cubicBezTo>
                <a:cubicBezTo>
                  <a:pt x="388" y="220"/>
                  <a:pt x="393" y="223"/>
                  <a:pt x="400" y="218"/>
                </a:cubicBezTo>
                <a:cubicBezTo>
                  <a:pt x="406" y="212"/>
                  <a:pt x="409" y="111"/>
                  <a:pt x="401" y="57"/>
                </a:cubicBezTo>
                <a:cubicBezTo>
                  <a:pt x="399" y="43"/>
                  <a:pt x="398" y="22"/>
                  <a:pt x="399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54" y="29"/>
                  <a:pt x="62" y="63"/>
                  <a:pt x="56" y="8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10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285720" y="1428736"/>
            <a:ext cx="3888000" cy="48577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 useBgFill="1">
        <p:nvSpPr>
          <p:cNvPr id="17" name="Freeform 6"/>
          <p:cNvSpPr>
            <a:spLocks/>
          </p:cNvSpPr>
          <p:nvPr/>
        </p:nvSpPr>
        <p:spPr bwMode="auto">
          <a:xfrm>
            <a:off x="214283" y="1571612"/>
            <a:ext cx="1180145" cy="1595278"/>
          </a:xfrm>
          <a:custGeom>
            <a:avLst/>
            <a:gdLst/>
            <a:ahLst/>
            <a:cxnLst>
              <a:cxn ang="0">
                <a:pos x="108" y="381"/>
              </a:cxn>
              <a:cxn ang="0">
                <a:pos x="90" y="344"/>
              </a:cxn>
              <a:cxn ang="0">
                <a:pos x="148" y="341"/>
              </a:cxn>
              <a:cxn ang="0">
                <a:pos x="165" y="361"/>
              </a:cxn>
              <a:cxn ang="0">
                <a:pos x="149" y="382"/>
              </a:cxn>
              <a:cxn ang="0">
                <a:pos x="160" y="392"/>
              </a:cxn>
              <a:cxn ang="0">
                <a:pos x="353" y="395"/>
              </a:cxn>
              <a:cxn ang="0">
                <a:pos x="352" y="286"/>
              </a:cxn>
              <a:cxn ang="0">
                <a:pos x="382" y="294"/>
              </a:cxn>
              <a:cxn ang="0">
                <a:pos x="409" y="272"/>
              </a:cxn>
              <a:cxn ang="0">
                <a:pos x="416" y="230"/>
              </a:cxn>
              <a:cxn ang="0">
                <a:pos x="387" y="235"/>
              </a:cxn>
              <a:cxn ang="0">
                <a:pos x="356" y="225"/>
              </a:cxn>
              <a:cxn ang="0">
                <a:pos x="355" y="154"/>
              </a:cxn>
              <a:cxn ang="0">
                <a:pos x="351" y="0"/>
              </a:cxn>
              <a:cxn ang="0">
                <a:pos x="0" y="0"/>
              </a:cxn>
              <a:cxn ang="0">
                <a:pos x="0" y="390"/>
              </a:cxn>
              <a:cxn ang="0">
                <a:pos x="108" y="381"/>
              </a:cxn>
            </a:cxnLst>
            <a:rect l="0" t="0" r="r" b="b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31" name="Загнутый угол 30"/>
          <p:cNvSpPr/>
          <p:nvPr/>
        </p:nvSpPr>
        <p:spPr>
          <a:xfrm>
            <a:off x="4572000" y="1428736"/>
            <a:ext cx="4357718" cy="1928826"/>
          </a:xfrm>
          <a:prstGeom prst="foldedCorner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C898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Cambria" pitchFamily="18" charset="0"/>
              </a:rPr>
              <a:t>Атом, потерявший или присоединивший электрон называется…</a:t>
            </a:r>
          </a:p>
        </p:txBody>
      </p:sp>
      <p:sp>
        <p:nvSpPr>
          <p:cNvPr id="32" name="Блок-схема: перфолента 31"/>
          <p:cNvSpPr/>
          <p:nvPr/>
        </p:nvSpPr>
        <p:spPr>
          <a:xfrm>
            <a:off x="4572000" y="3714752"/>
            <a:ext cx="4286280" cy="1000132"/>
          </a:xfrm>
          <a:prstGeom prst="flowChartPunchedTape">
            <a:avLst/>
          </a:prstGeom>
          <a:solidFill>
            <a:srgbClr val="C89800">
              <a:alpha val="45098"/>
            </a:srgbClr>
          </a:solidFill>
          <a:ln w="12700">
            <a:solidFill>
              <a:schemeClr val="bg2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Ион </a:t>
            </a:r>
            <a:endParaRPr lang="ru-RU" sz="2800" b="1" dirty="0">
              <a:solidFill>
                <a:schemeClr val="bg2">
                  <a:lumMod val="10000"/>
                </a:schemeClr>
              </a:solidFill>
              <a:latin typeface="Cambria" pitchFamily="18" charset="0"/>
            </a:endParaRPr>
          </a:p>
        </p:txBody>
      </p:sp>
      <p:sp>
        <p:nvSpPr>
          <p:cNvPr id="33" name="Блок-схема: перфолента 32">
            <a:hlinkClick r:id="rId4" action="ppaction://hlinksldjump"/>
          </p:cNvPr>
          <p:cNvSpPr/>
          <p:nvPr/>
        </p:nvSpPr>
        <p:spPr>
          <a:xfrm>
            <a:off x="4572000" y="5000636"/>
            <a:ext cx="4286280" cy="1000132"/>
          </a:xfrm>
          <a:prstGeom prst="flowChartPunchedTape">
            <a:avLst/>
          </a:prstGeom>
          <a:solidFill>
            <a:srgbClr val="C89800">
              <a:alpha val="45098"/>
            </a:srgbClr>
          </a:solidFill>
          <a:ln w="12700">
            <a:solidFill>
              <a:schemeClr val="bg2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Протон</a:t>
            </a:r>
            <a:endParaRPr lang="ru-RU" sz="2800" b="1" dirty="0">
              <a:solidFill>
                <a:schemeClr val="bg2">
                  <a:lumMod val="10000"/>
                </a:schemeClr>
              </a:solidFill>
              <a:latin typeface="Cambria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71472" y="642918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504D">
                    <a:lumMod val="50000"/>
                  </a:srgbClr>
                </a:solidFill>
                <a:latin typeface="Cambria" pitchFamily="18" charset="0"/>
              </a:rPr>
              <a:t>Выберите один ответ из предложенных вариантов</a:t>
            </a:r>
            <a:endParaRPr lang="ru-RU" sz="2400" b="1" dirty="0">
              <a:solidFill>
                <a:srgbClr val="C0504D">
                  <a:lumMod val="50000"/>
                </a:srgbClr>
              </a:solidFill>
              <a:latin typeface="Cambria" pitchFamily="18" charset="0"/>
            </a:endParaRPr>
          </a:p>
        </p:txBody>
      </p:sp>
      <p:sp useBgFill="1">
        <p:nvSpPr>
          <p:cNvPr id="9" name="Freeform 12"/>
          <p:cNvSpPr>
            <a:spLocks/>
          </p:cNvSpPr>
          <p:nvPr/>
        </p:nvSpPr>
        <p:spPr bwMode="auto">
          <a:xfrm>
            <a:off x="3139245" y="4652738"/>
            <a:ext cx="1004127" cy="1655122"/>
          </a:xfrm>
          <a:custGeom>
            <a:avLst/>
            <a:gdLst/>
            <a:ahLst/>
            <a:cxnLst>
              <a:cxn ang="0">
                <a:pos x="152" y="22"/>
              </a:cxn>
              <a:cxn ang="0">
                <a:pos x="178" y="60"/>
              </a:cxn>
              <a:cxn ang="0">
                <a:pos x="129" y="69"/>
              </a:cxn>
              <a:cxn ang="0">
                <a:pos x="100" y="50"/>
              </a:cxn>
              <a:cxn ang="0">
                <a:pos x="108" y="23"/>
              </a:cxn>
              <a:cxn ang="0">
                <a:pos x="9" y="19"/>
              </a:cxn>
              <a:cxn ang="0">
                <a:pos x="9" y="154"/>
              </a:cxn>
              <a:cxn ang="0">
                <a:pos x="26" y="236"/>
              </a:cxn>
              <a:cxn ang="0">
                <a:pos x="49" y="209"/>
              </a:cxn>
              <a:cxn ang="0">
                <a:pos x="64" y="250"/>
              </a:cxn>
              <a:cxn ang="0">
                <a:pos x="47" y="284"/>
              </a:cxn>
              <a:cxn ang="0">
                <a:pos x="24" y="277"/>
              </a:cxn>
              <a:cxn ang="0">
                <a:pos x="9" y="325"/>
              </a:cxn>
              <a:cxn ang="0">
                <a:pos x="10" y="410"/>
              </a:cxn>
              <a:cxn ang="0">
                <a:pos x="360" y="410"/>
              </a:cxn>
              <a:cxn ang="0">
                <a:pos x="360" y="29"/>
              </a:cxn>
              <a:cxn ang="0">
                <a:pos x="152" y="22"/>
              </a:cxn>
            </a:cxnLst>
            <a:rect l="0" t="0" r="r" b="b"/>
            <a:pathLst>
              <a:path w="360" h="410">
                <a:moveTo>
                  <a:pt x="152" y="22"/>
                </a:moveTo>
                <a:cubicBezTo>
                  <a:pt x="141" y="31"/>
                  <a:pt x="182" y="46"/>
                  <a:pt x="178" y="60"/>
                </a:cubicBezTo>
                <a:cubicBezTo>
                  <a:pt x="173" y="73"/>
                  <a:pt x="149" y="70"/>
                  <a:pt x="129" y="69"/>
                </a:cubicBezTo>
                <a:cubicBezTo>
                  <a:pt x="108" y="68"/>
                  <a:pt x="100" y="61"/>
                  <a:pt x="100" y="50"/>
                </a:cubicBezTo>
                <a:cubicBezTo>
                  <a:pt x="101" y="39"/>
                  <a:pt x="119" y="29"/>
                  <a:pt x="108" y="23"/>
                </a:cubicBezTo>
                <a:cubicBezTo>
                  <a:pt x="82" y="10"/>
                  <a:pt x="20" y="16"/>
                  <a:pt x="9" y="19"/>
                </a:cubicBezTo>
                <a:cubicBezTo>
                  <a:pt x="20" y="71"/>
                  <a:pt x="12" y="137"/>
                  <a:pt x="9" y="154"/>
                </a:cubicBezTo>
                <a:cubicBezTo>
                  <a:pt x="0" y="197"/>
                  <a:pt x="9" y="233"/>
                  <a:pt x="26" y="236"/>
                </a:cubicBezTo>
                <a:cubicBezTo>
                  <a:pt x="33" y="237"/>
                  <a:pt x="34" y="212"/>
                  <a:pt x="49" y="209"/>
                </a:cubicBezTo>
                <a:cubicBezTo>
                  <a:pt x="64" y="207"/>
                  <a:pt x="64" y="234"/>
                  <a:pt x="64" y="250"/>
                </a:cubicBezTo>
                <a:cubicBezTo>
                  <a:pt x="64" y="267"/>
                  <a:pt x="57" y="284"/>
                  <a:pt x="47" y="284"/>
                </a:cubicBezTo>
                <a:cubicBezTo>
                  <a:pt x="36" y="284"/>
                  <a:pt x="34" y="277"/>
                  <a:pt x="24" y="277"/>
                </a:cubicBezTo>
                <a:cubicBezTo>
                  <a:pt x="14" y="276"/>
                  <a:pt x="13" y="298"/>
                  <a:pt x="9" y="325"/>
                </a:cubicBezTo>
                <a:cubicBezTo>
                  <a:pt x="7" y="341"/>
                  <a:pt x="4" y="373"/>
                  <a:pt x="10" y="410"/>
                </a:cubicBezTo>
                <a:cubicBezTo>
                  <a:pt x="360" y="410"/>
                  <a:pt x="360" y="410"/>
                  <a:pt x="360" y="410"/>
                </a:cubicBezTo>
                <a:cubicBezTo>
                  <a:pt x="360" y="29"/>
                  <a:pt x="360" y="29"/>
                  <a:pt x="360" y="29"/>
                </a:cubicBezTo>
                <a:cubicBezTo>
                  <a:pt x="293" y="11"/>
                  <a:pt x="181" y="0"/>
                  <a:pt x="152" y="22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" name="Стрелка вправо 9">
            <a:hlinkClick r:id="" action="ppaction://hlinkshowjump?jump=nextslide"/>
          </p:cNvPr>
          <p:cNvSpPr/>
          <p:nvPr/>
        </p:nvSpPr>
        <p:spPr>
          <a:xfrm>
            <a:off x="7929586" y="6143644"/>
            <a:ext cx="928694" cy="428628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11" name="Freeform 11"/>
          <p:cNvSpPr>
            <a:spLocks/>
          </p:cNvSpPr>
          <p:nvPr/>
        </p:nvSpPr>
        <p:spPr bwMode="auto">
          <a:xfrm>
            <a:off x="1051843" y="3113885"/>
            <a:ext cx="1305364" cy="1894499"/>
          </a:xfrm>
          <a:custGeom>
            <a:avLst/>
            <a:gdLst/>
            <a:ahLst/>
            <a:cxnLst>
              <a:cxn ang="0">
                <a:pos x="399" y="298"/>
              </a:cxn>
              <a:cxn ang="0">
                <a:pos x="412" y="298"/>
              </a:cxn>
              <a:cxn ang="0">
                <a:pos x="428" y="315"/>
              </a:cxn>
              <a:cxn ang="0">
                <a:pos x="456" y="284"/>
              </a:cxn>
              <a:cxn ang="0">
                <a:pos x="461" y="247"/>
              </a:cxn>
              <a:cxn ang="0">
                <a:pos x="427" y="255"/>
              </a:cxn>
              <a:cxn ang="0">
                <a:pos x="403" y="234"/>
              </a:cxn>
              <a:cxn ang="0">
                <a:pos x="407" y="161"/>
              </a:cxn>
              <a:cxn ang="0">
                <a:pos x="405" y="11"/>
              </a:cxn>
              <a:cxn ang="0">
                <a:pos x="266" y="5"/>
              </a:cxn>
              <a:cxn ang="0">
                <a:pos x="222" y="24"/>
              </a:cxn>
              <a:cxn ang="0">
                <a:pos x="220" y="61"/>
              </a:cxn>
              <a:cxn ang="0">
                <a:pos x="171" y="54"/>
              </a:cxn>
              <a:cxn ang="0">
                <a:pos x="179" y="28"/>
              </a:cxn>
              <a:cxn ang="0">
                <a:pos x="156" y="15"/>
              </a:cxn>
              <a:cxn ang="0">
                <a:pos x="53" y="13"/>
              </a:cxn>
              <a:cxn ang="0">
                <a:pos x="52" y="192"/>
              </a:cxn>
              <a:cxn ang="0">
                <a:pos x="57" y="278"/>
              </a:cxn>
              <a:cxn ang="0">
                <a:pos x="40" y="287"/>
              </a:cxn>
              <a:cxn ang="0">
                <a:pos x="11" y="291"/>
              </a:cxn>
              <a:cxn ang="0">
                <a:pos x="17" y="340"/>
              </a:cxn>
              <a:cxn ang="0">
                <a:pos x="40" y="335"/>
              </a:cxn>
              <a:cxn ang="0">
                <a:pos x="58" y="326"/>
              </a:cxn>
              <a:cxn ang="0">
                <a:pos x="53" y="403"/>
              </a:cxn>
              <a:cxn ang="0">
                <a:pos x="185" y="398"/>
              </a:cxn>
              <a:cxn ang="0">
                <a:pos x="243" y="428"/>
              </a:cxn>
              <a:cxn ang="0">
                <a:pos x="258" y="465"/>
              </a:cxn>
              <a:cxn ang="0">
                <a:pos x="306" y="441"/>
              </a:cxn>
              <a:cxn ang="0">
                <a:pos x="286" y="418"/>
              </a:cxn>
              <a:cxn ang="0">
                <a:pos x="333" y="397"/>
              </a:cxn>
              <a:cxn ang="0">
                <a:pos x="406" y="398"/>
              </a:cxn>
              <a:cxn ang="0">
                <a:pos x="399" y="298"/>
              </a:cxn>
            </a:cxnLst>
            <a:rect l="0" t="0" r="r" b="b"/>
            <a:pathLst>
              <a:path w="468" h="469">
                <a:moveTo>
                  <a:pt x="399" y="298"/>
                </a:moveTo>
                <a:cubicBezTo>
                  <a:pt x="404" y="291"/>
                  <a:pt x="410" y="291"/>
                  <a:pt x="412" y="298"/>
                </a:cubicBezTo>
                <a:cubicBezTo>
                  <a:pt x="414" y="304"/>
                  <a:pt x="418" y="315"/>
                  <a:pt x="428" y="315"/>
                </a:cubicBezTo>
                <a:cubicBezTo>
                  <a:pt x="437" y="315"/>
                  <a:pt x="451" y="298"/>
                  <a:pt x="456" y="284"/>
                </a:cubicBezTo>
                <a:cubicBezTo>
                  <a:pt x="461" y="269"/>
                  <a:pt x="468" y="253"/>
                  <a:pt x="461" y="247"/>
                </a:cubicBezTo>
                <a:cubicBezTo>
                  <a:pt x="453" y="240"/>
                  <a:pt x="438" y="252"/>
                  <a:pt x="427" y="255"/>
                </a:cubicBezTo>
                <a:cubicBezTo>
                  <a:pt x="415" y="257"/>
                  <a:pt x="405" y="251"/>
                  <a:pt x="403" y="234"/>
                </a:cubicBezTo>
                <a:cubicBezTo>
                  <a:pt x="400" y="218"/>
                  <a:pt x="405" y="181"/>
                  <a:pt x="407" y="161"/>
                </a:cubicBezTo>
                <a:cubicBezTo>
                  <a:pt x="409" y="140"/>
                  <a:pt x="417" y="72"/>
                  <a:pt x="405" y="11"/>
                </a:cubicBezTo>
                <a:cubicBezTo>
                  <a:pt x="345" y="17"/>
                  <a:pt x="294" y="11"/>
                  <a:pt x="266" y="5"/>
                </a:cubicBezTo>
                <a:cubicBezTo>
                  <a:pt x="238" y="0"/>
                  <a:pt x="222" y="17"/>
                  <a:pt x="222" y="24"/>
                </a:cubicBezTo>
                <a:cubicBezTo>
                  <a:pt x="222" y="32"/>
                  <a:pt x="236" y="53"/>
                  <a:pt x="220" y="61"/>
                </a:cubicBezTo>
                <a:cubicBezTo>
                  <a:pt x="204" y="69"/>
                  <a:pt x="179" y="67"/>
                  <a:pt x="171" y="54"/>
                </a:cubicBezTo>
                <a:cubicBezTo>
                  <a:pt x="164" y="40"/>
                  <a:pt x="179" y="34"/>
                  <a:pt x="179" y="28"/>
                </a:cubicBezTo>
                <a:cubicBezTo>
                  <a:pt x="179" y="22"/>
                  <a:pt x="169" y="15"/>
                  <a:pt x="156" y="15"/>
                </a:cubicBezTo>
                <a:cubicBezTo>
                  <a:pt x="144" y="15"/>
                  <a:pt x="107" y="21"/>
                  <a:pt x="53" y="13"/>
                </a:cubicBezTo>
                <a:cubicBezTo>
                  <a:pt x="51" y="26"/>
                  <a:pt x="41" y="149"/>
                  <a:pt x="52" y="192"/>
                </a:cubicBezTo>
                <a:cubicBezTo>
                  <a:pt x="64" y="235"/>
                  <a:pt x="60" y="269"/>
                  <a:pt x="57" y="278"/>
                </a:cubicBezTo>
                <a:cubicBezTo>
                  <a:pt x="54" y="287"/>
                  <a:pt x="48" y="293"/>
                  <a:pt x="40" y="287"/>
                </a:cubicBezTo>
                <a:cubicBezTo>
                  <a:pt x="33" y="281"/>
                  <a:pt x="21" y="273"/>
                  <a:pt x="11" y="291"/>
                </a:cubicBezTo>
                <a:cubicBezTo>
                  <a:pt x="0" y="309"/>
                  <a:pt x="10" y="337"/>
                  <a:pt x="17" y="340"/>
                </a:cubicBezTo>
                <a:cubicBezTo>
                  <a:pt x="25" y="344"/>
                  <a:pt x="37" y="345"/>
                  <a:pt x="40" y="335"/>
                </a:cubicBezTo>
                <a:cubicBezTo>
                  <a:pt x="44" y="325"/>
                  <a:pt x="52" y="320"/>
                  <a:pt x="58" y="326"/>
                </a:cubicBezTo>
                <a:cubicBezTo>
                  <a:pt x="76" y="344"/>
                  <a:pt x="46" y="354"/>
                  <a:pt x="53" y="403"/>
                </a:cubicBezTo>
                <a:cubicBezTo>
                  <a:pt x="73" y="403"/>
                  <a:pt x="146" y="390"/>
                  <a:pt x="185" y="398"/>
                </a:cubicBezTo>
                <a:cubicBezTo>
                  <a:pt x="214" y="403"/>
                  <a:pt x="247" y="413"/>
                  <a:pt x="243" y="428"/>
                </a:cubicBezTo>
                <a:cubicBezTo>
                  <a:pt x="239" y="440"/>
                  <a:pt x="219" y="461"/>
                  <a:pt x="258" y="465"/>
                </a:cubicBezTo>
                <a:cubicBezTo>
                  <a:pt x="296" y="469"/>
                  <a:pt x="306" y="447"/>
                  <a:pt x="306" y="441"/>
                </a:cubicBezTo>
                <a:cubicBezTo>
                  <a:pt x="306" y="425"/>
                  <a:pt x="286" y="429"/>
                  <a:pt x="286" y="418"/>
                </a:cubicBezTo>
                <a:cubicBezTo>
                  <a:pt x="287" y="406"/>
                  <a:pt x="307" y="394"/>
                  <a:pt x="333" y="397"/>
                </a:cubicBezTo>
                <a:cubicBezTo>
                  <a:pt x="360" y="400"/>
                  <a:pt x="368" y="409"/>
                  <a:pt x="406" y="398"/>
                </a:cubicBezTo>
                <a:cubicBezTo>
                  <a:pt x="402" y="383"/>
                  <a:pt x="394" y="305"/>
                  <a:pt x="399" y="29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2" name="Freeform 9"/>
          <p:cNvSpPr>
            <a:spLocks/>
          </p:cNvSpPr>
          <p:nvPr/>
        </p:nvSpPr>
        <p:spPr bwMode="auto">
          <a:xfrm>
            <a:off x="2990398" y="1571612"/>
            <a:ext cx="1152974" cy="1598698"/>
          </a:xfrm>
          <a:custGeom>
            <a:avLst/>
            <a:gdLst/>
            <a:ahLst/>
            <a:cxnLst>
              <a:cxn ang="0">
                <a:pos x="59" y="57"/>
              </a:cxn>
              <a:cxn ang="0">
                <a:pos x="58" y="218"/>
              </a:cxn>
              <a:cxn ang="0">
                <a:pos x="46" y="211"/>
              </a:cxn>
              <a:cxn ang="0">
                <a:pos x="24" y="198"/>
              </a:cxn>
              <a:cxn ang="0">
                <a:pos x="30" y="259"/>
              </a:cxn>
              <a:cxn ang="0">
                <a:pos x="58" y="286"/>
              </a:cxn>
              <a:cxn ang="0">
                <a:pos x="64" y="390"/>
              </a:cxn>
              <a:cxn ang="0">
                <a:pos x="161" y="391"/>
              </a:cxn>
              <a:cxn ang="0">
                <a:pos x="199" y="363"/>
              </a:cxn>
              <a:cxn ang="0">
                <a:pos x="172" y="336"/>
              </a:cxn>
              <a:cxn ang="0">
                <a:pos x="221" y="326"/>
              </a:cxn>
              <a:cxn ang="0">
                <a:pos x="246" y="353"/>
              </a:cxn>
              <a:cxn ang="0">
                <a:pos x="264" y="385"/>
              </a:cxn>
              <a:cxn ang="0">
                <a:pos x="413" y="378"/>
              </a:cxn>
              <a:cxn ang="0">
                <a:pos x="413" y="0"/>
              </a:cxn>
              <a:cxn ang="0">
                <a:pos x="57" y="0"/>
              </a:cxn>
              <a:cxn ang="0">
                <a:pos x="59" y="57"/>
              </a:cxn>
            </a:cxnLst>
            <a:rect l="0" t="0" r="r" b="b"/>
            <a:pathLst>
              <a:path w="413" h="396">
                <a:moveTo>
                  <a:pt x="59" y="57"/>
                </a:moveTo>
                <a:cubicBezTo>
                  <a:pt x="67" y="111"/>
                  <a:pt x="64" y="212"/>
                  <a:pt x="58" y="218"/>
                </a:cubicBezTo>
                <a:cubicBezTo>
                  <a:pt x="51" y="223"/>
                  <a:pt x="46" y="220"/>
                  <a:pt x="46" y="211"/>
                </a:cubicBezTo>
                <a:cubicBezTo>
                  <a:pt x="46" y="202"/>
                  <a:pt x="42" y="186"/>
                  <a:pt x="24" y="198"/>
                </a:cubicBezTo>
                <a:cubicBezTo>
                  <a:pt x="6" y="211"/>
                  <a:pt x="0" y="272"/>
                  <a:pt x="30" y="259"/>
                </a:cubicBezTo>
                <a:cubicBezTo>
                  <a:pt x="42" y="254"/>
                  <a:pt x="55" y="274"/>
                  <a:pt x="58" y="286"/>
                </a:cubicBezTo>
                <a:cubicBezTo>
                  <a:pt x="63" y="311"/>
                  <a:pt x="57" y="342"/>
                  <a:pt x="64" y="390"/>
                </a:cubicBezTo>
                <a:cubicBezTo>
                  <a:pt x="107" y="396"/>
                  <a:pt x="137" y="396"/>
                  <a:pt x="161" y="391"/>
                </a:cubicBezTo>
                <a:cubicBezTo>
                  <a:pt x="190" y="385"/>
                  <a:pt x="206" y="370"/>
                  <a:pt x="199" y="363"/>
                </a:cubicBezTo>
                <a:cubicBezTo>
                  <a:pt x="192" y="356"/>
                  <a:pt x="170" y="351"/>
                  <a:pt x="172" y="336"/>
                </a:cubicBezTo>
                <a:cubicBezTo>
                  <a:pt x="174" y="320"/>
                  <a:pt x="205" y="321"/>
                  <a:pt x="221" y="326"/>
                </a:cubicBezTo>
                <a:cubicBezTo>
                  <a:pt x="236" y="331"/>
                  <a:pt x="255" y="336"/>
                  <a:pt x="246" y="353"/>
                </a:cubicBezTo>
                <a:cubicBezTo>
                  <a:pt x="236" y="370"/>
                  <a:pt x="247" y="380"/>
                  <a:pt x="264" y="385"/>
                </a:cubicBezTo>
                <a:cubicBezTo>
                  <a:pt x="277" y="389"/>
                  <a:pt x="350" y="373"/>
                  <a:pt x="413" y="378"/>
                </a:cubicBezTo>
                <a:cubicBezTo>
                  <a:pt x="413" y="0"/>
                  <a:pt x="413" y="0"/>
                  <a:pt x="413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6" y="22"/>
                  <a:pt x="57" y="43"/>
                  <a:pt x="59" y="5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3" name="Freeform 16"/>
          <p:cNvSpPr>
            <a:spLocks/>
          </p:cNvSpPr>
          <p:nvPr/>
        </p:nvSpPr>
        <p:spPr bwMode="auto">
          <a:xfrm>
            <a:off x="214283" y="4652738"/>
            <a:ext cx="1138798" cy="1655122"/>
          </a:xfrm>
          <a:custGeom>
            <a:avLst/>
            <a:gdLst/>
            <a:ahLst/>
            <a:cxnLst>
              <a:cxn ang="0">
                <a:pos x="370" y="236"/>
              </a:cxn>
              <a:cxn ang="0">
                <a:pos x="405" y="193"/>
              </a:cxn>
              <a:cxn ang="0">
                <a:pos x="383" y="157"/>
              </a:cxn>
              <a:cxn ang="0">
                <a:pos x="363" y="184"/>
              </a:cxn>
              <a:cxn ang="0">
                <a:pos x="342" y="142"/>
              </a:cxn>
              <a:cxn ang="0">
                <a:pos x="353" y="22"/>
              </a:cxn>
              <a:cxn ang="0">
                <a:pos x="166" y="18"/>
              </a:cxn>
              <a:cxn ang="0">
                <a:pos x="191" y="55"/>
              </a:cxn>
              <a:cxn ang="0">
                <a:pos x="142" y="65"/>
              </a:cxn>
              <a:cxn ang="0">
                <a:pos x="114" y="45"/>
              </a:cxn>
              <a:cxn ang="0">
                <a:pos x="121" y="19"/>
              </a:cxn>
              <a:cxn ang="0">
                <a:pos x="0" y="22"/>
              </a:cxn>
              <a:cxn ang="0">
                <a:pos x="0" y="410"/>
              </a:cxn>
              <a:cxn ang="0">
                <a:pos x="354" y="410"/>
              </a:cxn>
              <a:cxn ang="0">
                <a:pos x="341" y="264"/>
              </a:cxn>
              <a:cxn ang="0">
                <a:pos x="370" y="236"/>
              </a:cxn>
            </a:cxnLst>
            <a:rect l="0" t="0" r="r" b="b"/>
            <a:pathLst>
              <a:path w="408" h="410">
                <a:moveTo>
                  <a:pt x="370" y="236"/>
                </a:moveTo>
                <a:cubicBezTo>
                  <a:pt x="399" y="239"/>
                  <a:pt x="403" y="209"/>
                  <a:pt x="405" y="193"/>
                </a:cubicBezTo>
                <a:cubicBezTo>
                  <a:pt x="408" y="176"/>
                  <a:pt x="397" y="157"/>
                  <a:pt x="383" y="157"/>
                </a:cubicBezTo>
                <a:cubicBezTo>
                  <a:pt x="370" y="157"/>
                  <a:pt x="375" y="184"/>
                  <a:pt x="363" y="184"/>
                </a:cubicBezTo>
                <a:cubicBezTo>
                  <a:pt x="351" y="184"/>
                  <a:pt x="343" y="156"/>
                  <a:pt x="342" y="142"/>
                </a:cubicBezTo>
                <a:cubicBezTo>
                  <a:pt x="342" y="116"/>
                  <a:pt x="359" y="73"/>
                  <a:pt x="353" y="22"/>
                </a:cubicBezTo>
                <a:cubicBezTo>
                  <a:pt x="302" y="0"/>
                  <a:pt x="176" y="8"/>
                  <a:pt x="166" y="18"/>
                </a:cubicBezTo>
                <a:cubicBezTo>
                  <a:pt x="156" y="28"/>
                  <a:pt x="195" y="42"/>
                  <a:pt x="191" y="55"/>
                </a:cubicBezTo>
                <a:cubicBezTo>
                  <a:pt x="187" y="69"/>
                  <a:pt x="163" y="66"/>
                  <a:pt x="142" y="65"/>
                </a:cubicBezTo>
                <a:cubicBezTo>
                  <a:pt x="122" y="63"/>
                  <a:pt x="113" y="56"/>
                  <a:pt x="114" y="45"/>
                </a:cubicBezTo>
                <a:cubicBezTo>
                  <a:pt x="114" y="34"/>
                  <a:pt x="132" y="25"/>
                  <a:pt x="121" y="19"/>
                </a:cubicBezTo>
                <a:cubicBezTo>
                  <a:pt x="102" y="9"/>
                  <a:pt x="48" y="10"/>
                  <a:pt x="0" y="22"/>
                </a:cubicBezTo>
                <a:cubicBezTo>
                  <a:pt x="0" y="410"/>
                  <a:pt x="0" y="410"/>
                  <a:pt x="0" y="410"/>
                </a:cubicBezTo>
                <a:cubicBezTo>
                  <a:pt x="354" y="410"/>
                  <a:pt x="354" y="410"/>
                  <a:pt x="354" y="410"/>
                </a:cubicBezTo>
                <a:cubicBezTo>
                  <a:pt x="353" y="350"/>
                  <a:pt x="343" y="274"/>
                  <a:pt x="341" y="264"/>
                </a:cubicBezTo>
                <a:cubicBezTo>
                  <a:pt x="339" y="250"/>
                  <a:pt x="341" y="234"/>
                  <a:pt x="370" y="236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4" name="Freeform 17"/>
          <p:cNvSpPr>
            <a:spLocks/>
          </p:cNvSpPr>
          <p:nvPr/>
        </p:nvSpPr>
        <p:spPr bwMode="auto">
          <a:xfrm>
            <a:off x="214283" y="2896736"/>
            <a:ext cx="1049017" cy="2034706"/>
          </a:xfrm>
          <a:custGeom>
            <a:avLst/>
            <a:gdLst/>
            <a:ahLst/>
            <a:cxnLst>
              <a:cxn ang="0">
                <a:pos x="121" y="454"/>
              </a:cxn>
              <a:cxn ang="0">
                <a:pos x="114" y="480"/>
              </a:cxn>
              <a:cxn ang="0">
                <a:pos x="142" y="500"/>
              </a:cxn>
              <a:cxn ang="0">
                <a:pos x="191" y="490"/>
              </a:cxn>
              <a:cxn ang="0">
                <a:pos x="166" y="453"/>
              </a:cxn>
              <a:cxn ang="0">
                <a:pos x="353" y="457"/>
              </a:cxn>
              <a:cxn ang="0">
                <a:pos x="358" y="380"/>
              </a:cxn>
              <a:cxn ang="0">
                <a:pos x="340" y="389"/>
              </a:cxn>
              <a:cxn ang="0">
                <a:pos x="317" y="394"/>
              </a:cxn>
              <a:cxn ang="0">
                <a:pos x="311" y="345"/>
              </a:cxn>
              <a:cxn ang="0">
                <a:pos x="340" y="341"/>
              </a:cxn>
              <a:cxn ang="0">
                <a:pos x="357" y="332"/>
              </a:cxn>
              <a:cxn ang="0">
                <a:pos x="352" y="246"/>
              </a:cxn>
              <a:cxn ang="0">
                <a:pos x="353" y="67"/>
              </a:cxn>
              <a:cxn ang="0">
                <a:pos x="160" y="64"/>
              </a:cxn>
              <a:cxn ang="0">
                <a:pos x="149" y="54"/>
              </a:cxn>
              <a:cxn ang="0">
                <a:pos x="165" y="33"/>
              </a:cxn>
              <a:cxn ang="0">
                <a:pos x="148" y="13"/>
              </a:cxn>
              <a:cxn ang="0">
                <a:pos x="90" y="16"/>
              </a:cxn>
              <a:cxn ang="0">
                <a:pos x="108" y="53"/>
              </a:cxn>
              <a:cxn ang="0">
                <a:pos x="0" y="62"/>
              </a:cxn>
              <a:cxn ang="0">
                <a:pos x="0" y="457"/>
              </a:cxn>
              <a:cxn ang="0">
                <a:pos x="121" y="454"/>
              </a:cxn>
            </a:cxnLst>
            <a:rect l="0" t="0" r="r" b="b"/>
            <a:pathLst>
              <a:path w="376" h="504">
                <a:moveTo>
                  <a:pt x="121" y="454"/>
                </a:moveTo>
                <a:cubicBezTo>
                  <a:pt x="132" y="460"/>
                  <a:pt x="114" y="469"/>
                  <a:pt x="114" y="480"/>
                </a:cubicBezTo>
                <a:cubicBezTo>
                  <a:pt x="113" y="491"/>
                  <a:pt x="122" y="498"/>
                  <a:pt x="142" y="500"/>
                </a:cubicBezTo>
                <a:cubicBezTo>
                  <a:pt x="163" y="501"/>
                  <a:pt x="187" y="504"/>
                  <a:pt x="191" y="490"/>
                </a:cubicBezTo>
                <a:cubicBezTo>
                  <a:pt x="195" y="477"/>
                  <a:pt x="156" y="463"/>
                  <a:pt x="166" y="453"/>
                </a:cubicBezTo>
                <a:cubicBezTo>
                  <a:pt x="176" y="443"/>
                  <a:pt x="302" y="435"/>
                  <a:pt x="353" y="457"/>
                </a:cubicBezTo>
                <a:cubicBezTo>
                  <a:pt x="346" y="408"/>
                  <a:pt x="376" y="398"/>
                  <a:pt x="358" y="380"/>
                </a:cubicBezTo>
                <a:cubicBezTo>
                  <a:pt x="352" y="374"/>
                  <a:pt x="344" y="379"/>
                  <a:pt x="340" y="389"/>
                </a:cubicBezTo>
                <a:cubicBezTo>
                  <a:pt x="337" y="399"/>
                  <a:pt x="325" y="398"/>
                  <a:pt x="317" y="394"/>
                </a:cubicBezTo>
                <a:cubicBezTo>
                  <a:pt x="310" y="391"/>
                  <a:pt x="300" y="363"/>
                  <a:pt x="311" y="345"/>
                </a:cubicBezTo>
                <a:cubicBezTo>
                  <a:pt x="321" y="327"/>
                  <a:pt x="333" y="335"/>
                  <a:pt x="340" y="341"/>
                </a:cubicBezTo>
                <a:cubicBezTo>
                  <a:pt x="348" y="347"/>
                  <a:pt x="354" y="341"/>
                  <a:pt x="357" y="332"/>
                </a:cubicBezTo>
                <a:cubicBezTo>
                  <a:pt x="360" y="323"/>
                  <a:pt x="364" y="289"/>
                  <a:pt x="352" y="246"/>
                </a:cubicBezTo>
                <a:cubicBezTo>
                  <a:pt x="341" y="203"/>
                  <a:pt x="351" y="80"/>
                  <a:pt x="353" y="67"/>
                </a:cubicBezTo>
                <a:cubicBezTo>
                  <a:pt x="227" y="41"/>
                  <a:pt x="166" y="63"/>
                  <a:pt x="160" y="64"/>
                </a:cubicBezTo>
                <a:cubicBezTo>
                  <a:pt x="153" y="65"/>
                  <a:pt x="150" y="62"/>
                  <a:pt x="149" y="54"/>
                </a:cubicBezTo>
                <a:cubicBezTo>
                  <a:pt x="147" y="46"/>
                  <a:pt x="161" y="40"/>
                  <a:pt x="165" y="33"/>
                </a:cubicBezTo>
                <a:cubicBezTo>
                  <a:pt x="169" y="27"/>
                  <a:pt x="166" y="15"/>
                  <a:pt x="148" y="13"/>
                </a:cubicBezTo>
                <a:cubicBezTo>
                  <a:pt x="135" y="12"/>
                  <a:pt x="97" y="0"/>
                  <a:pt x="90" y="16"/>
                </a:cubicBezTo>
                <a:cubicBezTo>
                  <a:pt x="83" y="32"/>
                  <a:pt x="119" y="37"/>
                  <a:pt x="108" y="53"/>
                </a:cubicBezTo>
                <a:cubicBezTo>
                  <a:pt x="100" y="64"/>
                  <a:pt x="45" y="51"/>
                  <a:pt x="0" y="62"/>
                </a:cubicBezTo>
                <a:cubicBezTo>
                  <a:pt x="0" y="457"/>
                  <a:pt x="0" y="457"/>
                  <a:pt x="0" y="457"/>
                </a:cubicBezTo>
                <a:cubicBezTo>
                  <a:pt x="48" y="445"/>
                  <a:pt x="102" y="444"/>
                  <a:pt x="121" y="4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6" name="Freeform 13"/>
          <p:cNvSpPr>
            <a:spLocks/>
          </p:cNvSpPr>
          <p:nvPr/>
        </p:nvSpPr>
        <p:spPr bwMode="auto">
          <a:xfrm>
            <a:off x="2022893" y="4439009"/>
            <a:ext cx="1294733" cy="1868851"/>
          </a:xfrm>
          <a:custGeom>
            <a:avLst/>
            <a:gdLst/>
            <a:ahLst/>
            <a:cxnLst>
              <a:cxn ang="0">
                <a:pos x="409" y="378"/>
              </a:cxn>
              <a:cxn ang="0">
                <a:pos x="424" y="330"/>
              </a:cxn>
              <a:cxn ang="0">
                <a:pos x="447" y="337"/>
              </a:cxn>
              <a:cxn ang="0">
                <a:pos x="464" y="303"/>
              </a:cxn>
              <a:cxn ang="0">
                <a:pos x="449" y="262"/>
              </a:cxn>
              <a:cxn ang="0">
                <a:pos x="426" y="289"/>
              </a:cxn>
              <a:cxn ang="0">
                <a:pos x="409" y="207"/>
              </a:cxn>
              <a:cxn ang="0">
                <a:pos x="409" y="72"/>
              </a:cxn>
              <a:cxn ang="0">
                <a:pos x="298" y="63"/>
              </a:cxn>
              <a:cxn ang="0">
                <a:pos x="244" y="35"/>
              </a:cxn>
              <a:cxn ang="0">
                <a:pos x="247" y="5"/>
              </a:cxn>
              <a:cxn ang="0">
                <a:pos x="192" y="8"/>
              </a:cxn>
              <a:cxn ang="0">
                <a:pos x="191" y="39"/>
              </a:cxn>
              <a:cxn ang="0">
                <a:pos x="131" y="63"/>
              </a:cxn>
              <a:cxn ang="0">
                <a:pos x="58" y="70"/>
              </a:cxn>
              <a:cxn ang="0">
                <a:pos x="59" y="183"/>
              </a:cxn>
              <a:cxn ang="0">
                <a:pos x="47" y="255"/>
              </a:cxn>
              <a:cxn ang="0">
                <a:pos x="25" y="266"/>
              </a:cxn>
              <a:cxn ang="0">
                <a:pos x="2" y="282"/>
              </a:cxn>
              <a:cxn ang="0">
                <a:pos x="12" y="320"/>
              </a:cxn>
              <a:cxn ang="0">
                <a:pos x="41" y="310"/>
              </a:cxn>
              <a:cxn ang="0">
                <a:pos x="59" y="305"/>
              </a:cxn>
              <a:cxn ang="0">
                <a:pos x="54" y="383"/>
              </a:cxn>
              <a:cxn ang="0">
                <a:pos x="63" y="463"/>
              </a:cxn>
              <a:cxn ang="0">
                <a:pos x="410" y="463"/>
              </a:cxn>
              <a:cxn ang="0">
                <a:pos x="409" y="378"/>
              </a:cxn>
            </a:cxnLst>
            <a:rect l="0" t="0" r="r" b="b"/>
            <a:pathLst>
              <a:path w="464" h="463">
                <a:moveTo>
                  <a:pt x="409" y="378"/>
                </a:moveTo>
                <a:cubicBezTo>
                  <a:pt x="413" y="351"/>
                  <a:pt x="414" y="329"/>
                  <a:pt x="424" y="330"/>
                </a:cubicBezTo>
                <a:cubicBezTo>
                  <a:pt x="434" y="330"/>
                  <a:pt x="436" y="337"/>
                  <a:pt x="447" y="337"/>
                </a:cubicBezTo>
                <a:cubicBezTo>
                  <a:pt x="457" y="337"/>
                  <a:pt x="464" y="320"/>
                  <a:pt x="464" y="303"/>
                </a:cubicBezTo>
                <a:cubicBezTo>
                  <a:pt x="464" y="287"/>
                  <a:pt x="464" y="260"/>
                  <a:pt x="449" y="262"/>
                </a:cubicBezTo>
                <a:cubicBezTo>
                  <a:pt x="434" y="265"/>
                  <a:pt x="433" y="290"/>
                  <a:pt x="426" y="289"/>
                </a:cubicBezTo>
                <a:cubicBezTo>
                  <a:pt x="409" y="286"/>
                  <a:pt x="400" y="250"/>
                  <a:pt x="409" y="207"/>
                </a:cubicBezTo>
                <a:cubicBezTo>
                  <a:pt x="412" y="190"/>
                  <a:pt x="420" y="124"/>
                  <a:pt x="409" y="72"/>
                </a:cubicBezTo>
                <a:cubicBezTo>
                  <a:pt x="383" y="77"/>
                  <a:pt x="349" y="71"/>
                  <a:pt x="298" y="63"/>
                </a:cubicBezTo>
                <a:cubicBezTo>
                  <a:pt x="263" y="58"/>
                  <a:pt x="235" y="45"/>
                  <a:pt x="244" y="35"/>
                </a:cubicBezTo>
                <a:cubicBezTo>
                  <a:pt x="250" y="27"/>
                  <a:pt x="255" y="11"/>
                  <a:pt x="247" y="5"/>
                </a:cubicBezTo>
                <a:cubicBezTo>
                  <a:pt x="238" y="0"/>
                  <a:pt x="200" y="4"/>
                  <a:pt x="192" y="8"/>
                </a:cubicBezTo>
                <a:cubicBezTo>
                  <a:pt x="184" y="12"/>
                  <a:pt x="183" y="22"/>
                  <a:pt x="191" y="39"/>
                </a:cubicBezTo>
                <a:cubicBezTo>
                  <a:pt x="202" y="61"/>
                  <a:pt x="156" y="71"/>
                  <a:pt x="131" y="63"/>
                </a:cubicBezTo>
                <a:cubicBezTo>
                  <a:pt x="99" y="52"/>
                  <a:pt x="78" y="62"/>
                  <a:pt x="58" y="70"/>
                </a:cubicBezTo>
                <a:cubicBezTo>
                  <a:pt x="63" y="94"/>
                  <a:pt x="61" y="160"/>
                  <a:pt x="59" y="183"/>
                </a:cubicBezTo>
                <a:cubicBezTo>
                  <a:pt x="57" y="205"/>
                  <a:pt x="51" y="242"/>
                  <a:pt x="47" y="255"/>
                </a:cubicBezTo>
                <a:cubicBezTo>
                  <a:pt x="46" y="260"/>
                  <a:pt x="41" y="279"/>
                  <a:pt x="25" y="266"/>
                </a:cubicBezTo>
                <a:cubicBezTo>
                  <a:pt x="10" y="254"/>
                  <a:pt x="4" y="270"/>
                  <a:pt x="2" y="282"/>
                </a:cubicBezTo>
                <a:cubicBezTo>
                  <a:pt x="0" y="295"/>
                  <a:pt x="2" y="307"/>
                  <a:pt x="12" y="320"/>
                </a:cubicBezTo>
                <a:cubicBezTo>
                  <a:pt x="23" y="332"/>
                  <a:pt x="34" y="322"/>
                  <a:pt x="41" y="310"/>
                </a:cubicBezTo>
                <a:cubicBezTo>
                  <a:pt x="47" y="299"/>
                  <a:pt x="53" y="297"/>
                  <a:pt x="59" y="305"/>
                </a:cubicBezTo>
                <a:cubicBezTo>
                  <a:pt x="68" y="315"/>
                  <a:pt x="58" y="339"/>
                  <a:pt x="54" y="383"/>
                </a:cubicBezTo>
                <a:cubicBezTo>
                  <a:pt x="51" y="403"/>
                  <a:pt x="58" y="441"/>
                  <a:pt x="63" y="463"/>
                </a:cubicBezTo>
                <a:cubicBezTo>
                  <a:pt x="410" y="463"/>
                  <a:pt x="410" y="463"/>
                  <a:pt x="410" y="463"/>
                </a:cubicBezTo>
                <a:cubicBezTo>
                  <a:pt x="404" y="426"/>
                  <a:pt x="407" y="394"/>
                  <a:pt x="409" y="37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8" name="Freeform 8"/>
          <p:cNvSpPr>
            <a:spLocks/>
          </p:cNvSpPr>
          <p:nvPr/>
        </p:nvSpPr>
        <p:spPr bwMode="auto">
          <a:xfrm>
            <a:off x="1168794" y="1571612"/>
            <a:ext cx="1051380" cy="1820976"/>
          </a:xfrm>
          <a:custGeom>
            <a:avLst/>
            <a:gdLst/>
            <a:ahLst/>
            <a:cxnLst>
              <a:cxn ang="0">
                <a:pos x="13" y="154"/>
              </a:cxn>
              <a:cxn ang="0">
                <a:pos x="14" y="225"/>
              </a:cxn>
              <a:cxn ang="0">
                <a:pos x="45" y="235"/>
              </a:cxn>
              <a:cxn ang="0">
                <a:pos x="74" y="230"/>
              </a:cxn>
              <a:cxn ang="0">
                <a:pos x="67" y="272"/>
              </a:cxn>
              <a:cxn ang="0">
                <a:pos x="40" y="294"/>
              </a:cxn>
              <a:cxn ang="0">
                <a:pos x="10" y="286"/>
              </a:cxn>
              <a:cxn ang="0">
                <a:pos x="11" y="395"/>
              </a:cxn>
              <a:cxn ang="0">
                <a:pos x="114" y="397"/>
              </a:cxn>
              <a:cxn ang="0">
                <a:pos x="137" y="410"/>
              </a:cxn>
              <a:cxn ang="0">
                <a:pos x="129" y="436"/>
              </a:cxn>
              <a:cxn ang="0">
                <a:pos x="178" y="443"/>
              </a:cxn>
              <a:cxn ang="0">
                <a:pos x="180" y="406"/>
              </a:cxn>
              <a:cxn ang="0">
                <a:pos x="224" y="387"/>
              </a:cxn>
              <a:cxn ang="0">
                <a:pos x="363" y="393"/>
              </a:cxn>
              <a:cxn ang="0">
                <a:pos x="368" y="207"/>
              </a:cxn>
              <a:cxn ang="0">
                <a:pos x="350" y="185"/>
              </a:cxn>
              <a:cxn ang="0">
                <a:pos x="318" y="175"/>
              </a:cxn>
              <a:cxn ang="0">
                <a:pos x="345" y="127"/>
              </a:cxn>
              <a:cxn ang="0">
                <a:pos x="367" y="87"/>
              </a:cxn>
              <a:cxn ang="0">
                <a:pos x="354" y="0"/>
              </a:cxn>
              <a:cxn ang="0">
                <a:pos x="9" y="0"/>
              </a:cxn>
              <a:cxn ang="0">
                <a:pos x="13" y="154"/>
              </a:cxn>
            </a:cxnLst>
            <a:rect l="0" t="0" r="r" b="b"/>
            <a:pathLst>
              <a:path w="377" h="451">
                <a:moveTo>
                  <a:pt x="13" y="154"/>
                </a:moveTo>
                <a:cubicBezTo>
                  <a:pt x="8" y="187"/>
                  <a:pt x="8" y="213"/>
                  <a:pt x="14" y="225"/>
                </a:cubicBezTo>
                <a:cubicBezTo>
                  <a:pt x="23" y="242"/>
                  <a:pt x="36" y="243"/>
                  <a:pt x="45" y="235"/>
                </a:cubicBezTo>
                <a:cubicBezTo>
                  <a:pt x="59" y="222"/>
                  <a:pt x="68" y="222"/>
                  <a:pt x="74" y="230"/>
                </a:cubicBezTo>
                <a:cubicBezTo>
                  <a:pt x="81" y="238"/>
                  <a:pt x="76" y="257"/>
                  <a:pt x="67" y="272"/>
                </a:cubicBezTo>
                <a:cubicBezTo>
                  <a:pt x="58" y="287"/>
                  <a:pt x="48" y="303"/>
                  <a:pt x="40" y="294"/>
                </a:cubicBezTo>
                <a:cubicBezTo>
                  <a:pt x="31" y="285"/>
                  <a:pt x="20" y="273"/>
                  <a:pt x="10" y="286"/>
                </a:cubicBezTo>
                <a:cubicBezTo>
                  <a:pt x="0" y="300"/>
                  <a:pt x="7" y="384"/>
                  <a:pt x="11" y="395"/>
                </a:cubicBezTo>
                <a:cubicBezTo>
                  <a:pt x="65" y="403"/>
                  <a:pt x="102" y="397"/>
                  <a:pt x="114" y="397"/>
                </a:cubicBezTo>
                <a:cubicBezTo>
                  <a:pt x="127" y="397"/>
                  <a:pt x="137" y="404"/>
                  <a:pt x="137" y="410"/>
                </a:cubicBezTo>
                <a:cubicBezTo>
                  <a:pt x="137" y="416"/>
                  <a:pt x="122" y="422"/>
                  <a:pt x="129" y="436"/>
                </a:cubicBezTo>
                <a:cubicBezTo>
                  <a:pt x="137" y="449"/>
                  <a:pt x="162" y="451"/>
                  <a:pt x="178" y="443"/>
                </a:cubicBezTo>
                <a:cubicBezTo>
                  <a:pt x="194" y="435"/>
                  <a:pt x="180" y="414"/>
                  <a:pt x="180" y="406"/>
                </a:cubicBezTo>
                <a:cubicBezTo>
                  <a:pt x="180" y="399"/>
                  <a:pt x="196" y="382"/>
                  <a:pt x="224" y="387"/>
                </a:cubicBezTo>
                <a:cubicBezTo>
                  <a:pt x="252" y="393"/>
                  <a:pt x="303" y="399"/>
                  <a:pt x="363" y="393"/>
                </a:cubicBezTo>
                <a:cubicBezTo>
                  <a:pt x="355" y="341"/>
                  <a:pt x="343" y="287"/>
                  <a:pt x="368" y="207"/>
                </a:cubicBezTo>
                <a:cubicBezTo>
                  <a:pt x="377" y="177"/>
                  <a:pt x="371" y="159"/>
                  <a:pt x="350" y="185"/>
                </a:cubicBezTo>
                <a:cubicBezTo>
                  <a:pt x="342" y="195"/>
                  <a:pt x="325" y="194"/>
                  <a:pt x="318" y="175"/>
                </a:cubicBezTo>
                <a:cubicBezTo>
                  <a:pt x="311" y="153"/>
                  <a:pt x="326" y="133"/>
                  <a:pt x="345" y="127"/>
                </a:cubicBezTo>
                <a:cubicBezTo>
                  <a:pt x="359" y="122"/>
                  <a:pt x="364" y="100"/>
                  <a:pt x="367" y="87"/>
                </a:cubicBezTo>
                <a:cubicBezTo>
                  <a:pt x="373" y="63"/>
                  <a:pt x="365" y="29"/>
                  <a:pt x="354" y="0"/>
                </a:cubicBezTo>
                <a:cubicBezTo>
                  <a:pt x="9" y="0"/>
                  <a:pt x="9" y="0"/>
                  <a:pt x="9" y="0"/>
                </a:cubicBezTo>
                <a:cubicBezTo>
                  <a:pt x="20" y="36"/>
                  <a:pt x="18" y="123"/>
                  <a:pt x="13" y="1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9" name="Freeform 10"/>
          <p:cNvSpPr>
            <a:spLocks/>
          </p:cNvSpPr>
          <p:nvPr/>
        </p:nvSpPr>
        <p:spPr bwMode="auto">
          <a:xfrm>
            <a:off x="2150476" y="3110465"/>
            <a:ext cx="1177781" cy="1639734"/>
          </a:xfrm>
          <a:custGeom>
            <a:avLst/>
            <a:gdLst/>
            <a:ahLst/>
            <a:cxnLst>
              <a:cxn ang="0">
                <a:pos x="157" y="17"/>
              </a:cxn>
              <a:cxn ang="0">
                <a:pos x="182" y="55"/>
              </a:cxn>
              <a:cxn ang="0">
                <a:pos x="133" y="64"/>
              </a:cxn>
              <a:cxn ang="0">
                <a:pos x="105" y="45"/>
              </a:cxn>
              <a:cxn ang="0">
                <a:pos x="112" y="19"/>
              </a:cxn>
              <a:cxn ang="0">
                <a:pos x="11" y="12"/>
              </a:cxn>
              <a:cxn ang="0">
                <a:pos x="13" y="162"/>
              </a:cxn>
              <a:cxn ang="0">
                <a:pos x="9" y="235"/>
              </a:cxn>
              <a:cxn ang="0">
                <a:pos x="33" y="256"/>
              </a:cxn>
              <a:cxn ang="0">
                <a:pos x="67" y="248"/>
              </a:cxn>
              <a:cxn ang="0">
                <a:pos x="62" y="285"/>
              </a:cxn>
              <a:cxn ang="0">
                <a:pos x="34" y="316"/>
              </a:cxn>
              <a:cxn ang="0">
                <a:pos x="18" y="299"/>
              </a:cxn>
              <a:cxn ang="0">
                <a:pos x="5" y="299"/>
              </a:cxn>
              <a:cxn ang="0">
                <a:pos x="12" y="399"/>
              </a:cxn>
              <a:cxn ang="0">
                <a:pos x="85" y="392"/>
              </a:cxn>
              <a:cxn ang="0">
                <a:pos x="145" y="368"/>
              </a:cxn>
              <a:cxn ang="0">
                <a:pos x="146" y="337"/>
              </a:cxn>
              <a:cxn ang="0">
                <a:pos x="201" y="334"/>
              </a:cxn>
              <a:cxn ang="0">
                <a:pos x="198" y="364"/>
              </a:cxn>
              <a:cxn ang="0">
                <a:pos x="252" y="392"/>
              </a:cxn>
              <a:cxn ang="0">
                <a:pos x="363" y="401"/>
              </a:cxn>
              <a:cxn ang="0">
                <a:pos x="364" y="246"/>
              </a:cxn>
              <a:cxn ang="0">
                <a:pos x="384" y="199"/>
              </a:cxn>
              <a:cxn ang="0">
                <a:pos x="417" y="196"/>
              </a:cxn>
              <a:cxn ang="0">
                <a:pos x="408" y="157"/>
              </a:cxn>
              <a:cxn ang="0">
                <a:pos x="372" y="159"/>
              </a:cxn>
              <a:cxn ang="0">
                <a:pos x="367" y="125"/>
              </a:cxn>
              <a:cxn ang="0">
                <a:pos x="365" y="9"/>
              </a:cxn>
              <a:cxn ang="0">
                <a:pos x="157" y="17"/>
              </a:cxn>
            </a:cxnLst>
            <a:rect l="0" t="0" r="r" b="b"/>
            <a:pathLst>
              <a:path w="422" h="406">
                <a:moveTo>
                  <a:pt x="157" y="17"/>
                </a:moveTo>
                <a:cubicBezTo>
                  <a:pt x="147" y="27"/>
                  <a:pt x="186" y="42"/>
                  <a:pt x="182" y="55"/>
                </a:cubicBezTo>
                <a:cubicBezTo>
                  <a:pt x="178" y="68"/>
                  <a:pt x="154" y="66"/>
                  <a:pt x="133" y="64"/>
                </a:cubicBezTo>
                <a:cubicBezTo>
                  <a:pt x="113" y="63"/>
                  <a:pt x="104" y="56"/>
                  <a:pt x="105" y="45"/>
                </a:cubicBezTo>
                <a:cubicBezTo>
                  <a:pt x="105" y="34"/>
                  <a:pt x="123" y="25"/>
                  <a:pt x="112" y="19"/>
                </a:cubicBezTo>
                <a:cubicBezTo>
                  <a:pt x="86" y="5"/>
                  <a:pt x="22" y="10"/>
                  <a:pt x="11" y="12"/>
                </a:cubicBezTo>
                <a:cubicBezTo>
                  <a:pt x="23" y="73"/>
                  <a:pt x="15" y="141"/>
                  <a:pt x="13" y="162"/>
                </a:cubicBezTo>
                <a:cubicBezTo>
                  <a:pt x="11" y="182"/>
                  <a:pt x="6" y="219"/>
                  <a:pt x="9" y="235"/>
                </a:cubicBezTo>
                <a:cubicBezTo>
                  <a:pt x="11" y="252"/>
                  <a:pt x="21" y="258"/>
                  <a:pt x="33" y="256"/>
                </a:cubicBezTo>
                <a:cubicBezTo>
                  <a:pt x="44" y="253"/>
                  <a:pt x="59" y="241"/>
                  <a:pt x="67" y="248"/>
                </a:cubicBezTo>
                <a:cubicBezTo>
                  <a:pt x="74" y="254"/>
                  <a:pt x="67" y="270"/>
                  <a:pt x="62" y="285"/>
                </a:cubicBezTo>
                <a:cubicBezTo>
                  <a:pt x="57" y="299"/>
                  <a:pt x="43" y="316"/>
                  <a:pt x="34" y="316"/>
                </a:cubicBezTo>
                <a:cubicBezTo>
                  <a:pt x="24" y="316"/>
                  <a:pt x="20" y="305"/>
                  <a:pt x="18" y="299"/>
                </a:cubicBezTo>
                <a:cubicBezTo>
                  <a:pt x="16" y="292"/>
                  <a:pt x="10" y="292"/>
                  <a:pt x="5" y="299"/>
                </a:cubicBezTo>
                <a:cubicBezTo>
                  <a:pt x="0" y="306"/>
                  <a:pt x="8" y="384"/>
                  <a:pt x="12" y="399"/>
                </a:cubicBezTo>
                <a:cubicBezTo>
                  <a:pt x="32" y="391"/>
                  <a:pt x="53" y="381"/>
                  <a:pt x="85" y="392"/>
                </a:cubicBezTo>
                <a:cubicBezTo>
                  <a:pt x="110" y="400"/>
                  <a:pt x="156" y="390"/>
                  <a:pt x="145" y="368"/>
                </a:cubicBezTo>
                <a:cubicBezTo>
                  <a:pt x="137" y="351"/>
                  <a:pt x="138" y="341"/>
                  <a:pt x="146" y="337"/>
                </a:cubicBezTo>
                <a:cubicBezTo>
                  <a:pt x="154" y="333"/>
                  <a:pt x="192" y="329"/>
                  <a:pt x="201" y="334"/>
                </a:cubicBezTo>
                <a:cubicBezTo>
                  <a:pt x="209" y="340"/>
                  <a:pt x="204" y="356"/>
                  <a:pt x="198" y="364"/>
                </a:cubicBezTo>
                <a:cubicBezTo>
                  <a:pt x="189" y="374"/>
                  <a:pt x="217" y="387"/>
                  <a:pt x="252" y="392"/>
                </a:cubicBezTo>
                <a:cubicBezTo>
                  <a:pt x="303" y="400"/>
                  <a:pt x="337" y="406"/>
                  <a:pt x="363" y="401"/>
                </a:cubicBezTo>
                <a:cubicBezTo>
                  <a:pt x="343" y="320"/>
                  <a:pt x="363" y="270"/>
                  <a:pt x="364" y="246"/>
                </a:cubicBezTo>
                <a:cubicBezTo>
                  <a:pt x="365" y="215"/>
                  <a:pt x="372" y="187"/>
                  <a:pt x="384" y="199"/>
                </a:cubicBezTo>
                <a:cubicBezTo>
                  <a:pt x="401" y="214"/>
                  <a:pt x="412" y="211"/>
                  <a:pt x="417" y="196"/>
                </a:cubicBezTo>
                <a:cubicBezTo>
                  <a:pt x="422" y="181"/>
                  <a:pt x="416" y="163"/>
                  <a:pt x="408" y="157"/>
                </a:cubicBezTo>
                <a:cubicBezTo>
                  <a:pt x="400" y="151"/>
                  <a:pt x="384" y="166"/>
                  <a:pt x="372" y="159"/>
                </a:cubicBezTo>
                <a:cubicBezTo>
                  <a:pt x="360" y="153"/>
                  <a:pt x="362" y="142"/>
                  <a:pt x="367" y="125"/>
                </a:cubicBezTo>
                <a:cubicBezTo>
                  <a:pt x="380" y="71"/>
                  <a:pt x="368" y="39"/>
                  <a:pt x="365" y="9"/>
                </a:cubicBezTo>
                <a:cubicBezTo>
                  <a:pt x="300" y="0"/>
                  <a:pt x="167" y="7"/>
                  <a:pt x="157" y="1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0" name="Freeform 7"/>
          <p:cNvSpPr>
            <a:spLocks/>
          </p:cNvSpPr>
          <p:nvPr/>
        </p:nvSpPr>
        <p:spPr bwMode="auto">
          <a:xfrm>
            <a:off x="2035887" y="1571612"/>
            <a:ext cx="1142342" cy="1812427"/>
          </a:xfrm>
          <a:custGeom>
            <a:avLst/>
            <a:gdLst/>
            <a:ahLst/>
            <a:cxnLst>
              <a:cxn ang="0">
                <a:pos x="56" y="87"/>
              </a:cxn>
              <a:cxn ang="0">
                <a:pos x="34" y="127"/>
              </a:cxn>
              <a:cxn ang="0">
                <a:pos x="7" y="175"/>
              </a:cxn>
              <a:cxn ang="0">
                <a:pos x="39" y="185"/>
              </a:cxn>
              <a:cxn ang="0">
                <a:pos x="57" y="207"/>
              </a:cxn>
              <a:cxn ang="0">
                <a:pos x="52" y="393"/>
              </a:cxn>
              <a:cxn ang="0">
                <a:pos x="153" y="400"/>
              </a:cxn>
              <a:cxn ang="0">
                <a:pos x="146" y="426"/>
              </a:cxn>
              <a:cxn ang="0">
                <a:pos x="174" y="445"/>
              </a:cxn>
              <a:cxn ang="0">
                <a:pos x="223" y="436"/>
              </a:cxn>
              <a:cxn ang="0">
                <a:pos x="198" y="398"/>
              </a:cxn>
              <a:cxn ang="0">
                <a:pos x="406" y="390"/>
              </a:cxn>
              <a:cxn ang="0">
                <a:pos x="400" y="286"/>
              </a:cxn>
              <a:cxn ang="0">
                <a:pos x="372" y="259"/>
              </a:cxn>
              <a:cxn ang="0">
                <a:pos x="366" y="198"/>
              </a:cxn>
              <a:cxn ang="0">
                <a:pos x="388" y="211"/>
              </a:cxn>
              <a:cxn ang="0">
                <a:pos x="400" y="218"/>
              </a:cxn>
              <a:cxn ang="0">
                <a:pos x="401" y="57"/>
              </a:cxn>
              <a:cxn ang="0">
                <a:pos x="399" y="0"/>
              </a:cxn>
              <a:cxn ang="0">
                <a:pos x="43" y="0"/>
              </a:cxn>
              <a:cxn ang="0">
                <a:pos x="56" y="87"/>
              </a:cxn>
            </a:cxnLst>
            <a:rect l="0" t="0" r="r" b="b"/>
            <a:pathLst>
              <a:path w="409" h="449">
                <a:moveTo>
                  <a:pt x="56" y="87"/>
                </a:moveTo>
                <a:cubicBezTo>
                  <a:pt x="53" y="100"/>
                  <a:pt x="48" y="122"/>
                  <a:pt x="34" y="127"/>
                </a:cubicBezTo>
                <a:cubicBezTo>
                  <a:pt x="15" y="133"/>
                  <a:pt x="0" y="153"/>
                  <a:pt x="7" y="175"/>
                </a:cubicBezTo>
                <a:cubicBezTo>
                  <a:pt x="14" y="194"/>
                  <a:pt x="31" y="195"/>
                  <a:pt x="39" y="185"/>
                </a:cubicBezTo>
                <a:cubicBezTo>
                  <a:pt x="60" y="159"/>
                  <a:pt x="66" y="177"/>
                  <a:pt x="57" y="207"/>
                </a:cubicBezTo>
                <a:cubicBezTo>
                  <a:pt x="32" y="287"/>
                  <a:pt x="44" y="341"/>
                  <a:pt x="52" y="393"/>
                </a:cubicBezTo>
                <a:cubicBezTo>
                  <a:pt x="63" y="391"/>
                  <a:pt x="127" y="386"/>
                  <a:pt x="153" y="400"/>
                </a:cubicBezTo>
                <a:cubicBezTo>
                  <a:pt x="164" y="406"/>
                  <a:pt x="146" y="415"/>
                  <a:pt x="146" y="426"/>
                </a:cubicBezTo>
                <a:cubicBezTo>
                  <a:pt x="145" y="437"/>
                  <a:pt x="154" y="444"/>
                  <a:pt x="174" y="445"/>
                </a:cubicBezTo>
                <a:cubicBezTo>
                  <a:pt x="195" y="447"/>
                  <a:pt x="219" y="449"/>
                  <a:pt x="223" y="436"/>
                </a:cubicBezTo>
                <a:cubicBezTo>
                  <a:pt x="227" y="423"/>
                  <a:pt x="188" y="408"/>
                  <a:pt x="198" y="398"/>
                </a:cubicBezTo>
                <a:cubicBezTo>
                  <a:pt x="208" y="388"/>
                  <a:pt x="341" y="381"/>
                  <a:pt x="406" y="390"/>
                </a:cubicBezTo>
                <a:cubicBezTo>
                  <a:pt x="399" y="342"/>
                  <a:pt x="405" y="311"/>
                  <a:pt x="400" y="286"/>
                </a:cubicBezTo>
                <a:cubicBezTo>
                  <a:pt x="397" y="274"/>
                  <a:pt x="384" y="254"/>
                  <a:pt x="372" y="259"/>
                </a:cubicBezTo>
                <a:cubicBezTo>
                  <a:pt x="342" y="272"/>
                  <a:pt x="348" y="211"/>
                  <a:pt x="366" y="198"/>
                </a:cubicBezTo>
                <a:cubicBezTo>
                  <a:pt x="384" y="186"/>
                  <a:pt x="388" y="202"/>
                  <a:pt x="388" y="211"/>
                </a:cubicBezTo>
                <a:cubicBezTo>
                  <a:pt x="388" y="220"/>
                  <a:pt x="393" y="223"/>
                  <a:pt x="400" y="218"/>
                </a:cubicBezTo>
                <a:cubicBezTo>
                  <a:pt x="406" y="212"/>
                  <a:pt x="409" y="111"/>
                  <a:pt x="401" y="57"/>
                </a:cubicBezTo>
                <a:cubicBezTo>
                  <a:pt x="399" y="43"/>
                  <a:pt x="398" y="22"/>
                  <a:pt x="399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54" y="29"/>
                  <a:pt x="62" y="63"/>
                  <a:pt x="56" y="8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1" name="Freeform 14"/>
          <p:cNvSpPr>
            <a:spLocks/>
          </p:cNvSpPr>
          <p:nvPr/>
        </p:nvSpPr>
        <p:spPr bwMode="auto">
          <a:xfrm>
            <a:off x="3108531" y="2864249"/>
            <a:ext cx="1034841" cy="2082582"/>
          </a:xfrm>
          <a:custGeom>
            <a:avLst/>
            <a:gdLst/>
            <a:ahLst/>
            <a:cxnLst>
              <a:cxn ang="0">
                <a:pos x="222" y="65"/>
              </a:cxn>
              <a:cxn ang="0">
                <a:pos x="204" y="33"/>
              </a:cxn>
              <a:cxn ang="0">
                <a:pos x="179" y="6"/>
              </a:cxn>
              <a:cxn ang="0">
                <a:pos x="130" y="16"/>
              </a:cxn>
              <a:cxn ang="0">
                <a:pos x="157" y="43"/>
              </a:cxn>
              <a:cxn ang="0">
                <a:pos x="119" y="71"/>
              </a:cxn>
              <a:cxn ang="0">
                <a:pos x="22" y="70"/>
              </a:cxn>
              <a:cxn ang="0">
                <a:pos x="24" y="186"/>
              </a:cxn>
              <a:cxn ang="0">
                <a:pos x="29" y="220"/>
              </a:cxn>
              <a:cxn ang="0">
                <a:pos x="65" y="218"/>
              </a:cxn>
              <a:cxn ang="0">
                <a:pos x="74" y="257"/>
              </a:cxn>
              <a:cxn ang="0">
                <a:pos x="41" y="260"/>
              </a:cxn>
              <a:cxn ang="0">
                <a:pos x="21" y="307"/>
              </a:cxn>
              <a:cxn ang="0">
                <a:pos x="20" y="462"/>
              </a:cxn>
              <a:cxn ang="0">
                <a:pos x="119" y="466"/>
              </a:cxn>
              <a:cxn ang="0">
                <a:pos x="111" y="493"/>
              </a:cxn>
              <a:cxn ang="0">
                <a:pos x="140" y="512"/>
              </a:cxn>
              <a:cxn ang="0">
                <a:pos x="189" y="503"/>
              </a:cxn>
              <a:cxn ang="0">
                <a:pos x="163" y="465"/>
              </a:cxn>
              <a:cxn ang="0">
                <a:pos x="371" y="472"/>
              </a:cxn>
              <a:cxn ang="0">
                <a:pos x="371" y="58"/>
              </a:cxn>
              <a:cxn ang="0">
                <a:pos x="222" y="65"/>
              </a:cxn>
            </a:cxnLst>
            <a:rect l="0" t="0" r="r" b="b"/>
            <a:pathLst>
              <a:path w="371" h="516">
                <a:moveTo>
                  <a:pt x="222" y="65"/>
                </a:moveTo>
                <a:cubicBezTo>
                  <a:pt x="205" y="60"/>
                  <a:pt x="194" y="50"/>
                  <a:pt x="204" y="33"/>
                </a:cubicBezTo>
                <a:cubicBezTo>
                  <a:pt x="213" y="16"/>
                  <a:pt x="194" y="11"/>
                  <a:pt x="179" y="6"/>
                </a:cubicBezTo>
                <a:cubicBezTo>
                  <a:pt x="163" y="1"/>
                  <a:pt x="132" y="0"/>
                  <a:pt x="130" y="16"/>
                </a:cubicBezTo>
                <a:cubicBezTo>
                  <a:pt x="128" y="31"/>
                  <a:pt x="150" y="36"/>
                  <a:pt x="157" y="43"/>
                </a:cubicBezTo>
                <a:cubicBezTo>
                  <a:pt x="164" y="50"/>
                  <a:pt x="148" y="65"/>
                  <a:pt x="119" y="71"/>
                </a:cubicBezTo>
                <a:cubicBezTo>
                  <a:pt x="95" y="76"/>
                  <a:pt x="65" y="76"/>
                  <a:pt x="22" y="70"/>
                </a:cubicBezTo>
                <a:cubicBezTo>
                  <a:pt x="25" y="100"/>
                  <a:pt x="37" y="132"/>
                  <a:pt x="24" y="186"/>
                </a:cubicBezTo>
                <a:cubicBezTo>
                  <a:pt x="19" y="203"/>
                  <a:pt x="17" y="214"/>
                  <a:pt x="29" y="220"/>
                </a:cubicBezTo>
                <a:cubicBezTo>
                  <a:pt x="41" y="227"/>
                  <a:pt x="57" y="212"/>
                  <a:pt x="65" y="218"/>
                </a:cubicBezTo>
                <a:cubicBezTo>
                  <a:pt x="73" y="224"/>
                  <a:pt x="79" y="242"/>
                  <a:pt x="74" y="257"/>
                </a:cubicBezTo>
                <a:cubicBezTo>
                  <a:pt x="69" y="272"/>
                  <a:pt x="58" y="275"/>
                  <a:pt x="41" y="260"/>
                </a:cubicBezTo>
                <a:cubicBezTo>
                  <a:pt x="29" y="248"/>
                  <a:pt x="22" y="276"/>
                  <a:pt x="21" y="307"/>
                </a:cubicBezTo>
                <a:cubicBezTo>
                  <a:pt x="20" y="331"/>
                  <a:pt x="0" y="381"/>
                  <a:pt x="20" y="462"/>
                </a:cubicBezTo>
                <a:cubicBezTo>
                  <a:pt x="31" y="459"/>
                  <a:pt x="93" y="453"/>
                  <a:pt x="119" y="466"/>
                </a:cubicBezTo>
                <a:cubicBezTo>
                  <a:pt x="130" y="472"/>
                  <a:pt x="112" y="482"/>
                  <a:pt x="111" y="493"/>
                </a:cubicBezTo>
                <a:cubicBezTo>
                  <a:pt x="111" y="504"/>
                  <a:pt x="119" y="511"/>
                  <a:pt x="140" y="512"/>
                </a:cubicBezTo>
                <a:cubicBezTo>
                  <a:pt x="160" y="513"/>
                  <a:pt x="184" y="516"/>
                  <a:pt x="189" y="503"/>
                </a:cubicBezTo>
                <a:cubicBezTo>
                  <a:pt x="193" y="489"/>
                  <a:pt x="152" y="474"/>
                  <a:pt x="163" y="465"/>
                </a:cubicBezTo>
                <a:cubicBezTo>
                  <a:pt x="192" y="443"/>
                  <a:pt x="304" y="454"/>
                  <a:pt x="371" y="472"/>
                </a:cubicBezTo>
                <a:cubicBezTo>
                  <a:pt x="371" y="58"/>
                  <a:pt x="371" y="58"/>
                  <a:pt x="371" y="58"/>
                </a:cubicBezTo>
                <a:cubicBezTo>
                  <a:pt x="308" y="53"/>
                  <a:pt x="235" y="69"/>
                  <a:pt x="222" y="65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" name="Рамка 29"/>
          <p:cNvSpPr/>
          <p:nvPr/>
        </p:nvSpPr>
        <p:spPr>
          <a:xfrm>
            <a:off x="162300" y="1428736"/>
            <a:ext cx="3996000" cy="5041701"/>
          </a:xfrm>
          <a:prstGeom prst="frame">
            <a:avLst>
              <a:gd name="adj1" fmla="val 3909"/>
            </a:avLst>
          </a:prstGeom>
          <a:solidFill>
            <a:srgbClr val="A47D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10" grpId="0" animBg="1"/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285720" y="1428736"/>
            <a:ext cx="3888000" cy="48577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 useBgFill="1">
        <p:nvSpPr>
          <p:cNvPr id="17" name="Freeform 6"/>
          <p:cNvSpPr>
            <a:spLocks/>
          </p:cNvSpPr>
          <p:nvPr/>
        </p:nvSpPr>
        <p:spPr bwMode="auto">
          <a:xfrm>
            <a:off x="214283" y="1571612"/>
            <a:ext cx="1180145" cy="1595278"/>
          </a:xfrm>
          <a:custGeom>
            <a:avLst/>
            <a:gdLst/>
            <a:ahLst/>
            <a:cxnLst>
              <a:cxn ang="0">
                <a:pos x="108" y="381"/>
              </a:cxn>
              <a:cxn ang="0">
                <a:pos x="90" y="344"/>
              </a:cxn>
              <a:cxn ang="0">
                <a:pos x="148" y="341"/>
              </a:cxn>
              <a:cxn ang="0">
                <a:pos x="165" y="361"/>
              </a:cxn>
              <a:cxn ang="0">
                <a:pos x="149" y="382"/>
              </a:cxn>
              <a:cxn ang="0">
                <a:pos x="160" y="392"/>
              </a:cxn>
              <a:cxn ang="0">
                <a:pos x="353" y="395"/>
              </a:cxn>
              <a:cxn ang="0">
                <a:pos x="352" y="286"/>
              </a:cxn>
              <a:cxn ang="0">
                <a:pos x="382" y="294"/>
              </a:cxn>
              <a:cxn ang="0">
                <a:pos x="409" y="272"/>
              </a:cxn>
              <a:cxn ang="0">
                <a:pos x="416" y="230"/>
              </a:cxn>
              <a:cxn ang="0">
                <a:pos x="387" y="235"/>
              </a:cxn>
              <a:cxn ang="0">
                <a:pos x="356" y="225"/>
              </a:cxn>
              <a:cxn ang="0">
                <a:pos x="355" y="154"/>
              </a:cxn>
              <a:cxn ang="0">
                <a:pos x="351" y="0"/>
              </a:cxn>
              <a:cxn ang="0">
                <a:pos x="0" y="0"/>
              </a:cxn>
              <a:cxn ang="0">
                <a:pos x="0" y="390"/>
              </a:cxn>
              <a:cxn ang="0">
                <a:pos x="108" y="381"/>
              </a:cxn>
            </a:cxnLst>
            <a:rect l="0" t="0" r="r" b="b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31" name="Загнутый угол 30"/>
          <p:cNvSpPr/>
          <p:nvPr/>
        </p:nvSpPr>
        <p:spPr>
          <a:xfrm>
            <a:off x="4572000" y="1428736"/>
            <a:ext cx="4357718" cy="1928826"/>
          </a:xfrm>
          <a:prstGeom prst="foldedCorner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C898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rgbClr val="003300"/>
              </a:solidFill>
              <a:latin typeface="Cambria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Cambria" pitchFamily="18" charset="0"/>
              </a:rPr>
              <a:t>Химический элемент, в атомах которого распределение электронов по слоям 2, 8, 8, 1, относится к … </a:t>
            </a:r>
            <a:endParaRPr lang="ru-RU" sz="2400" b="1" dirty="0">
              <a:solidFill>
                <a:srgbClr val="003300"/>
              </a:solidFill>
              <a:latin typeface="Cambria" pitchFamily="18" charset="0"/>
            </a:endParaRPr>
          </a:p>
        </p:txBody>
      </p:sp>
      <p:sp>
        <p:nvSpPr>
          <p:cNvPr id="32" name="Блок-схема: перфолента 31">
            <a:hlinkClick r:id="rId4" action="ppaction://hlinksldjump"/>
          </p:cNvPr>
          <p:cNvSpPr/>
          <p:nvPr/>
        </p:nvSpPr>
        <p:spPr>
          <a:xfrm>
            <a:off x="4572000" y="3714752"/>
            <a:ext cx="4286280" cy="1000132"/>
          </a:xfrm>
          <a:prstGeom prst="flowChartPunchedTape">
            <a:avLst/>
          </a:prstGeom>
          <a:solidFill>
            <a:srgbClr val="C89800">
              <a:alpha val="45098"/>
            </a:srgbClr>
          </a:solidFill>
          <a:ln w="12700">
            <a:solidFill>
              <a:schemeClr val="bg2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р</a:t>
            </a:r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</a:t>
            </a: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-</a:t>
            </a:r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</a:t>
            </a: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элементам</a:t>
            </a:r>
            <a:endParaRPr lang="ru-RU" sz="2800" b="1" dirty="0">
              <a:solidFill>
                <a:schemeClr val="bg2">
                  <a:lumMod val="10000"/>
                </a:schemeClr>
              </a:solidFill>
              <a:latin typeface="Cambria" pitchFamily="18" charset="0"/>
            </a:endParaRPr>
          </a:p>
        </p:txBody>
      </p:sp>
      <p:sp>
        <p:nvSpPr>
          <p:cNvPr id="33" name="Блок-схема: перфолента 32"/>
          <p:cNvSpPr/>
          <p:nvPr/>
        </p:nvSpPr>
        <p:spPr>
          <a:xfrm>
            <a:off x="4572000" y="5000636"/>
            <a:ext cx="4286280" cy="1000132"/>
          </a:xfrm>
          <a:prstGeom prst="flowChartPunchedTape">
            <a:avLst/>
          </a:prstGeom>
          <a:solidFill>
            <a:srgbClr val="C89800">
              <a:alpha val="45098"/>
            </a:srgbClr>
          </a:solidFill>
          <a:ln w="12700">
            <a:solidFill>
              <a:schemeClr val="bg2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s</a:t>
            </a: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-</a:t>
            </a:r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</a:t>
            </a: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элементам</a:t>
            </a:r>
            <a:endParaRPr lang="ru-RU" sz="2800" b="1" dirty="0">
              <a:solidFill>
                <a:schemeClr val="bg2">
                  <a:lumMod val="10000"/>
                </a:schemeClr>
              </a:solidFill>
              <a:latin typeface="Cambria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71472" y="642918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504D">
                    <a:lumMod val="50000"/>
                  </a:srgbClr>
                </a:solidFill>
                <a:latin typeface="Cambria" pitchFamily="18" charset="0"/>
              </a:rPr>
              <a:t>Выберите один ответ из предложенных вариантов</a:t>
            </a:r>
            <a:endParaRPr lang="ru-RU" sz="2400" b="1" dirty="0">
              <a:solidFill>
                <a:srgbClr val="C0504D">
                  <a:lumMod val="50000"/>
                </a:srgbClr>
              </a:solidFill>
              <a:latin typeface="Cambria" pitchFamily="18" charset="0"/>
            </a:endParaRPr>
          </a:p>
        </p:txBody>
      </p:sp>
      <p:sp useBgFill="1">
        <p:nvSpPr>
          <p:cNvPr id="9" name="Freeform 12"/>
          <p:cNvSpPr>
            <a:spLocks/>
          </p:cNvSpPr>
          <p:nvPr/>
        </p:nvSpPr>
        <p:spPr bwMode="auto">
          <a:xfrm>
            <a:off x="3139245" y="4652738"/>
            <a:ext cx="1004127" cy="1655122"/>
          </a:xfrm>
          <a:custGeom>
            <a:avLst/>
            <a:gdLst/>
            <a:ahLst/>
            <a:cxnLst>
              <a:cxn ang="0">
                <a:pos x="152" y="22"/>
              </a:cxn>
              <a:cxn ang="0">
                <a:pos x="178" y="60"/>
              </a:cxn>
              <a:cxn ang="0">
                <a:pos x="129" y="69"/>
              </a:cxn>
              <a:cxn ang="0">
                <a:pos x="100" y="50"/>
              </a:cxn>
              <a:cxn ang="0">
                <a:pos x="108" y="23"/>
              </a:cxn>
              <a:cxn ang="0">
                <a:pos x="9" y="19"/>
              </a:cxn>
              <a:cxn ang="0">
                <a:pos x="9" y="154"/>
              </a:cxn>
              <a:cxn ang="0">
                <a:pos x="26" y="236"/>
              </a:cxn>
              <a:cxn ang="0">
                <a:pos x="49" y="209"/>
              </a:cxn>
              <a:cxn ang="0">
                <a:pos x="64" y="250"/>
              </a:cxn>
              <a:cxn ang="0">
                <a:pos x="47" y="284"/>
              </a:cxn>
              <a:cxn ang="0">
                <a:pos x="24" y="277"/>
              </a:cxn>
              <a:cxn ang="0">
                <a:pos x="9" y="325"/>
              </a:cxn>
              <a:cxn ang="0">
                <a:pos x="10" y="410"/>
              </a:cxn>
              <a:cxn ang="0">
                <a:pos x="360" y="410"/>
              </a:cxn>
              <a:cxn ang="0">
                <a:pos x="360" y="29"/>
              </a:cxn>
              <a:cxn ang="0">
                <a:pos x="152" y="22"/>
              </a:cxn>
            </a:cxnLst>
            <a:rect l="0" t="0" r="r" b="b"/>
            <a:pathLst>
              <a:path w="360" h="410">
                <a:moveTo>
                  <a:pt x="152" y="22"/>
                </a:moveTo>
                <a:cubicBezTo>
                  <a:pt x="141" y="31"/>
                  <a:pt x="182" y="46"/>
                  <a:pt x="178" y="60"/>
                </a:cubicBezTo>
                <a:cubicBezTo>
                  <a:pt x="173" y="73"/>
                  <a:pt x="149" y="70"/>
                  <a:pt x="129" y="69"/>
                </a:cubicBezTo>
                <a:cubicBezTo>
                  <a:pt x="108" y="68"/>
                  <a:pt x="100" y="61"/>
                  <a:pt x="100" y="50"/>
                </a:cubicBezTo>
                <a:cubicBezTo>
                  <a:pt x="101" y="39"/>
                  <a:pt x="119" y="29"/>
                  <a:pt x="108" y="23"/>
                </a:cubicBezTo>
                <a:cubicBezTo>
                  <a:pt x="82" y="10"/>
                  <a:pt x="20" y="16"/>
                  <a:pt x="9" y="19"/>
                </a:cubicBezTo>
                <a:cubicBezTo>
                  <a:pt x="20" y="71"/>
                  <a:pt x="12" y="137"/>
                  <a:pt x="9" y="154"/>
                </a:cubicBezTo>
                <a:cubicBezTo>
                  <a:pt x="0" y="197"/>
                  <a:pt x="9" y="233"/>
                  <a:pt x="26" y="236"/>
                </a:cubicBezTo>
                <a:cubicBezTo>
                  <a:pt x="33" y="237"/>
                  <a:pt x="34" y="212"/>
                  <a:pt x="49" y="209"/>
                </a:cubicBezTo>
                <a:cubicBezTo>
                  <a:pt x="64" y="207"/>
                  <a:pt x="64" y="234"/>
                  <a:pt x="64" y="250"/>
                </a:cubicBezTo>
                <a:cubicBezTo>
                  <a:pt x="64" y="267"/>
                  <a:pt x="57" y="284"/>
                  <a:pt x="47" y="284"/>
                </a:cubicBezTo>
                <a:cubicBezTo>
                  <a:pt x="36" y="284"/>
                  <a:pt x="34" y="277"/>
                  <a:pt x="24" y="277"/>
                </a:cubicBezTo>
                <a:cubicBezTo>
                  <a:pt x="14" y="276"/>
                  <a:pt x="13" y="298"/>
                  <a:pt x="9" y="325"/>
                </a:cubicBezTo>
                <a:cubicBezTo>
                  <a:pt x="7" y="341"/>
                  <a:pt x="4" y="373"/>
                  <a:pt x="10" y="410"/>
                </a:cubicBezTo>
                <a:cubicBezTo>
                  <a:pt x="360" y="410"/>
                  <a:pt x="360" y="410"/>
                  <a:pt x="360" y="410"/>
                </a:cubicBezTo>
                <a:cubicBezTo>
                  <a:pt x="360" y="29"/>
                  <a:pt x="360" y="29"/>
                  <a:pt x="360" y="29"/>
                </a:cubicBezTo>
                <a:cubicBezTo>
                  <a:pt x="293" y="11"/>
                  <a:pt x="181" y="0"/>
                  <a:pt x="152" y="22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" name="Стрелка вправо 9">
            <a:hlinkClick r:id="" action="ppaction://hlinkshowjump?jump=nextslide"/>
          </p:cNvPr>
          <p:cNvSpPr/>
          <p:nvPr/>
        </p:nvSpPr>
        <p:spPr>
          <a:xfrm>
            <a:off x="7929586" y="6143644"/>
            <a:ext cx="928694" cy="428628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11" name="Freeform 11"/>
          <p:cNvSpPr>
            <a:spLocks/>
          </p:cNvSpPr>
          <p:nvPr/>
        </p:nvSpPr>
        <p:spPr bwMode="auto">
          <a:xfrm>
            <a:off x="1051843" y="3113885"/>
            <a:ext cx="1305364" cy="1894499"/>
          </a:xfrm>
          <a:custGeom>
            <a:avLst/>
            <a:gdLst/>
            <a:ahLst/>
            <a:cxnLst>
              <a:cxn ang="0">
                <a:pos x="399" y="298"/>
              </a:cxn>
              <a:cxn ang="0">
                <a:pos x="412" y="298"/>
              </a:cxn>
              <a:cxn ang="0">
                <a:pos x="428" y="315"/>
              </a:cxn>
              <a:cxn ang="0">
                <a:pos x="456" y="284"/>
              </a:cxn>
              <a:cxn ang="0">
                <a:pos x="461" y="247"/>
              </a:cxn>
              <a:cxn ang="0">
                <a:pos x="427" y="255"/>
              </a:cxn>
              <a:cxn ang="0">
                <a:pos x="403" y="234"/>
              </a:cxn>
              <a:cxn ang="0">
                <a:pos x="407" y="161"/>
              </a:cxn>
              <a:cxn ang="0">
                <a:pos x="405" y="11"/>
              </a:cxn>
              <a:cxn ang="0">
                <a:pos x="266" y="5"/>
              </a:cxn>
              <a:cxn ang="0">
                <a:pos x="222" y="24"/>
              </a:cxn>
              <a:cxn ang="0">
                <a:pos x="220" y="61"/>
              </a:cxn>
              <a:cxn ang="0">
                <a:pos x="171" y="54"/>
              </a:cxn>
              <a:cxn ang="0">
                <a:pos x="179" y="28"/>
              </a:cxn>
              <a:cxn ang="0">
                <a:pos x="156" y="15"/>
              </a:cxn>
              <a:cxn ang="0">
                <a:pos x="53" y="13"/>
              </a:cxn>
              <a:cxn ang="0">
                <a:pos x="52" y="192"/>
              </a:cxn>
              <a:cxn ang="0">
                <a:pos x="57" y="278"/>
              </a:cxn>
              <a:cxn ang="0">
                <a:pos x="40" y="287"/>
              </a:cxn>
              <a:cxn ang="0">
                <a:pos x="11" y="291"/>
              </a:cxn>
              <a:cxn ang="0">
                <a:pos x="17" y="340"/>
              </a:cxn>
              <a:cxn ang="0">
                <a:pos x="40" y="335"/>
              </a:cxn>
              <a:cxn ang="0">
                <a:pos x="58" y="326"/>
              </a:cxn>
              <a:cxn ang="0">
                <a:pos x="53" y="403"/>
              </a:cxn>
              <a:cxn ang="0">
                <a:pos x="185" y="398"/>
              </a:cxn>
              <a:cxn ang="0">
                <a:pos x="243" y="428"/>
              </a:cxn>
              <a:cxn ang="0">
                <a:pos x="258" y="465"/>
              </a:cxn>
              <a:cxn ang="0">
                <a:pos x="306" y="441"/>
              </a:cxn>
              <a:cxn ang="0">
                <a:pos x="286" y="418"/>
              </a:cxn>
              <a:cxn ang="0">
                <a:pos x="333" y="397"/>
              </a:cxn>
              <a:cxn ang="0">
                <a:pos x="406" y="398"/>
              </a:cxn>
              <a:cxn ang="0">
                <a:pos x="399" y="298"/>
              </a:cxn>
            </a:cxnLst>
            <a:rect l="0" t="0" r="r" b="b"/>
            <a:pathLst>
              <a:path w="468" h="469">
                <a:moveTo>
                  <a:pt x="399" y="298"/>
                </a:moveTo>
                <a:cubicBezTo>
                  <a:pt x="404" y="291"/>
                  <a:pt x="410" y="291"/>
                  <a:pt x="412" y="298"/>
                </a:cubicBezTo>
                <a:cubicBezTo>
                  <a:pt x="414" y="304"/>
                  <a:pt x="418" y="315"/>
                  <a:pt x="428" y="315"/>
                </a:cubicBezTo>
                <a:cubicBezTo>
                  <a:pt x="437" y="315"/>
                  <a:pt x="451" y="298"/>
                  <a:pt x="456" y="284"/>
                </a:cubicBezTo>
                <a:cubicBezTo>
                  <a:pt x="461" y="269"/>
                  <a:pt x="468" y="253"/>
                  <a:pt x="461" y="247"/>
                </a:cubicBezTo>
                <a:cubicBezTo>
                  <a:pt x="453" y="240"/>
                  <a:pt x="438" y="252"/>
                  <a:pt x="427" y="255"/>
                </a:cubicBezTo>
                <a:cubicBezTo>
                  <a:pt x="415" y="257"/>
                  <a:pt x="405" y="251"/>
                  <a:pt x="403" y="234"/>
                </a:cubicBezTo>
                <a:cubicBezTo>
                  <a:pt x="400" y="218"/>
                  <a:pt x="405" y="181"/>
                  <a:pt x="407" y="161"/>
                </a:cubicBezTo>
                <a:cubicBezTo>
                  <a:pt x="409" y="140"/>
                  <a:pt x="417" y="72"/>
                  <a:pt x="405" y="11"/>
                </a:cubicBezTo>
                <a:cubicBezTo>
                  <a:pt x="345" y="17"/>
                  <a:pt x="294" y="11"/>
                  <a:pt x="266" y="5"/>
                </a:cubicBezTo>
                <a:cubicBezTo>
                  <a:pt x="238" y="0"/>
                  <a:pt x="222" y="17"/>
                  <a:pt x="222" y="24"/>
                </a:cubicBezTo>
                <a:cubicBezTo>
                  <a:pt x="222" y="32"/>
                  <a:pt x="236" y="53"/>
                  <a:pt x="220" y="61"/>
                </a:cubicBezTo>
                <a:cubicBezTo>
                  <a:pt x="204" y="69"/>
                  <a:pt x="179" y="67"/>
                  <a:pt x="171" y="54"/>
                </a:cubicBezTo>
                <a:cubicBezTo>
                  <a:pt x="164" y="40"/>
                  <a:pt x="179" y="34"/>
                  <a:pt x="179" y="28"/>
                </a:cubicBezTo>
                <a:cubicBezTo>
                  <a:pt x="179" y="22"/>
                  <a:pt x="169" y="15"/>
                  <a:pt x="156" y="15"/>
                </a:cubicBezTo>
                <a:cubicBezTo>
                  <a:pt x="144" y="15"/>
                  <a:pt x="107" y="21"/>
                  <a:pt x="53" y="13"/>
                </a:cubicBezTo>
                <a:cubicBezTo>
                  <a:pt x="51" y="26"/>
                  <a:pt x="41" y="149"/>
                  <a:pt x="52" y="192"/>
                </a:cubicBezTo>
                <a:cubicBezTo>
                  <a:pt x="64" y="235"/>
                  <a:pt x="60" y="269"/>
                  <a:pt x="57" y="278"/>
                </a:cubicBezTo>
                <a:cubicBezTo>
                  <a:pt x="54" y="287"/>
                  <a:pt x="48" y="293"/>
                  <a:pt x="40" y="287"/>
                </a:cubicBezTo>
                <a:cubicBezTo>
                  <a:pt x="33" y="281"/>
                  <a:pt x="21" y="273"/>
                  <a:pt x="11" y="291"/>
                </a:cubicBezTo>
                <a:cubicBezTo>
                  <a:pt x="0" y="309"/>
                  <a:pt x="10" y="337"/>
                  <a:pt x="17" y="340"/>
                </a:cubicBezTo>
                <a:cubicBezTo>
                  <a:pt x="25" y="344"/>
                  <a:pt x="37" y="345"/>
                  <a:pt x="40" y="335"/>
                </a:cubicBezTo>
                <a:cubicBezTo>
                  <a:pt x="44" y="325"/>
                  <a:pt x="52" y="320"/>
                  <a:pt x="58" y="326"/>
                </a:cubicBezTo>
                <a:cubicBezTo>
                  <a:pt x="76" y="344"/>
                  <a:pt x="46" y="354"/>
                  <a:pt x="53" y="403"/>
                </a:cubicBezTo>
                <a:cubicBezTo>
                  <a:pt x="73" y="403"/>
                  <a:pt x="146" y="390"/>
                  <a:pt x="185" y="398"/>
                </a:cubicBezTo>
                <a:cubicBezTo>
                  <a:pt x="214" y="403"/>
                  <a:pt x="247" y="413"/>
                  <a:pt x="243" y="428"/>
                </a:cubicBezTo>
                <a:cubicBezTo>
                  <a:pt x="239" y="440"/>
                  <a:pt x="219" y="461"/>
                  <a:pt x="258" y="465"/>
                </a:cubicBezTo>
                <a:cubicBezTo>
                  <a:pt x="296" y="469"/>
                  <a:pt x="306" y="447"/>
                  <a:pt x="306" y="441"/>
                </a:cubicBezTo>
                <a:cubicBezTo>
                  <a:pt x="306" y="425"/>
                  <a:pt x="286" y="429"/>
                  <a:pt x="286" y="418"/>
                </a:cubicBezTo>
                <a:cubicBezTo>
                  <a:pt x="287" y="406"/>
                  <a:pt x="307" y="394"/>
                  <a:pt x="333" y="397"/>
                </a:cubicBezTo>
                <a:cubicBezTo>
                  <a:pt x="360" y="400"/>
                  <a:pt x="368" y="409"/>
                  <a:pt x="406" y="398"/>
                </a:cubicBezTo>
                <a:cubicBezTo>
                  <a:pt x="402" y="383"/>
                  <a:pt x="394" y="305"/>
                  <a:pt x="399" y="29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2" name="Freeform 9"/>
          <p:cNvSpPr>
            <a:spLocks/>
          </p:cNvSpPr>
          <p:nvPr/>
        </p:nvSpPr>
        <p:spPr bwMode="auto">
          <a:xfrm>
            <a:off x="2990398" y="1571612"/>
            <a:ext cx="1152974" cy="1598698"/>
          </a:xfrm>
          <a:custGeom>
            <a:avLst/>
            <a:gdLst/>
            <a:ahLst/>
            <a:cxnLst>
              <a:cxn ang="0">
                <a:pos x="59" y="57"/>
              </a:cxn>
              <a:cxn ang="0">
                <a:pos x="58" y="218"/>
              </a:cxn>
              <a:cxn ang="0">
                <a:pos x="46" y="211"/>
              </a:cxn>
              <a:cxn ang="0">
                <a:pos x="24" y="198"/>
              </a:cxn>
              <a:cxn ang="0">
                <a:pos x="30" y="259"/>
              </a:cxn>
              <a:cxn ang="0">
                <a:pos x="58" y="286"/>
              </a:cxn>
              <a:cxn ang="0">
                <a:pos x="64" y="390"/>
              </a:cxn>
              <a:cxn ang="0">
                <a:pos x="161" y="391"/>
              </a:cxn>
              <a:cxn ang="0">
                <a:pos x="199" y="363"/>
              </a:cxn>
              <a:cxn ang="0">
                <a:pos x="172" y="336"/>
              </a:cxn>
              <a:cxn ang="0">
                <a:pos x="221" y="326"/>
              </a:cxn>
              <a:cxn ang="0">
                <a:pos x="246" y="353"/>
              </a:cxn>
              <a:cxn ang="0">
                <a:pos x="264" y="385"/>
              </a:cxn>
              <a:cxn ang="0">
                <a:pos x="413" y="378"/>
              </a:cxn>
              <a:cxn ang="0">
                <a:pos x="413" y="0"/>
              </a:cxn>
              <a:cxn ang="0">
                <a:pos x="57" y="0"/>
              </a:cxn>
              <a:cxn ang="0">
                <a:pos x="59" y="57"/>
              </a:cxn>
            </a:cxnLst>
            <a:rect l="0" t="0" r="r" b="b"/>
            <a:pathLst>
              <a:path w="413" h="396">
                <a:moveTo>
                  <a:pt x="59" y="57"/>
                </a:moveTo>
                <a:cubicBezTo>
                  <a:pt x="67" y="111"/>
                  <a:pt x="64" y="212"/>
                  <a:pt x="58" y="218"/>
                </a:cubicBezTo>
                <a:cubicBezTo>
                  <a:pt x="51" y="223"/>
                  <a:pt x="46" y="220"/>
                  <a:pt x="46" y="211"/>
                </a:cubicBezTo>
                <a:cubicBezTo>
                  <a:pt x="46" y="202"/>
                  <a:pt x="42" y="186"/>
                  <a:pt x="24" y="198"/>
                </a:cubicBezTo>
                <a:cubicBezTo>
                  <a:pt x="6" y="211"/>
                  <a:pt x="0" y="272"/>
                  <a:pt x="30" y="259"/>
                </a:cubicBezTo>
                <a:cubicBezTo>
                  <a:pt x="42" y="254"/>
                  <a:pt x="55" y="274"/>
                  <a:pt x="58" y="286"/>
                </a:cubicBezTo>
                <a:cubicBezTo>
                  <a:pt x="63" y="311"/>
                  <a:pt x="57" y="342"/>
                  <a:pt x="64" y="390"/>
                </a:cubicBezTo>
                <a:cubicBezTo>
                  <a:pt x="107" y="396"/>
                  <a:pt x="137" y="396"/>
                  <a:pt x="161" y="391"/>
                </a:cubicBezTo>
                <a:cubicBezTo>
                  <a:pt x="190" y="385"/>
                  <a:pt x="206" y="370"/>
                  <a:pt x="199" y="363"/>
                </a:cubicBezTo>
                <a:cubicBezTo>
                  <a:pt x="192" y="356"/>
                  <a:pt x="170" y="351"/>
                  <a:pt x="172" y="336"/>
                </a:cubicBezTo>
                <a:cubicBezTo>
                  <a:pt x="174" y="320"/>
                  <a:pt x="205" y="321"/>
                  <a:pt x="221" y="326"/>
                </a:cubicBezTo>
                <a:cubicBezTo>
                  <a:pt x="236" y="331"/>
                  <a:pt x="255" y="336"/>
                  <a:pt x="246" y="353"/>
                </a:cubicBezTo>
                <a:cubicBezTo>
                  <a:pt x="236" y="370"/>
                  <a:pt x="247" y="380"/>
                  <a:pt x="264" y="385"/>
                </a:cubicBezTo>
                <a:cubicBezTo>
                  <a:pt x="277" y="389"/>
                  <a:pt x="350" y="373"/>
                  <a:pt x="413" y="378"/>
                </a:cubicBezTo>
                <a:cubicBezTo>
                  <a:pt x="413" y="0"/>
                  <a:pt x="413" y="0"/>
                  <a:pt x="413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6" y="22"/>
                  <a:pt x="57" y="43"/>
                  <a:pt x="59" y="5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3" name="Freeform 16"/>
          <p:cNvSpPr>
            <a:spLocks/>
          </p:cNvSpPr>
          <p:nvPr/>
        </p:nvSpPr>
        <p:spPr bwMode="auto">
          <a:xfrm>
            <a:off x="214283" y="4652738"/>
            <a:ext cx="1138798" cy="1655122"/>
          </a:xfrm>
          <a:custGeom>
            <a:avLst/>
            <a:gdLst/>
            <a:ahLst/>
            <a:cxnLst>
              <a:cxn ang="0">
                <a:pos x="370" y="236"/>
              </a:cxn>
              <a:cxn ang="0">
                <a:pos x="405" y="193"/>
              </a:cxn>
              <a:cxn ang="0">
                <a:pos x="383" y="157"/>
              </a:cxn>
              <a:cxn ang="0">
                <a:pos x="363" y="184"/>
              </a:cxn>
              <a:cxn ang="0">
                <a:pos x="342" y="142"/>
              </a:cxn>
              <a:cxn ang="0">
                <a:pos x="353" y="22"/>
              </a:cxn>
              <a:cxn ang="0">
                <a:pos x="166" y="18"/>
              </a:cxn>
              <a:cxn ang="0">
                <a:pos x="191" y="55"/>
              </a:cxn>
              <a:cxn ang="0">
                <a:pos x="142" y="65"/>
              </a:cxn>
              <a:cxn ang="0">
                <a:pos x="114" y="45"/>
              </a:cxn>
              <a:cxn ang="0">
                <a:pos x="121" y="19"/>
              </a:cxn>
              <a:cxn ang="0">
                <a:pos x="0" y="22"/>
              </a:cxn>
              <a:cxn ang="0">
                <a:pos x="0" y="410"/>
              </a:cxn>
              <a:cxn ang="0">
                <a:pos x="354" y="410"/>
              </a:cxn>
              <a:cxn ang="0">
                <a:pos x="341" y="264"/>
              </a:cxn>
              <a:cxn ang="0">
                <a:pos x="370" y="236"/>
              </a:cxn>
            </a:cxnLst>
            <a:rect l="0" t="0" r="r" b="b"/>
            <a:pathLst>
              <a:path w="408" h="410">
                <a:moveTo>
                  <a:pt x="370" y="236"/>
                </a:moveTo>
                <a:cubicBezTo>
                  <a:pt x="399" y="239"/>
                  <a:pt x="403" y="209"/>
                  <a:pt x="405" y="193"/>
                </a:cubicBezTo>
                <a:cubicBezTo>
                  <a:pt x="408" y="176"/>
                  <a:pt x="397" y="157"/>
                  <a:pt x="383" y="157"/>
                </a:cubicBezTo>
                <a:cubicBezTo>
                  <a:pt x="370" y="157"/>
                  <a:pt x="375" y="184"/>
                  <a:pt x="363" y="184"/>
                </a:cubicBezTo>
                <a:cubicBezTo>
                  <a:pt x="351" y="184"/>
                  <a:pt x="343" y="156"/>
                  <a:pt x="342" y="142"/>
                </a:cubicBezTo>
                <a:cubicBezTo>
                  <a:pt x="342" y="116"/>
                  <a:pt x="359" y="73"/>
                  <a:pt x="353" y="22"/>
                </a:cubicBezTo>
                <a:cubicBezTo>
                  <a:pt x="302" y="0"/>
                  <a:pt x="176" y="8"/>
                  <a:pt x="166" y="18"/>
                </a:cubicBezTo>
                <a:cubicBezTo>
                  <a:pt x="156" y="28"/>
                  <a:pt x="195" y="42"/>
                  <a:pt x="191" y="55"/>
                </a:cubicBezTo>
                <a:cubicBezTo>
                  <a:pt x="187" y="69"/>
                  <a:pt x="163" y="66"/>
                  <a:pt x="142" y="65"/>
                </a:cubicBezTo>
                <a:cubicBezTo>
                  <a:pt x="122" y="63"/>
                  <a:pt x="113" y="56"/>
                  <a:pt x="114" y="45"/>
                </a:cubicBezTo>
                <a:cubicBezTo>
                  <a:pt x="114" y="34"/>
                  <a:pt x="132" y="25"/>
                  <a:pt x="121" y="19"/>
                </a:cubicBezTo>
                <a:cubicBezTo>
                  <a:pt x="102" y="9"/>
                  <a:pt x="48" y="10"/>
                  <a:pt x="0" y="22"/>
                </a:cubicBezTo>
                <a:cubicBezTo>
                  <a:pt x="0" y="410"/>
                  <a:pt x="0" y="410"/>
                  <a:pt x="0" y="410"/>
                </a:cubicBezTo>
                <a:cubicBezTo>
                  <a:pt x="354" y="410"/>
                  <a:pt x="354" y="410"/>
                  <a:pt x="354" y="410"/>
                </a:cubicBezTo>
                <a:cubicBezTo>
                  <a:pt x="353" y="350"/>
                  <a:pt x="343" y="274"/>
                  <a:pt x="341" y="264"/>
                </a:cubicBezTo>
                <a:cubicBezTo>
                  <a:pt x="339" y="250"/>
                  <a:pt x="341" y="234"/>
                  <a:pt x="370" y="236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4" name="Freeform 17"/>
          <p:cNvSpPr>
            <a:spLocks/>
          </p:cNvSpPr>
          <p:nvPr/>
        </p:nvSpPr>
        <p:spPr bwMode="auto">
          <a:xfrm>
            <a:off x="214283" y="2896736"/>
            <a:ext cx="1049017" cy="2034706"/>
          </a:xfrm>
          <a:custGeom>
            <a:avLst/>
            <a:gdLst/>
            <a:ahLst/>
            <a:cxnLst>
              <a:cxn ang="0">
                <a:pos x="121" y="454"/>
              </a:cxn>
              <a:cxn ang="0">
                <a:pos x="114" y="480"/>
              </a:cxn>
              <a:cxn ang="0">
                <a:pos x="142" y="500"/>
              </a:cxn>
              <a:cxn ang="0">
                <a:pos x="191" y="490"/>
              </a:cxn>
              <a:cxn ang="0">
                <a:pos x="166" y="453"/>
              </a:cxn>
              <a:cxn ang="0">
                <a:pos x="353" y="457"/>
              </a:cxn>
              <a:cxn ang="0">
                <a:pos x="358" y="380"/>
              </a:cxn>
              <a:cxn ang="0">
                <a:pos x="340" y="389"/>
              </a:cxn>
              <a:cxn ang="0">
                <a:pos x="317" y="394"/>
              </a:cxn>
              <a:cxn ang="0">
                <a:pos x="311" y="345"/>
              </a:cxn>
              <a:cxn ang="0">
                <a:pos x="340" y="341"/>
              </a:cxn>
              <a:cxn ang="0">
                <a:pos x="357" y="332"/>
              </a:cxn>
              <a:cxn ang="0">
                <a:pos x="352" y="246"/>
              </a:cxn>
              <a:cxn ang="0">
                <a:pos x="353" y="67"/>
              </a:cxn>
              <a:cxn ang="0">
                <a:pos x="160" y="64"/>
              </a:cxn>
              <a:cxn ang="0">
                <a:pos x="149" y="54"/>
              </a:cxn>
              <a:cxn ang="0">
                <a:pos x="165" y="33"/>
              </a:cxn>
              <a:cxn ang="0">
                <a:pos x="148" y="13"/>
              </a:cxn>
              <a:cxn ang="0">
                <a:pos x="90" y="16"/>
              </a:cxn>
              <a:cxn ang="0">
                <a:pos x="108" y="53"/>
              </a:cxn>
              <a:cxn ang="0">
                <a:pos x="0" y="62"/>
              </a:cxn>
              <a:cxn ang="0">
                <a:pos x="0" y="457"/>
              </a:cxn>
              <a:cxn ang="0">
                <a:pos x="121" y="454"/>
              </a:cxn>
            </a:cxnLst>
            <a:rect l="0" t="0" r="r" b="b"/>
            <a:pathLst>
              <a:path w="376" h="504">
                <a:moveTo>
                  <a:pt x="121" y="454"/>
                </a:moveTo>
                <a:cubicBezTo>
                  <a:pt x="132" y="460"/>
                  <a:pt x="114" y="469"/>
                  <a:pt x="114" y="480"/>
                </a:cubicBezTo>
                <a:cubicBezTo>
                  <a:pt x="113" y="491"/>
                  <a:pt x="122" y="498"/>
                  <a:pt x="142" y="500"/>
                </a:cubicBezTo>
                <a:cubicBezTo>
                  <a:pt x="163" y="501"/>
                  <a:pt x="187" y="504"/>
                  <a:pt x="191" y="490"/>
                </a:cubicBezTo>
                <a:cubicBezTo>
                  <a:pt x="195" y="477"/>
                  <a:pt x="156" y="463"/>
                  <a:pt x="166" y="453"/>
                </a:cubicBezTo>
                <a:cubicBezTo>
                  <a:pt x="176" y="443"/>
                  <a:pt x="302" y="435"/>
                  <a:pt x="353" y="457"/>
                </a:cubicBezTo>
                <a:cubicBezTo>
                  <a:pt x="346" y="408"/>
                  <a:pt x="376" y="398"/>
                  <a:pt x="358" y="380"/>
                </a:cubicBezTo>
                <a:cubicBezTo>
                  <a:pt x="352" y="374"/>
                  <a:pt x="344" y="379"/>
                  <a:pt x="340" y="389"/>
                </a:cubicBezTo>
                <a:cubicBezTo>
                  <a:pt x="337" y="399"/>
                  <a:pt x="325" y="398"/>
                  <a:pt x="317" y="394"/>
                </a:cubicBezTo>
                <a:cubicBezTo>
                  <a:pt x="310" y="391"/>
                  <a:pt x="300" y="363"/>
                  <a:pt x="311" y="345"/>
                </a:cubicBezTo>
                <a:cubicBezTo>
                  <a:pt x="321" y="327"/>
                  <a:pt x="333" y="335"/>
                  <a:pt x="340" y="341"/>
                </a:cubicBezTo>
                <a:cubicBezTo>
                  <a:pt x="348" y="347"/>
                  <a:pt x="354" y="341"/>
                  <a:pt x="357" y="332"/>
                </a:cubicBezTo>
                <a:cubicBezTo>
                  <a:pt x="360" y="323"/>
                  <a:pt x="364" y="289"/>
                  <a:pt x="352" y="246"/>
                </a:cubicBezTo>
                <a:cubicBezTo>
                  <a:pt x="341" y="203"/>
                  <a:pt x="351" y="80"/>
                  <a:pt x="353" y="67"/>
                </a:cubicBezTo>
                <a:cubicBezTo>
                  <a:pt x="227" y="41"/>
                  <a:pt x="166" y="63"/>
                  <a:pt x="160" y="64"/>
                </a:cubicBezTo>
                <a:cubicBezTo>
                  <a:pt x="153" y="65"/>
                  <a:pt x="150" y="62"/>
                  <a:pt x="149" y="54"/>
                </a:cubicBezTo>
                <a:cubicBezTo>
                  <a:pt x="147" y="46"/>
                  <a:pt x="161" y="40"/>
                  <a:pt x="165" y="33"/>
                </a:cubicBezTo>
                <a:cubicBezTo>
                  <a:pt x="169" y="27"/>
                  <a:pt x="166" y="15"/>
                  <a:pt x="148" y="13"/>
                </a:cubicBezTo>
                <a:cubicBezTo>
                  <a:pt x="135" y="12"/>
                  <a:pt x="97" y="0"/>
                  <a:pt x="90" y="16"/>
                </a:cubicBezTo>
                <a:cubicBezTo>
                  <a:pt x="83" y="32"/>
                  <a:pt x="119" y="37"/>
                  <a:pt x="108" y="53"/>
                </a:cubicBezTo>
                <a:cubicBezTo>
                  <a:pt x="100" y="64"/>
                  <a:pt x="45" y="51"/>
                  <a:pt x="0" y="62"/>
                </a:cubicBezTo>
                <a:cubicBezTo>
                  <a:pt x="0" y="457"/>
                  <a:pt x="0" y="457"/>
                  <a:pt x="0" y="457"/>
                </a:cubicBezTo>
                <a:cubicBezTo>
                  <a:pt x="48" y="445"/>
                  <a:pt x="102" y="444"/>
                  <a:pt x="121" y="4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6" name="Freeform 13"/>
          <p:cNvSpPr>
            <a:spLocks/>
          </p:cNvSpPr>
          <p:nvPr/>
        </p:nvSpPr>
        <p:spPr bwMode="auto">
          <a:xfrm>
            <a:off x="2022893" y="4439009"/>
            <a:ext cx="1294733" cy="1868851"/>
          </a:xfrm>
          <a:custGeom>
            <a:avLst/>
            <a:gdLst/>
            <a:ahLst/>
            <a:cxnLst>
              <a:cxn ang="0">
                <a:pos x="409" y="378"/>
              </a:cxn>
              <a:cxn ang="0">
                <a:pos x="424" y="330"/>
              </a:cxn>
              <a:cxn ang="0">
                <a:pos x="447" y="337"/>
              </a:cxn>
              <a:cxn ang="0">
                <a:pos x="464" y="303"/>
              </a:cxn>
              <a:cxn ang="0">
                <a:pos x="449" y="262"/>
              </a:cxn>
              <a:cxn ang="0">
                <a:pos x="426" y="289"/>
              </a:cxn>
              <a:cxn ang="0">
                <a:pos x="409" y="207"/>
              </a:cxn>
              <a:cxn ang="0">
                <a:pos x="409" y="72"/>
              </a:cxn>
              <a:cxn ang="0">
                <a:pos x="298" y="63"/>
              </a:cxn>
              <a:cxn ang="0">
                <a:pos x="244" y="35"/>
              </a:cxn>
              <a:cxn ang="0">
                <a:pos x="247" y="5"/>
              </a:cxn>
              <a:cxn ang="0">
                <a:pos x="192" y="8"/>
              </a:cxn>
              <a:cxn ang="0">
                <a:pos x="191" y="39"/>
              </a:cxn>
              <a:cxn ang="0">
                <a:pos x="131" y="63"/>
              </a:cxn>
              <a:cxn ang="0">
                <a:pos x="58" y="70"/>
              </a:cxn>
              <a:cxn ang="0">
                <a:pos x="59" y="183"/>
              </a:cxn>
              <a:cxn ang="0">
                <a:pos x="47" y="255"/>
              </a:cxn>
              <a:cxn ang="0">
                <a:pos x="25" y="266"/>
              </a:cxn>
              <a:cxn ang="0">
                <a:pos x="2" y="282"/>
              </a:cxn>
              <a:cxn ang="0">
                <a:pos x="12" y="320"/>
              </a:cxn>
              <a:cxn ang="0">
                <a:pos x="41" y="310"/>
              </a:cxn>
              <a:cxn ang="0">
                <a:pos x="59" y="305"/>
              </a:cxn>
              <a:cxn ang="0">
                <a:pos x="54" y="383"/>
              </a:cxn>
              <a:cxn ang="0">
                <a:pos x="63" y="463"/>
              </a:cxn>
              <a:cxn ang="0">
                <a:pos x="410" y="463"/>
              </a:cxn>
              <a:cxn ang="0">
                <a:pos x="409" y="378"/>
              </a:cxn>
            </a:cxnLst>
            <a:rect l="0" t="0" r="r" b="b"/>
            <a:pathLst>
              <a:path w="464" h="463">
                <a:moveTo>
                  <a:pt x="409" y="378"/>
                </a:moveTo>
                <a:cubicBezTo>
                  <a:pt x="413" y="351"/>
                  <a:pt x="414" y="329"/>
                  <a:pt x="424" y="330"/>
                </a:cubicBezTo>
                <a:cubicBezTo>
                  <a:pt x="434" y="330"/>
                  <a:pt x="436" y="337"/>
                  <a:pt x="447" y="337"/>
                </a:cubicBezTo>
                <a:cubicBezTo>
                  <a:pt x="457" y="337"/>
                  <a:pt x="464" y="320"/>
                  <a:pt x="464" y="303"/>
                </a:cubicBezTo>
                <a:cubicBezTo>
                  <a:pt x="464" y="287"/>
                  <a:pt x="464" y="260"/>
                  <a:pt x="449" y="262"/>
                </a:cubicBezTo>
                <a:cubicBezTo>
                  <a:pt x="434" y="265"/>
                  <a:pt x="433" y="290"/>
                  <a:pt x="426" y="289"/>
                </a:cubicBezTo>
                <a:cubicBezTo>
                  <a:pt x="409" y="286"/>
                  <a:pt x="400" y="250"/>
                  <a:pt x="409" y="207"/>
                </a:cubicBezTo>
                <a:cubicBezTo>
                  <a:pt x="412" y="190"/>
                  <a:pt x="420" y="124"/>
                  <a:pt x="409" y="72"/>
                </a:cubicBezTo>
                <a:cubicBezTo>
                  <a:pt x="383" y="77"/>
                  <a:pt x="349" y="71"/>
                  <a:pt x="298" y="63"/>
                </a:cubicBezTo>
                <a:cubicBezTo>
                  <a:pt x="263" y="58"/>
                  <a:pt x="235" y="45"/>
                  <a:pt x="244" y="35"/>
                </a:cubicBezTo>
                <a:cubicBezTo>
                  <a:pt x="250" y="27"/>
                  <a:pt x="255" y="11"/>
                  <a:pt x="247" y="5"/>
                </a:cubicBezTo>
                <a:cubicBezTo>
                  <a:pt x="238" y="0"/>
                  <a:pt x="200" y="4"/>
                  <a:pt x="192" y="8"/>
                </a:cubicBezTo>
                <a:cubicBezTo>
                  <a:pt x="184" y="12"/>
                  <a:pt x="183" y="22"/>
                  <a:pt x="191" y="39"/>
                </a:cubicBezTo>
                <a:cubicBezTo>
                  <a:pt x="202" y="61"/>
                  <a:pt x="156" y="71"/>
                  <a:pt x="131" y="63"/>
                </a:cubicBezTo>
                <a:cubicBezTo>
                  <a:pt x="99" y="52"/>
                  <a:pt x="78" y="62"/>
                  <a:pt x="58" y="70"/>
                </a:cubicBezTo>
                <a:cubicBezTo>
                  <a:pt x="63" y="94"/>
                  <a:pt x="61" y="160"/>
                  <a:pt x="59" y="183"/>
                </a:cubicBezTo>
                <a:cubicBezTo>
                  <a:pt x="57" y="205"/>
                  <a:pt x="51" y="242"/>
                  <a:pt x="47" y="255"/>
                </a:cubicBezTo>
                <a:cubicBezTo>
                  <a:pt x="46" y="260"/>
                  <a:pt x="41" y="279"/>
                  <a:pt x="25" y="266"/>
                </a:cubicBezTo>
                <a:cubicBezTo>
                  <a:pt x="10" y="254"/>
                  <a:pt x="4" y="270"/>
                  <a:pt x="2" y="282"/>
                </a:cubicBezTo>
                <a:cubicBezTo>
                  <a:pt x="0" y="295"/>
                  <a:pt x="2" y="307"/>
                  <a:pt x="12" y="320"/>
                </a:cubicBezTo>
                <a:cubicBezTo>
                  <a:pt x="23" y="332"/>
                  <a:pt x="34" y="322"/>
                  <a:pt x="41" y="310"/>
                </a:cubicBezTo>
                <a:cubicBezTo>
                  <a:pt x="47" y="299"/>
                  <a:pt x="53" y="297"/>
                  <a:pt x="59" y="305"/>
                </a:cubicBezTo>
                <a:cubicBezTo>
                  <a:pt x="68" y="315"/>
                  <a:pt x="58" y="339"/>
                  <a:pt x="54" y="383"/>
                </a:cubicBezTo>
                <a:cubicBezTo>
                  <a:pt x="51" y="403"/>
                  <a:pt x="58" y="441"/>
                  <a:pt x="63" y="463"/>
                </a:cubicBezTo>
                <a:cubicBezTo>
                  <a:pt x="410" y="463"/>
                  <a:pt x="410" y="463"/>
                  <a:pt x="410" y="463"/>
                </a:cubicBezTo>
                <a:cubicBezTo>
                  <a:pt x="404" y="426"/>
                  <a:pt x="407" y="394"/>
                  <a:pt x="409" y="37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8" name="Freeform 8"/>
          <p:cNvSpPr>
            <a:spLocks/>
          </p:cNvSpPr>
          <p:nvPr/>
        </p:nvSpPr>
        <p:spPr bwMode="auto">
          <a:xfrm>
            <a:off x="1168794" y="1571612"/>
            <a:ext cx="1051380" cy="1820976"/>
          </a:xfrm>
          <a:custGeom>
            <a:avLst/>
            <a:gdLst/>
            <a:ahLst/>
            <a:cxnLst>
              <a:cxn ang="0">
                <a:pos x="13" y="154"/>
              </a:cxn>
              <a:cxn ang="0">
                <a:pos x="14" y="225"/>
              </a:cxn>
              <a:cxn ang="0">
                <a:pos x="45" y="235"/>
              </a:cxn>
              <a:cxn ang="0">
                <a:pos x="74" y="230"/>
              </a:cxn>
              <a:cxn ang="0">
                <a:pos x="67" y="272"/>
              </a:cxn>
              <a:cxn ang="0">
                <a:pos x="40" y="294"/>
              </a:cxn>
              <a:cxn ang="0">
                <a:pos x="10" y="286"/>
              </a:cxn>
              <a:cxn ang="0">
                <a:pos x="11" y="395"/>
              </a:cxn>
              <a:cxn ang="0">
                <a:pos x="114" y="397"/>
              </a:cxn>
              <a:cxn ang="0">
                <a:pos x="137" y="410"/>
              </a:cxn>
              <a:cxn ang="0">
                <a:pos x="129" y="436"/>
              </a:cxn>
              <a:cxn ang="0">
                <a:pos x="178" y="443"/>
              </a:cxn>
              <a:cxn ang="0">
                <a:pos x="180" y="406"/>
              </a:cxn>
              <a:cxn ang="0">
                <a:pos x="224" y="387"/>
              </a:cxn>
              <a:cxn ang="0">
                <a:pos x="363" y="393"/>
              </a:cxn>
              <a:cxn ang="0">
                <a:pos x="368" y="207"/>
              </a:cxn>
              <a:cxn ang="0">
                <a:pos x="350" y="185"/>
              </a:cxn>
              <a:cxn ang="0">
                <a:pos x="318" y="175"/>
              </a:cxn>
              <a:cxn ang="0">
                <a:pos x="345" y="127"/>
              </a:cxn>
              <a:cxn ang="0">
                <a:pos x="367" y="87"/>
              </a:cxn>
              <a:cxn ang="0">
                <a:pos x="354" y="0"/>
              </a:cxn>
              <a:cxn ang="0">
                <a:pos x="9" y="0"/>
              </a:cxn>
              <a:cxn ang="0">
                <a:pos x="13" y="154"/>
              </a:cxn>
            </a:cxnLst>
            <a:rect l="0" t="0" r="r" b="b"/>
            <a:pathLst>
              <a:path w="377" h="451">
                <a:moveTo>
                  <a:pt x="13" y="154"/>
                </a:moveTo>
                <a:cubicBezTo>
                  <a:pt x="8" y="187"/>
                  <a:pt x="8" y="213"/>
                  <a:pt x="14" y="225"/>
                </a:cubicBezTo>
                <a:cubicBezTo>
                  <a:pt x="23" y="242"/>
                  <a:pt x="36" y="243"/>
                  <a:pt x="45" y="235"/>
                </a:cubicBezTo>
                <a:cubicBezTo>
                  <a:pt x="59" y="222"/>
                  <a:pt x="68" y="222"/>
                  <a:pt x="74" y="230"/>
                </a:cubicBezTo>
                <a:cubicBezTo>
                  <a:pt x="81" y="238"/>
                  <a:pt x="76" y="257"/>
                  <a:pt x="67" y="272"/>
                </a:cubicBezTo>
                <a:cubicBezTo>
                  <a:pt x="58" y="287"/>
                  <a:pt x="48" y="303"/>
                  <a:pt x="40" y="294"/>
                </a:cubicBezTo>
                <a:cubicBezTo>
                  <a:pt x="31" y="285"/>
                  <a:pt x="20" y="273"/>
                  <a:pt x="10" y="286"/>
                </a:cubicBezTo>
                <a:cubicBezTo>
                  <a:pt x="0" y="300"/>
                  <a:pt x="7" y="384"/>
                  <a:pt x="11" y="395"/>
                </a:cubicBezTo>
                <a:cubicBezTo>
                  <a:pt x="65" y="403"/>
                  <a:pt x="102" y="397"/>
                  <a:pt x="114" y="397"/>
                </a:cubicBezTo>
                <a:cubicBezTo>
                  <a:pt x="127" y="397"/>
                  <a:pt x="137" y="404"/>
                  <a:pt x="137" y="410"/>
                </a:cubicBezTo>
                <a:cubicBezTo>
                  <a:pt x="137" y="416"/>
                  <a:pt x="122" y="422"/>
                  <a:pt x="129" y="436"/>
                </a:cubicBezTo>
                <a:cubicBezTo>
                  <a:pt x="137" y="449"/>
                  <a:pt x="162" y="451"/>
                  <a:pt x="178" y="443"/>
                </a:cubicBezTo>
                <a:cubicBezTo>
                  <a:pt x="194" y="435"/>
                  <a:pt x="180" y="414"/>
                  <a:pt x="180" y="406"/>
                </a:cubicBezTo>
                <a:cubicBezTo>
                  <a:pt x="180" y="399"/>
                  <a:pt x="196" y="382"/>
                  <a:pt x="224" y="387"/>
                </a:cubicBezTo>
                <a:cubicBezTo>
                  <a:pt x="252" y="393"/>
                  <a:pt x="303" y="399"/>
                  <a:pt x="363" y="393"/>
                </a:cubicBezTo>
                <a:cubicBezTo>
                  <a:pt x="355" y="341"/>
                  <a:pt x="343" y="287"/>
                  <a:pt x="368" y="207"/>
                </a:cubicBezTo>
                <a:cubicBezTo>
                  <a:pt x="377" y="177"/>
                  <a:pt x="371" y="159"/>
                  <a:pt x="350" y="185"/>
                </a:cubicBezTo>
                <a:cubicBezTo>
                  <a:pt x="342" y="195"/>
                  <a:pt x="325" y="194"/>
                  <a:pt x="318" y="175"/>
                </a:cubicBezTo>
                <a:cubicBezTo>
                  <a:pt x="311" y="153"/>
                  <a:pt x="326" y="133"/>
                  <a:pt x="345" y="127"/>
                </a:cubicBezTo>
                <a:cubicBezTo>
                  <a:pt x="359" y="122"/>
                  <a:pt x="364" y="100"/>
                  <a:pt x="367" y="87"/>
                </a:cubicBezTo>
                <a:cubicBezTo>
                  <a:pt x="373" y="63"/>
                  <a:pt x="365" y="29"/>
                  <a:pt x="354" y="0"/>
                </a:cubicBezTo>
                <a:cubicBezTo>
                  <a:pt x="9" y="0"/>
                  <a:pt x="9" y="0"/>
                  <a:pt x="9" y="0"/>
                </a:cubicBezTo>
                <a:cubicBezTo>
                  <a:pt x="20" y="36"/>
                  <a:pt x="18" y="123"/>
                  <a:pt x="13" y="1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9" name="Freeform 10"/>
          <p:cNvSpPr>
            <a:spLocks/>
          </p:cNvSpPr>
          <p:nvPr/>
        </p:nvSpPr>
        <p:spPr bwMode="auto">
          <a:xfrm>
            <a:off x="2150476" y="3110465"/>
            <a:ext cx="1177781" cy="1639734"/>
          </a:xfrm>
          <a:custGeom>
            <a:avLst/>
            <a:gdLst/>
            <a:ahLst/>
            <a:cxnLst>
              <a:cxn ang="0">
                <a:pos x="157" y="17"/>
              </a:cxn>
              <a:cxn ang="0">
                <a:pos x="182" y="55"/>
              </a:cxn>
              <a:cxn ang="0">
                <a:pos x="133" y="64"/>
              </a:cxn>
              <a:cxn ang="0">
                <a:pos x="105" y="45"/>
              </a:cxn>
              <a:cxn ang="0">
                <a:pos x="112" y="19"/>
              </a:cxn>
              <a:cxn ang="0">
                <a:pos x="11" y="12"/>
              </a:cxn>
              <a:cxn ang="0">
                <a:pos x="13" y="162"/>
              </a:cxn>
              <a:cxn ang="0">
                <a:pos x="9" y="235"/>
              </a:cxn>
              <a:cxn ang="0">
                <a:pos x="33" y="256"/>
              </a:cxn>
              <a:cxn ang="0">
                <a:pos x="67" y="248"/>
              </a:cxn>
              <a:cxn ang="0">
                <a:pos x="62" y="285"/>
              </a:cxn>
              <a:cxn ang="0">
                <a:pos x="34" y="316"/>
              </a:cxn>
              <a:cxn ang="0">
                <a:pos x="18" y="299"/>
              </a:cxn>
              <a:cxn ang="0">
                <a:pos x="5" y="299"/>
              </a:cxn>
              <a:cxn ang="0">
                <a:pos x="12" y="399"/>
              </a:cxn>
              <a:cxn ang="0">
                <a:pos x="85" y="392"/>
              </a:cxn>
              <a:cxn ang="0">
                <a:pos x="145" y="368"/>
              </a:cxn>
              <a:cxn ang="0">
                <a:pos x="146" y="337"/>
              </a:cxn>
              <a:cxn ang="0">
                <a:pos x="201" y="334"/>
              </a:cxn>
              <a:cxn ang="0">
                <a:pos x="198" y="364"/>
              </a:cxn>
              <a:cxn ang="0">
                <a:pos x="252" y="392"/>
              </a:cxn>
              <a:cxn ang="0">
                <a:pos x="363" y="401"/>
              </a:cxn>
              <a:cxn ang="0">
                <a:pos x="364" y="246"/>
              </a:cxn>
              <a:cxn ang="0">
                <a:pos x="384" y="199"/>
              </a:cxn>
              <a:cxn ang="0">
                <a:pos x="417" y="196"/>
              </a:cxn>
              <a:cxn ang="0">
                <a:pos x="408" y="157"/>
              </a:cxn>
              <a:cxn ang="0">
                <a:pos x="372" y="159"/>
              </a:cxn>
              <a:cxn ang="0">
                <a:pos x="367" y="125"/>
              </a:cxn>
              <a:cxn ang="0">
                <a:pos x="365" y="9"/>
              </a:cxn>
              <a:cxn ang="0">
                <a:pos x="157" y="17"/>
              </a:cxn>
            </a:cxnLst>
            <a:rect l="0" t="0" r="r" b="b"/>
            <a:pathLst>
              <a:path w="422" h="406">
                <a:moveTo>
                  <a:pt x="157" y="17"/>
                </a:moveTo>
                <a:cubicBezTo>
                  <a:pt x="147" y="27"/>
                  <a:pt x="186" y="42"/>
                  <a:pt x="182" y="55"/>
                </a:cubicBezTo>
                <a:cubicBezTo>
                  <a:pt x="178" y="68"/>
                  <a:pt x="154" y="66"/>
                  <a:pt x="133" y="64"/>
                </a:cubicBezTo>
                <a:cubicBezTo>
                  <a:pt x="113" y="63"/>
                  <a:pt x="104" y="56"/>
                  <a:pt x="105" y="45"/>
                </a:cubicBezTo>
                <a:cubicBezTo>
                  <a:pt x="105" y="34"/>
                  <a:pt x="123" y="25"/>
                  <a:pt x="112" y="19"/>
                </a:cubicBezTo>
                <a:cubicBezTo>
                  <a:pt x="86" y="5"/>
                  <a:pt x="22" y="10"/>
                  <a:pt x="11" y="12"/>
                </a:cubicBezTo>
                <a:cubicBezTo>
                  <a:pt x="23" y="73"/>
                  <a:pt x="15" y="141"/>
                  <a:pt x="13" y="162"/>
                </a:cubicBezTo>
                <a:cubicBezTo>
                  <a:pt x="11" y="182"/>
                  <a:pt x="6" y="219"/>
                  <a:pt x="9" y="235"/>
                </a:cubicBezTo>
                <a:cubicBezTo>
                  <a:pt x="11" y="252"/>
                  <a:pt x="21" y="258"/>
                  <a:pt x="33" y="256"/>
                </a:cubicBezTo>
                <a:cubicBezTo>
                  <a:pt x="44" y="253"/>
                  <a:pt x="59" y="241"/>
                  <a:pt x="67" y="248"/>
                </a:cubicBezTo>
                <a:cubicBezTo>
                  <a:pt x="74" y="254"/>
                  <a:pt x="67" y="270"/>
                  <a:pt x="62" y="285"/>
                </a:cubicBezTo>
                <a:cubicBezTo>
                  <a:pt x="57" y="299"/>
                  <a:pt x="43" y="316"/>
                  <a:pt x="34" y="316"/>
                </a:cubicBezTo>
                <a:cubicBezTo>
                  <a:pt x="24" y="316"/>
                  <a:pt x="20" y="305"/>
                  <a:pt x="18" y="299"/>
                </a:cubicBezTo>
                <a:cubicBezTo>
                  <a:pt x="16" y="292"/>
                  <a:pt x="10" y="292"/>
                  <a:pt x="5" y="299"/>
                </a:cubicBezTo>
                <a:cubicBezTo>
                  <a:pt x="0" y="306"/>
                  <a:pt x="8" y="384"/>
                  <a:pt x="12" y="399"/>
                </a:cubicBezTo>
                <a:cubicBezTo>
                  <a:pt x="32" y="391"/>
                  <a:pt x="53" y="381"/>
                  <a:pt x="85" y="392"/>
                </a:cubicBezTo>
                <a:cubicBezTo>
                  <a:pt x="110" y="400"/>
                  <a:pt x="156" y="390"/>
                  <a:pt x="145" y="368"/>
                </a:cubicBezTo>
                <a:cubicBezTo>
                  <a:pt x="137" y="351"/>
                  <a:pt x="138" y="341"/>
                  <a:pt x="146" y="337"/>
                </a:cubicBezTo>
                <a:cubicBezTo>
                  <a:pt x="154" y="333"/>
                  <a:pt x="192" y="329"/>
                  <a:pt x="201" y="334"/>
                </a:cubicBezTo>
                <a:cubicBezTo>
                  <a:pt x="209" y="340"/>
                  <a:pt x="204" y="356"/>
                  <a:pt x="198" y="364"/>
                </a:cubicBezTo>
                <a:cubicBezTo>
                  <a:pt x="189" y="374"/>
                  <a:pt x="217" y="387"/>
                  <a:pt x="252" y="392"/>
                </a:cubicBezTo>
                <a:cubicBezTo>
                  <a:pt x="303" y="400"/>
                  <a:pt x="337" y="406"/>
                  <a:pt x="363" y="401"/>
                </a:cubicBezTo>
                <a:cubicBezTo>
                  <a:pt x="343" y="320"/>
                  <a:pt x="363" y="270"/>
                  <a:pt x="364" y="246"/>
                </a:cubicBezTo>
                <a:cubicBezTo>
                  <a:pt x="365" y="215"/>
                  <a:pt x="372" y="187"/>
                  <a:pt x="384" y="199"/>
                </a:cubicBezTo>
                <a:cubicBezTo>
                  <a:pt x="401" y="214"/>
                  <a:pt x="412" y="211"/>
                  <a:pt x="417" y="196"/>
                </a:cubicBezTo>
                <a:cubicBezTo>
                  <a:pt x="422" y="181"/>
                  <a:pt x="416" y="163"/>
                  <a:pt x="408" y="157"/>
                </a:cubicBezTo>
                <a:cubicBezTo>
                  <a:pt x="400" y="151"/>
                  <a:pt x="384" y="166"/>
                  <a:pt x="372" y="159"/>
                </a:cubicBezTo>
                <a:cubicBezTo>
                  <a:pt x="360" y="153"/>
                  <a:pt x="362" y="142"/>
                  <a:pt x="367" y="125"/>
                </a:cubicBezTo>
                <a:cubicBezTo>
                  <a:pt x="380" y="71"/>
                  <a:pt x="368" y="39"/>
                  <a:pt x="365" y="9"/>
                </a:cubicBezTo>
                <a:cubicBezTo>
                  <a:pt x="300" y="0"/>
                  <a:pt x="167" y="7"/>
                  <a:pt x="157" y="1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0" name="Freeform 7"/>
          <p:cNvSpPr>
            <a:spLocks/>
          </p:cNvSpPr>
          <p:nvPr/>
        </p:nvSpPr>
        <p:spPr bwMode="auto">
          <a:xfrm>
            <a:off x="2035887" y="1571612"/>
            <a:ext cx="1142342" cy="1812427"/>
          </a:xfrm>
          <a:custGeom>
            <a:avLst/>
            <a:gdLst/>
            <a:ahLst/>
            <a:cxnLst>
              <a:cxn ang="0">
                <a:pos x="56" y="87"/>
              </a:cxn>
              <a:cxn ang="0">
                <a:pos x="34" y="127"/>
              </a:cxn>
              <a:cxn ang="0">
                <a:pos x="7" y="175"/>
              </a:cxn>
              <a:cxn ang="0">
                <a:pos x="39" y="185"/>
              </a:cxn>
              <a:cxn ang="0">
                <a:pos x="57" y="207"/>
              </a:cxn>
              <a:cxn ang="0">
                <a:pos x="52" y="393"/>
              </a:cxn>
              <a:cxn ang="0">
                <a:pos x="153" y="400"/>
              </a:cxn>
              <a:cxn ang="0">
                <a:pos x="146" y="426"/>
              </a:cxn>
              <a:cxn ang="0">
                <a:pos x="174" y="445"/>
              </a:cxn>
              <a:cxn ang="0">
                <a:pos x="223" y="436"/>
              </a:cxn>
              <a:cxn ang="0">
                <a:pos x="198" y="398"/>
              </a:cxn>
              <a:cxn ang="0">
                <a:pos x="406" y="390"/>
              </a:cxn>
              <a:cxn ang="0">
                <a:pos x="400" y="286"/>
              </a:cxn>
              <a:cxn ang="0">
                <a:pos x="372" y="259"/>
              </a:cxn>
              <a:cxn ang="0">
                <a:pos x="366" y="198"/>
              </a:cxn>
              <a:cxn ang="0">
                <a:pos x="388" y="211"/>
              </a:cxn>
              <a:cxn ang="0">
                <a:pos x="400" y="218"/>
              </a:cxn>
              <a:cxn ang="0">
                <a:pos x="401" y="57"/>
              </a:cxn>
              <a:cxn ang="0">
                <a:pos x="399" y="0"/>
              </a:cxn>
              <a:cxn ang="0">
                <a:pos x="43" y="0"/>
              </a:cxn>
              <a:cxn ang="0">
                <a:pos x="56" y="87"/>
              </a:cxn>
            </a:cxnLst>
            <a:rect l="0" t="0" r="r" b="b"/>
            <a:pathLst>
              <a:path w="409" h="449">
                <a:moveTo>
                  <a:pt x="56" y="87"/>
                </a:moveTo>
                <a:cubicBezTo>
                  <a:pt x="53" y="100"/>
                  <a:pt x="48" y="122"/>
                  <a:pt x="34" y="127"/>
                </a:cubicBezTo>
                <a:cubicBezTo>
                  <a:pt x="15" y="133"/>
                  <a:pt x="0" y="153"/>
                  <a:pt x="7" y="175"/>
                </a:cubicBezTo>
                <a:cubicBezTo>
                  <a:pt x="14" y="194"/>
                  <a:pt x="31" y="195"/>
                  <a:pt x="39" y="185"/>
                </a:cubicBezTo>
                <a:cubicBezTo>
                  <a:pt x="60" y="159"/>
                  <a:pt x="66" y="177"/>
                  <a:pt x="57" y="207"/>
                </a:cubicBezTo>
                <a:cubicBezTo>
                  <a:pt x="32" y="287"/>
                  <a:pt x="44" y="341"/>
                  <a:pt x="52" y="393"/>
                </a:cubicBezTo>
                <a:cubicBezTo>
                  <a:pt x="63" y="391"/>
                  <a:pt x="127" y="386"/>
                  <a:pt x="153" y="400"/>
                </a:cubicBezTo>
                <a:cubicBezTo>
                  <a:pt x="164" y="406"/>
                  <a:pt x="146" y="415"/>
                  <a:pt x="146" y="426"/>
                </a:cubicBezTo>
                <a:cubicBezTo>
                  <a:pt x="145" y="437"/>
                  <a:pt x="154" y="444"/>
                  <a:pt x="174" y="445"/>
                </a:cubicBezTo>
                <a:cubicBezTo>
                  <a:pt x="195" y="447"/>
                  <a:pt x="219" y="449"/>
                  <a:pt x="223" y="436"/>
                </a:cubicBezTo>
                <a:cubicBezTo>
                  <a:pt x="227" y="423"/>
                  <a:pt x="188" y="408"/>
                  <a:pt x="198" y="398"/>
                </a:cubicBezTo>
                <a:cubicBezTo>
                  <a:pt x="208" y="388"/>
                  <a:pt x="341" y="381"/>
                  <a:pt x="406" y="390"/>
                </a:cubicBezTo>
                <a:cubicBezTo>
                  <a:pt x="399" y="342"/>
                  <a:pt x="405" y="311"/>
                  <a:pt x="400" y="286"/>
                </a:cubicBezTo>
                <a:cubicBezTo>
                  <a:pt x="397" y="274"/>
                  <a:pt x="384" y="254"/>
                  <a:pt x="372" y="259"/>
                </a:cubicBezTo>
                <a:cubicBezTo>
                  <a:pt x="342" y="272"/>
                  <a:pt x="348" y="211"/>
                  <a:pt x="366" y="198"/>
                </a:cubicBezTo>
                <a:cubicBezTo>
                  <a:pt x="384" y="186"/>
                  <a:pt x="388" y="202"/>
                  <a:pt x="388" y="211"/>
                </a:cubicBezTo>
                <a:cubicBezTo>
                  <a:pt x="388" y="220"/>
                  <a:pt x="393" y="223"/>
                  <a:pt x="400" y="218"/>
                </a:cubicBezTo>
                <a:cubicBezTo>
                  <a:pt x="406" y="212"/>
                  <a:pt x="409" y="111"/>
                  <a:pt x="401" y="57"/>
                </a:cubicBezTo>
                <a:cubicBezTo>
                  <a:pt x="399" y="43"/>
                  <a:pt x="398" y="22"/>
                  <a:pt x="399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54" y="29"/>
                  <a:pt x="62" y="63"/>
                  <a:pt x="56" y="8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21" name="Freeform 14"/>
          <p:cNvSpPr>
            <a:spLocks/>
          </p:cNvSpPr>
          <p:nvPr/>
        </p:nvSpPr>
        <p:spPr bwMode="auto">
          <a:xfrm>
            <a:off x="3108531" y="2864249"/>
            <a:ext cx="1034841" cy="2082582"/>
          </a:xfrm>
          <a:custGeom>
            <a:avLst/>
            <a:gdLst/>
            <a:ahLst/>
            <a:cxnLst>
              <a:cxn ang="0">
                <a:pos x="222" y="65"/>
              </a:cxn>
              <a:cxn ang="0">
                <a:pos x="204" y="33"/>
              </a:cxn>
              <a:cxn ang="0">
                <a:pos x="179" y="6"/>
              </a:cxn>
              <a:cxn ang="0">
                <a:pos x="130" y="16"/>
              </a:cxn>
              <a:cxn ang="0">
                <a:pos x="157" y="43"/>
              </a:cxn>
              <a:cxn ang="0">
                <a:pos x="119" y="71"/>
              </a:cxn>
              <a:cxn ang="0">
                <a:pos x="22" y="70"/>
              </a:cxn>
              <a:cxn ang="0">
                <a:pos x="24" y="186"/>
              </a:cxn>
              <a:cxn ang="0">
                <a:pos x="29" y="220"/>
              </a:cxn>
              <a:cxn ang="0">
                <a:pos x="65" y="218"/>
              </a:cxn>
              <a:cxn ang="0">
                <a:pos x="74" y="257"/>
              </a:cxn>
              <a:cxn ang="0">
                <a:pos x="41" y="260"/>
              </a:cxn>
              <a:cxn ang="0">
                <a:pos x="21" y="307"/>
              </a:cxn>
              <a:cxn ang="0">
                <a:pos x="20" y="462"/>
              </a:cxn>
              <a:cxn ang="0">
                <a:pos x="119" y="466"/>
              </a:cxn>
              <a:cxn ang="0">
                <a:pos x="111" y="493"/>
              </a:cxn>
              <a:cxn ang="0">
                <a:pos x="140" y="512"/>
              </a:cxn>
              <a:cxn ang="0">
                <a:pos x="189" y="503"/>
              </a:cxn>
              <a:cxn ang="0">
                <a:pos x="163" y="465"/>
              </a:cxn>
              <a:cxn ang="0">
                <a:pos x="371" y="472"/>
              </a:cxn>
              <a:cxn ang="0">
                <a:pos x="371" y="58"/>
              </a:cxn>
              <a:cxn ang="0">
                <a:pos x="222" y="65"/>
              </a:cxn>
            </a:cxnLst>
            <a:rect l="0" t="0" r="r" b="b"/>
            <a:pathLst>
              <a:path w="371" h="516">
                <a:moveTo>
                  <a:pt x="222" y="65"/>
                </a:moveTo>
                <a:cubicBezTo>
                  <a:pt x="205" y="60"/>
                  <a:pt x="194" y="50"/>
                  <a:pt x="204" y="33"/>
                </a:cubicBezTo>
                <a:cubicBezTo>
                  <a:pt x="213" y="16"/>
                  <a:pt x="194" y="11"/>
                  <a:pt x="179" y="6"/>
                </a:cubicBezTo>
                <a:cubicBezTo>
                  <a:pt x="163" y="1"/>
                  <a:pt x="132" y="0"/>
                  <a:pt x="130" y="16"/>
                </a:cubicBezTo>
                <a:cubicBezTo>
                  <a:pt x="128" y="31"/>
                  <a:pt x="150" y="36"/>
                  <a:pt x="157" y="43"/>
                </a:cubicBezTo>
                <a:cubicBezTo>
                  <a:pt x="164" y="50"/>
                  <a:pt x="148" y="65"/>
                  <a:pt x="119" y="71"/>
                </a:cubicBezTo>
                <a:cubicBezTo>
                  <a:pt x="95" y="76"/>
                  <a:pt x="65" y="76"/>
                  <a:pt x="22" y="70"/>
                </a:cubicBezTo>
                <a:cubicBezTo>
                  <a:pt x="25" y="100"/>
                  <a:pt x="37" y="132"/>
                  <a:pt x="24" y="186"/>
                </a:cubicBezTo>
                <a:cubicBezTo>
                  <a:pt x="19" y="203"/>
                  <a:pt x="17" y="214"/>
                  <a:pt x="29" y="220"/>
                </a:cubicBezTo>
                <a:cubicBezTo>
                  <a:pt x="41" y="227"/>
                  <a:pt x="57" y="212"/>
                  <a:pt x="65" y="218"/>
                </a:cubicBezTo>
                <a:cubicBezTo>
                  <a:pt x="73" y="224"/>
                  <a:pt x="79" y="242"/>
                  <a:pt x="74" y="257"/>
                </a:cubicBezTo>
                <a:cubicBezTo>
                  <a:pt x="69" y="272"/>
                  <a:pt x="58" y="275"/>
                  <a:pt x="41" y="260"/>
                </a:cubicBezTo>
                <a:cubicBezTo>
                  <a:pt x="29" y="248"/>
                  <a:pt x="22" y="276"/>
                  <a:pt x="21" y="307"/>
                </a:cubicBezTo>
                <a:cubicBezTo>
                  <a:pt x="20" y="331"/>
                  <a:pt x="0" y="381"/>
                  <a:pt x="20" y="462"/>
                </a:cubicBezTo>
                <a:cubicBezTo>
                  <a:pt x="31" y="459"/>
                  <a:pt x="93" y="453"/>
                  <a:pt x="119" y="466"/>
                </a:cubicBezTo>
                <a:cubicBezTo>
                  <a:pt x="130" y="472"/>
                  <a:pt x="112" y="482"/>
                  <a:pt x="111" y="493"/>
                </a:cubicBezTo>
                <a:cubicBezTo>
                  <a:pt x="111" y="504"/>
                  <a:pt x="119" y="511"/>
                  <a:pt x="140" y="512"/>
                </a:cubicBezTo>
                <a:cubicBezTo>
                  <a:pt x="160" y="513"/>
                  <a:pt x="184" y="516"/>
                  <a:pt x="189" y="503"/>
                </a:cubicBezTo>
                <a:cubicBezTo>
                  <a:pt x="193" y="489"/>
                  <a:pt x="152" y="474"/>
                  <a:pt x="163" y="465"/>
                </a:cubicBezTo>
                <a:cubicBezTo>
                  <a:pt x="192" y="443"/>
                  <a:pt x="304" y="454"/>
                  <a:pt x="371" y="472"/>
                </a:cubicBezTo>
                <a:cubicBezTo>
                  <a:pt x="371" y="58"/>
                  <a:pt x="371" y="58"/>
                  <a:pt x="371" y="58"/>
                </a:cubicBezTo>
                <a:cubicBezTo>
                  <a:pt x="308" y="53"/>
                  <a:pt x="235" y="69"/>
                  <a:pt x="222" y="65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" name="Рамка 29"/>
          <p:cNvSpPr/>
          <p:nvPr/>
        </p:nvSpPr>
        <p:spPr>
          <a:xfrm>
            <a:off x="162300" y="1428736"/>
            <a:ext cx="3996000" cy="5041701"/>
          </a:xfrm>
          <a:prstGeom prst="frame">
            <a:avLst>
              <a:gd name="adj1" fmla="val 3909"/>
            </a:avLst>
          </a:prstGeom>
          <a:solidFill>
            <a:srgbClr val="A47D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 useBgFill="1">
        <p:nvSpPr>
          <p:cNvPr id="22" name="Freeform 15"/>
          <p:cNvSpPr>
            <a:spLocks/>
          </p:cNvSpPr>
          <p:nvPr/>
        </p:nvSpPr>
        <p:spPr bwMode="auto">
          <a:xfrm>
            <a:off x="1160525" y="4688645"/>
            <a:ext cx="1051380" cy="1619215"/>
          </a:xfrm>
          <a:custGeom>
            <a:avLst/>
            <a:gdLst/>
            <a:ahLst/>
            <a:cxnLst>
              <a:cxn ang="0">
                <a:pos x="363" y="321"/>
              </a:cxn>
              <a:cxn ang="0">
                <a:pos x="368" y="243"/>
              </a:cxn>
              <a:cxn ang="0">
                <a:pos x="350" y="248"/>
              </a:cxn>
              <a:cxn ang="0">
                <a:pos x="321" y="258"/>
              </a:cxn>
              <a:cxn ang="0">
                <a:pos x="311" y="220"/>
              </a:cxn>
              <a:cxn ang="0">
                <a:pos x="334" y="204"/>
              </a:cxn>
              <a:cxn ang="0">
                <a:pos x="356" y="193"/>
              </a:cxn>
              <a:cxn ang="0">
                <a:pos x="368" y="121"/>
              </a:cxn>
              <a:cxn ang="0">
                <a:pos x="367" y="8"/>
              </a:cxn>
              <a:cxn ang="0">
                <a:pos x="294" y="7"/>
              </a:cxn>
              <a:cxn ang="0">
                <a:pos x="247" y="28"/>
              </a:cxn>
              <a:cxn ang="0">
                <a:pos x="267" y="51"/>
              </a:cxn>
              <a:cxn ang="0">
                <a:pos x="219" y="75"/>
              </a:cxn>
              <a:cxn ang="0">
                <a:pos x="204" y="38"/>
              </a:cxn>
              <a:cxn ang="0">
                <a:pos x="146" y="8"/>
              </a:cxn>
              <a:cxn ang="0">
                <a:pos x="14" y="13"/>
              </a:cxn>
              <a:cxn ang="0">
                <a:pos x="3" y="133"/>
              </a:cxn>
              <a:cxn ang="0">
                <a:pos x="24" y="175"/>
              </a:cxn>
              <a:cxn ang="0">
                <a:pos x="44" y="148"/>
              </a:cxn>
              <a:cxn ang="0">
                <a:pos x="66" y="184"/>
              </a:cxn>
              <a:cxn ang="0">
                <a:pos x="31" y="227"/>
              </a:cxn>
              <a:cxn ang="0">
                <a:pos x="2" y="255"/>
              </a:cxn>
              <a:cxn ang="0">
                <a:pos x="15" y="401"/>
              </a:cxn>
              <a:cxn ang="0">
                <a:pos x="372" y="401"/>
              </a:cxn>
              <a:cxn ang="0">
                <a:pos x="363" y="321"/>
              </a:cxn>
            </a:cxnLst>
            <a:rect l="0" t="0" r="r" b="b"/>
            <a:pathLst>
              <a:path w="377" h="401">
                <a:moveTo>
                  <a:pt x="363" y="321"/>
                </a:moveTo>
                <a:cubicBezTo>
                  <a:pt x="367" y="277"/>
                  <a:pt x="377" y="253"/>
                  <a:pt x="368" y="243"/>
                </a:cubicBezTo>
                <a:cubicBezTo>
                  <a:pt x="362" y="235"/>
                  <a:pt x="356" y="237"/>
                  <a:pt x="350" y="248"/>
                </a:cubicBezTo>
                <a:cubicBezTo>
                  <a:pt x="343" y="260"/>
                  <a:pt x="332" y="270"/>
                  <a:pt x="321" y="258"/>
                </a:cubicBezTo>
                <a:cubicBezTo>
                  <a:pt x="311" y="245"/>
                  <a:pt x="309" y="233"/>
                  <a:pt x="311" y="220"/>
                </a:cubicBezTo>
                <a:cubicBezTo>
                  <a:pt x="313" y="208"/>
                  <a:pt x="319" y="192"/>
                  <a:pt x="334" y="204"/>
                </a:cubicBezTo>
                <a:cubicBezTo>
                  <a:pt x="350" y="217"/>
                  <a:pt x="355" y="198"/>
                  <a:pt x="356" y="193"/>
                </a:cubicBezTo>
                <a:cubicBezTo>
                  <a:pt x="360" y="180"/>
                  <a:pt x="366" y="143"/>
                  <a:pt x="368" y="121"/>
                </a:cubicBezTo>
                <a:cubicBezTo>
                  <a:pt x="370" y="98"/>
                  <a:pt x="372" y="32"/>
                  <a:pt x="367" y="8"/>
                </a:cubicBezTo>
                <a:cubicBezTo>
                  <a:pt x="329" y="19"/>
                  <a:pt x="321" y="10"/>
                  <a:pt x="294" y="7"/>
                </a:cubicBezTo>
                <a:cubicBezTo>
                  <a:pt x="268" y="4"/>
                  <a:pt x="248" y="16"/>
                  <a:pt x="247" y="28"/>
                </a:cubicBezTo>
                <a:cubicBezTo>
                  <a:pt x="247" y="39"/>
                  <a:pt x="267" y="35"/>
                  <a:pt x="267" y="51"/>
                </a:cubicBezTo>
                <a:cubicBezTo>
                  <a:pt x="267" y="57"/>
                  <a:pt x="257" y="79"/>
                  <a:pt x="219" y="75"/>
                </a:cubicBezTo>
                <a:cubicBezTo>
                  <a:pt x="180" y="71"/>
                  <a:pt x="200" y="50"/>
                  <a:pt x="204" y="38"/>
                </a:cubicBezTo>
                <a:cubicBezTo>
                  <a:pt x="208" y="23"/>
                  <a:pt x="175" y="13"/>
                  <a:pt x="146" y="8"/>
                </a:cubicBezTo>
                <a:cubicBezTo>
                  <a:pt x="107" y="0"/>
                  <a:pt x="34" y="13"/>
                  <a:pt x="14" y="13"/>
                </a:cubicBezTo>
                <a:cubicBezTo>
                  <a:pt x="20" y="64"/>
                  <a:pt x="3" y="107"/>
                  <a:pt x="3" y="133"/>
                </a:cubicBezTo>
                <a:cubicBezTo>
                  <a:pt x="4" y="147"/>
                  <a:pt x="12" y="175"/>
                  <a:pt x="24" y="175"/>
                </a:cubicBezTo>
                <a:cubicBezTo>
                  <a:pt x="36" y="175"/>
                  <a:pt x="31" y="148"/>
                  <a:pt x="44" y="148"/>
                </a:cubicBezTo>
                <a:cubicBezTo>
                  <a:pt x="58" y="148"/>
                  <a:pt x="69" y="167"/>
                  <a:pt x="66" y="184"/>
                </a:cubicBezTo>
                <a:cubicBezTo>
                  <a:pt x="64" y="200"/>
                  <a:pt x="60" y="230"/>
                  <a:pt x="31" y="227"/>
                </a:cubicBezTo>
                <a:cubicBezTo>
                  <a:pt x="2" y="225"/>
                  <a:pt x="0" y="241"/>
                  <a:pt x="2" y="255"/>
                </a:cubicBezTo>
                <a:cubicBezTo>
                  <a:pt x="4" y="265"/>
                  <a:pt x="14" y="341"/>
                  <a:pt x="15" y="401"/>
                </a:cubicBezTo>
                <a:cubicBezTo>
                  <a:pt x="372" y="401"/>
                  <a:pt x="372" y="401"/>
                  <a:pt x="372" y="401"/>
                </a:cubicBezTo>
                <a:cubicBezTo>
                  <a:pt x="367" y="379"/>
                  <a:pt x="360" y="341"/>
                  <a:pt x="363" y="32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10" grpId="0" animBg="1"/>
      <p:bldP spid="2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4143372" y="740294"/>
            <a:ext cx="4562473" cy="5736705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bg2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perspectiveLef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Умножение 9"/>
          <p:cNvSpPr/>
          <p:nvPr/>
        </p:nvSpPr>
        <p:spPr>
          <a:xfrm>
            <a:off x="1571604" y="6175148"/>
            <a:ext cx="684000" cy="540000"/>
          </a:xfrm>
          <a:prstGeom prst="mathMultiply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люс 10"/>
          <p:cNvSpPr/>
          <p:nvPr/>
        </p:nvSpPr>
        <p:spPr>
          <a:xfrm>
            <a:off x="2714612" y="6175148"/>
            <a:ext cx="540000" cy="540000"/>
          </a:xfrm>
          <a:prstGeom prst="mathPlus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3" name="Группа 12"/>
          <p:cNvGrpSpPr/>
          <p:nvPr/>
        </p:nvGrpSpPr>
        <p:grpSpPr>
          <a:xfrm>
            <a:off x="357158" y="785794"/>
            <a:ext cx="3786214" cy="5388206"/>
            <a:chOff x="357158" y="895633"/>
            <a:chExt cx="3786214" cy="5388206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357158" y="927455"/>
              <a:ext cx="3786214" cy="5356384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2700">
              <a:noFill/>
              <a:prstDash val="sysDot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C00000"/>
                  </a:solidFill>
                </a:rPr>
                <a:t>Не только миф</a:t>
              </a:r>
            </a:p>
            <a:p>
              <a:pPr algn="ctr"/>
              <a:r>
                <a:rPr lang="ru-RU" sz="2000" dirty="0" smtClean="0"/>
                <a:t>Тантал — герой древнегреческих мифов; в наказание за свои противоправные действия он стоял по горло в воде, к которой склонялись ветви с плодами, но не мог ни напиться, ни насытиться. </a:t>
              </a:r>
            </a:p>
            <a:p>
              <a:pPr algn="ctr"/>
              <a:r>
                <a:rPr lang="ru-RU" sz="2000" dirty="0" smtClean="0"/>
                <a:t>Аналогично и  элемент тантал не может „насытиться“ кислотой — он нерастворим в кислотах и их смесях, его не растворяет даже «царская водка».</a:t>
              </a:r>
              <a:endParaRPr lang="ru-RU" sz="2000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71472" y="895633"/>
              <a:ext cx="571504" cy="510778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solidFill>
                    <a:schemeClr val="accent2">
                      <a:lumMod val="50000"/>
                    </a:schemeClr>
                  </a:solidFill>
                </a:rPr>
                <a:t>Ta</a:t>
              </a:r>
              <a:endParaRPr lang="ru-RU" sz="2400" b="1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sp>
        <p:nvSpPr>
          <p:cNvPr id="14" name="Скругленный прямоугольник 13"/>
          <p:cNvSpPr/>
          <p:nvPr/>
        </p:nvSpPr>
        <p:spPr>
          <a:xfrm>
            <a:off x="3286116" y="1000108"/>
            <a:ext cx="5643602" cy="5550456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2700">
            <a:noFill/>
            <a:prstDash val="sysDot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ru-RU" sz="1600" dirty="0" smtClean="0"/>
              <a:t>Благодаря своей </a:t>
            </a:r>
            <a:r>
              <a:rPr lang="ru-RU" sz="1600" b="1" dirty="0" smtClean="0"/>
              <a:t>высокой биологической совместимости </a:t>
            </a:r>
            <a:r>
              <a:rPr lang="ru-RU" sz="1600" dirty="0" smtClean="0"/>
              <a:t>— способности уживаться с живыми тканями, не вызывая раздражения и отторжения организма — тантал нашел широкое применение в медицине, главным образом в восстановительной хирургии — для восстановления человеческого организма.</a:t>
            </a:r>
          </a:p>
          <a:p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  <a:sym typeface="Wingdings 2"/>
              </a:rPr>
              <a:t></a:t>
            </a:r>
            <a:r>
              <a:rPr lang="ru-RU" sz="1600" dirty="0" smtClean="0">
                <a:sym typeface="Wingdings 2"/>
              </a:rPr>
              <a:t> </a:t>
            </a:r>
            <a:r>
              <a:rPr lang="ru-RU" sz="1600" dirty="0" smtClean="0"/>
              <a:t>Тонкие пластины из тантала применяют при повреждениях черепной коробки — ими закрывают проломы в черепе. </a:t>
            </a:r>
          </a:p>
          <a:p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  <a:sym typeface="Wingdings 2"/>
              </a:rPr>
              <a:t> </a:t>
            </a:r>
            <a:r>
              <a:rPr lang="ru-RU" sz="1600" dirty="0" smtClean="0">
                <a:sym typeface="Wingdings 2"/>
              </a:rPr>
              <a:t> </a:t>
            </a:r>
            <a:r>
              <a:rPr lang="ru-RU" sz="1600" dirty="0" smtClean="0"/>
              <a:t>Танталовые нити используют при восстановлении поврежденной мускульной ткани. </a:t>
            </a:r>
          </a:p>
          <a:p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  <a:sym typeface="Wingdings 2"/>
              </a:rPr>
              <a:t> </a:t>
            </a:r>
            <a:r>
              <a:rPr lang="ru-RU" sz="1600" dirty="0" smtClean="0">
                <a:sym typeface="Wingdings 2"/>
              </a:rPr>
              <a:t> </a:t>
            </a:r>
            <a:r>
              <a:rPr lang="ru-RU" sz="1600" dirty="0" smtClean="0"/>
              <a:t>Танталовыми пластинками хирурги скрепляют стенки брюшной полости после операций. </a:t>
            </a:r>
          </a:p>
          <a:p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  <a:sym typeface="Wingdings 2"/>
              </a:rPr>
              <a:t></a:t>
            </a:r>
            <a:r>
              <a:rPr lang="ru-RU" sz="1600" dirty="0" smtClean="0">
                <a:sym typeface="Wingdings 2"/>
              </a:rPr>
              <a:t>  </a:t>
            </a:r>
            <a:r>
              <a:rPr lang="ru-RU" sz="1600" dirty="0" smtClean="0"/>
              <a:t>Даже кровеносные сосуды можно соединить, для этого используют скрепки из тантала. </a:t>
            </a:r>
          </a:p>
          <a:p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  <a:sym typeface="Wingdings 2"/>
              </a:rPr>
              <a:t></a:t>
            </a:r>
            <a:r>
              <a:rPr lang="ru-RU" sz="1600" dirty="0" smtClean="0">
                <a:sym typeface="Wingdings 2"/>
              </a:rPr>
              <a:t>  </a:t>
            </a:r>
            <a:r>
              <a:rPr lang="ru-RU" sz="1600" dirty="0" smtClean="0"/>
              <a:t>Сети из этого уникального материала применяют при изготовлении глазных протезов. </a:t>
            </a:r>
          </a:p>
          <a:p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  <a:sym typeface="Wingdings 2"/>
              </a:rPr>
              <a:t> </a:t>
            </a:r>
            <a:r>
              <a:rPr lang="ru-RU" sz="1600" dirty="0" smtClean="0">
                <a:sym typeface="Wingdings 2"/>
              </a:rPr>
              <a:t> </a:t>
            </a:r>
            <a:r>
              <a:rPr lang="ru-RU" sz="1600" dirty="0" smtClean="0"/>
              <a:t>Нитями из тантала заменяют сухожилия и даже сшивают нервные волокна.</a:t>
            </a:r>
            <a:endParaRPr lang="ru-RU" sz="16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61122" y="428604"/>
            <a:ext cx="8358246" cy="6429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3300"/>
                </a:solidFill>
              </a:rPr>
              <a:t>Самая </a:t>
            </a:r>
            <a:r>
              <a:rPr lang="ru-RU" sz="2400" b="1" dirty="0" smtClean="0">
                <a:solidFill>
                  <a:srgbClr val="C00000"/>
                </a:solidFill>
              </a:rPr>
              <a:t>благородная</a:t>
            </a:r>
            <a:r>
              <a:rPr lang="ru-RU" sz="2400" b="1" dirty="0" smtClean="0">
                <a:solidFill>
                  <a:srgbClr val="003300"/>
                </a:solidFill>
              </a:rPr>
              <a:t> «профессия»</a:t>
            </a:r>
            <a:r>
              <a:rPr lang="ru-RU" sz="2400" b="1" dirty="0" smtClean="0">
                <a:solidFill>
                  <a:srgbClr val="C00000"/>
                </a:solidFill>
              </a:rPr>
              <a:t> тантала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16" name="Picture 2" descr="C:\Documents and Settings\Admin\Рабочий стол\tantalum-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AEEEF"/>
              </a:clrFrom>
              <a:clrTo>
                <a:srgbClr val="EAEEEF">
                  <a:alpha val="0"/>
                </a:srgbClr>
              </a:clrTo>
            </a:clrChange>
            <a:lum bright="-10000" contrast="10000"/>
          </a:blip>
          <a:srcRect t="11756" b="20061"/>
          <a:stretch>
            <a:fillRect/>
          </a:stretch>
        </p:blipFill>
        <p:spPr bwMode="auto">
          <a:xfrm>
            <a:off x="176231" y="1142984"/>
            <a:ext cx="3038447" cy="2071702"/>
          </a:xfrm>
          <a:prstGeom prst="rect">
            <a:avLst/>
          </a:prstGeom>
          <a:noFill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4" cstate="print">
            <a:lum bright="-10000" contrast="-10000"/>
          </a:blip>
          <a:srcRect/>
          <a:stretch>
            <a:fillRect/>
          </a:stretch>
        </p:blipFill>
        <p:spPr bwMode="auto">
          <a:xfrm>
            <a:off x="285720" y="3714768"/>
            <a:ext cx="2857498" cy="2143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18" name="Стрелка вправо 17">
            <a:hlinkClick r:id="rId5" action="ppaction://hlinksldjump"/>
          </p:cNvPr>
          <p:cNvSpPr/>
          <p:nvPr/>
        </p:nvSpPr>
        <p:spPr>
          <a:xfrm>
            <a:off x="8001024" y="6143644"/>
            <a:ext cx="928694" cy="428628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/>
      <p:bldP spid="15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/>
        </p:nvGraphicFramePr>
        <p:xfrm>
          <a:off x="142844" y="1000108"/>
          <a:ext cx="8429684" cy="34607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 descr="C:\Documents and Settings\Admin\Рабочий стол\0002-006-2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286380" y="3000372"/>
            <a:ext cx="2197917" cy="3359940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9" name="Скругленный прямоугольник 8"/>
          <p:cNvSpPr/>
          <p:nvPr/>
        </p:nvSpPr>
        <p:spPr>
          <a:xfrm>
            <a:off x="1428728" y="571480"/>
            <a:ext cx="6215106" cy="71438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3300"/>
                </a:solidFill>
              </a:rPr>
              <a:t>К сожалению, ты </a:t>
            </a:r>
            <a:r>
              <a:rPr lang="ru-RU" sz="2800" b="1" dirty="0" smtClean="0">
                <a:solidFill>
                  <a:srgbClr val="C00000"/>
                </a:solidFill>
              </a:rPr>
              <a:t>ошибся</a:t>
            </a:r>
            <a:r>
              <a:rPr lang="ru-RU" sz="2800" b="1" dirty="0" smtClean="0">
                <a:solidFill>
                  <a:srgbClr val="003300"/>
                </a:solidFill>
              </a:rPr>
              <a:t>!</a:t>
            </a:r>
            <a:endParaRPr lang="ru-RU" sz="2800" b="1" dirty="0">
              <a:solidFill>
                <a:srgbClr val="003300"/>
              </a:solidFill>
            </a:endParaRPr>
          </a:p>
        </p:txBody>
      </p:sp>
      <p:sp>
        <p:nvSpPr>
          <p:cNvPr id="6" name="Выгнутая вправо стрелка 5">
            <a:hlinkClick r:id="" action="ppaction://hlinkshowjump?jump=lastslideviewed"/>
          </p:cNvPr>
          <p:cNvSpPr/>
          <p:nvPr/>
        </p:nvSpPr>
        <p:spPr>
          <a:xfrm>
            <a:off x="7286644" y="3571876"/>
            <a:ext cx="1000132" cy="928694"/>
          </a:xfrm>
          <a:prstGeom prst="curvedLeftArrow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b="1" dirty="0">
              <a:ln/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/>
        </p:nvGraphicFramePr>
        <p:xfrm>
          <a:off x="142844" y="1000108"/>
          <a:ext cx="8429684" cy="34607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 descr="C:\Documents and Settings\Admin\Рабочий стол\0002-006-2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286380" y="3000372"/>
            <a:ext cx="2197917" cy="3359940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9" name="Скругленный прямоугольник 8"/>
          <p:cNvSpPr/>
          <p:nvPr/>
        </p:nvSpPr>
        <p:spPr>
          <a:xfrm>
            <a:off x="1428728" y="571480"/>
            <a:ext cx="6215106" cy="71438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3300"/>
                </a:solidFill>
              </a:rPr>
              <a:t>К сожалению, ты </a:t>
            </a:r>
            <a:r>
              <a:rPr lang="ru-RU" sz="2800" b="1" dirty="0" smtClean="0">
                <a:solidFill>
                  <a:srgbClr val="C00000"/>
                </a:solidFill>
              </a:rPr>
              <a:t>ошибся</a:t>
            </a:r>
            <a:r>
              <a:rPr lang="ru-RU" sz="2800" b="1" dirty="0" smtClean="0">
                <a:solidFill>
                  <a:srgbClr val="003300"/>
                </a:solidFill>
              </a:rPr>
              <a:t>!</a:t>
            </a:r>
            <a:endParaRPr lang="ru-RU" sz="2800" b="1" dirty="0">
              <a:solidFill>
                <a:srgbClr val="003300"/>
              </a:solidFill>
            </a:endParaRPr>
          </a:p>
        </p:txBody>
      </p:sp>
      <p:sp>
        <p:nvSpPr>
          <p:cNvPr id="6" name="Выгнутая вправо стрелка 5">
            <a:hlinkClick r:id="" action="ppaction://hlinkshowjump?jump=lastslideviewed"/>
          </p:cNvPr>
          <p:cNvSpPr/>
          <p:nvPr/>
        </p:nvSpPr>
        <p:spPr>
          <a:xfrm>
            <a:off x="7286644" y="3571876"/>
            <a:ext cx="1000132" cy="928694"/>
          </a:xfrm>
          <a:prstGeom prst="curvedLeftArrow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b="1" dirty="0">
              <a:ln/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7158" y="642918"/>
            <a:ext cx="842968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Список использованной литературы</a:t>
            </a:r>
            <a:endParaRPr lang="ru-RU" dirty="0" smtClean="0"/>
          </a:p>
          <a:p>
            <a:r>
              <a:rPr lang="ru-RU" dirty="0" smtClean="0"/>
              <a:t>Все  формулировки вопросов авторские.   © </a:t>
            </a:r>
            <a:r>
              <a:rPr lang="ru-RU" dirty="0" err="1" smtClean="0"/>
              <a:t>orlova</a:t>
            </a:r>
            <a:r>
              <a:rPr lang="ru-RU" dirty="0" smtClean="0"/>
              <a:t>, 2014</a:t>
            </a:r>
          </a:p>
          <a:p>
            <a:pPr algn="ctr"/>
            <a:endParaRPr lang="ru-RU" b="1" dirty="0" smtClean="0"/>
          </a:p>
          <a:p>
            <a:pPr algn="ctr"/>
            <a:r>
              <a:rPr lang="ru-RU" b="1" dirty="0" smtClean="0"/>
              <a:t>Список источников изображений</a:t>
            </a:r>
            <a:endParaRPr lang="ru-RU" dirty="0" smtClean="0"/>
          </a:p>
          <a:p>
            <a:r>
              <a:rPr lang="en-US" u="sng" dirty="0" smtClean="0">
                <a:hlinkClick r:id="rId2"/>
              </a:rPr>
              <a:t>http</a:t>
            </a:r>
            <a:r>
              <a:rPr lang="ru-RU" u="sng" dirty="0" smtClean="0">
                <a:hlinkClick r:id="rId2"/>
              </a:rPr>
              <a:t>://</a:t>
            </a:r>
            <a:r>
              <a:rPr lang="en-US" u="sng" dirty="0" smtClean="0">
                <a:hlinkClick r:id="rId2"/>
              </a:rPr>
              <a:t>sandbox</a:t>
            </a:r>
            <a:r>
              <a:rPr lang="ru-RU" u="sng" dirty="0" smtClean="0">
                <a:hlinkClick r:id="rId2"/>
              </a:rPr>
              <a:t>.</a:t>
            </a:r>
            <a:r>
              <a:rPr lang="en-US" u="sng" dirty="0" err="1" smtClean="0">
                <a:hlinkClick r:id="rId2"/>
              </a:rPr>
              <a:t>yoyogames</a:t>
            </a:r>
            <a:r>
              <a:rPr lang="ru-RU" u="sng" dirty="0" smtClean="0">
                <a:hlinkClick r:id="rId2"/>
              </a:rPr>
              <a:t>.</a:t>
            </a:r>
            <a:r>
              <a:rPr lang="en-US" u="sng" dirty="0" smtClean="0">
                <a:hlinkClick r:id="rId2"/>
              </a:rPr>
              <a:t>com</a:t>
            </a:r>
            <a:r>
              <a:rPr lang="ru-RU" u="sng" dirty="0" smtClean="0">
                <a:hlinkClick r:id="rId2"/>
              </a:rPr>
              <a:t>/</a:t>
            </a:r>
            <a:r>
              <a:rPr lang="en-US" u="sng" dirty="0" smtClean="0">
                <a:hlinkClick r:id="rId2"/>
              </a:rPr>
              <a:t>extras</a:t>
            </a:r>
            <a:r>
              <a:rPr lang="ru-RU" u="sng" dirty="0" smtClean="0">
                <a:hlinkClick r:id="rId2"/>
              </a:rPr>
              <a:t>/</a:t>
            </a:r>
            <a:r>
              <a:rPr lang="en-US" u="sng" dirty="0" smtClean="0">
                <a:hlinkClick r:id="rId2"/>
              </a:rPr>
              <a:t>image</a:t>
            </a:r>
            <a:r>
              <a:rPr lang="ru-RU" u="sng" dirty="0" smtClean="0">
                <a:hlinkClick r:id="rId2"/>
              </a:rPr>
              <a:t>/</a:t>
            </a:r>
            <a:r>
              <a:rPr lang="en-US" u="sng" dirty="0" smtClean="0">
                <a:hlinkClick r:id="rId2"/>
              </a:rPr>
              <a:t>name</a:t>
            </a:r>
            <a:r>
              <a:rPr lang="ru-RU" u="sng" dirty="0" smtClean="0">
                <a:hlinkClick r:id="rId2"/>
              </a:rPr>
              <a:t>/</a:t>
            </a:r>
            <a:r>
              <a:rPr lang="en-US" u="sng" dirty="0" smtClean="0">
                <a:hlinkClick r:id="rId2"/>
              </a:rPr>
              <a:t>san</a:t>
            </a:r>
            <a:r>
              <a:rPr lang="ru-RU" u="sng" dirty="0" smtClean="0">
                <a:hlinkClick r:id="rId2"/>
              </a:rPr>
              <a:t>2/214/431214/</a:t>
            </a:r>
            <a:r>
              <a:rPr lang="en-US" u="sng" dirty="0" smtClean="0">
                <a:hlinkClick r:id="rId2"/>
              </a:rPr>
              <a:t>original</a:t>
            </a:r>
            <a:r>
              <a:rPr lang="ru-RU" u="sng" dirty="0" smtClean="0">
                <a:hlinkClick r:id="rId2"/>
              </a:rPr>
              <a:t>/</a:t>
            </a:r>
            <a:r>
              <a:rPr lang="en-US" u="sng" dirty="0" err="1" smtClean="0">
                <a:hlinkClick r:id="rId2"/>
              </a:rPr>
              <a:t>loadingAnimation</a:t>
            </a:r>
            <a:r>
              <a:rPr lang="ru-RU" u="sng" dirty="0" smtClean="0">
                <a:hlinkClick r:id="rId2"/>
              </a:rPr>
              <a:t>.</a:t>
            </a:r>
            <a:r>
              <a:rPr lang="en-US" u="sng" dirty="0" smtClean="0">
                <a:hlinkClick r:id="rId2"/>
              </a:rPr>
              <a:t>gif</a:t>
            </a:r>
            <a:r>
              <a:rPr lang="en-US" dirty="0" smtClean="0"/>
              <a:t>  </a:t>
            </a:r>
            <a:r>
              <a:rPr lang="ru-RU" dirty="0" smtClean="0"/>
              <a:t>атом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en-US" u="sng" dirty="0" smtClean="0">
                <a:hlinkClick r:id="rId3"/>
              </a:rPr>
              <a:t>http</a:t>
            </a:r>
            <a:r>
              <a:rPr lang="ru-RU" u="sng" dirty="0" smtClean="0">
                <a:hlinkClick r:id="rId3"/>
              </a:rPr>
              <a:t>://900</a:t>
            </a:r>
            <a:r>
              <a:rPr lang="en-US" u="sng" dirty="0" err="1" smtClean="0">
                <a:hlinkClick r:id="rId3"/>
              </a:rPr>
              <a:t>igr</a:t>
            </a:r>
            <a:r>
              <a:rPr lang="ru-RU" u="sng" dirty="0" smtClean="0">
                <a:hlinkClick r:id="rId3"/>
              </a:rPr>
              <a:t>.</a:t>
            </a:r>
            <a:r>
              <a:rPr lang="en-US" u="sng" dirty="0" smtClean="0">
                <a:hlinkClick r:id="rId3"/>
              </a:rPr>
              <a:t>net</a:t>
            </a:r>
            <a:r>
              <a:rPr lang="ru-RU" u="sng" dirty="0" smtClean="0">
                <a:hlinkClick r:id="rId3"/>
              </a:rPr>
              <a:t>/</a:t>
            </a:r>
            <a:r>
              <a:rPr lang="en-US" u="sng" dirty="0" err="1" smtClean="0">
                <a:hlinkClick r:id="rId3"/>
              </a:rPr>
              <a:t>datai</a:t>
            </a:r>
            <a:r>
              <a:rPr lang="ru-RU" u="sng" dirty="0" smtClean="0">
                <a:hlinkClick r:id="rId3"/>
              </a:rPr>
              <a:t>/</a:t>
            </a:r>
            <a:r>
              <a:rPr lang="en-US" u="sng" dirty="0" err="1" smtClean="0">
                <a:hlinkClick r:id="rId3"/>
              </a:rPr>
              <a:t>matematika</a:t>
            </a:r>
            <a:r>
              <a:rPr lang="ru-RU" u="sng" dirty="0" smtClean="0">
                <a:hlinkClick r:id="rId3"/>
              </a:rPr>
              <a:t>/</a:t>
            </a:r>
            <a:r>
              <a:rPr lang="en-US" u="sng" dirty="0" err="1" smtClean="0">
                <a:hlinkClick r:id="rId3"/>
              </a:rPr>
              <a:t>Tablichnoe</a:t>
            </a:r>
            <a:r>
              <a:rPr lang="ru-RU" u="sng" dirty="0" smtClean="0">
                <a:hlinkClick r:id="rId3"/>
              </a:rPr>
              <a:t>-</a:t>
            </a:r>
            <a:r>
              <a:rPr lang="en-US" u="sng" dirty="0" err="1" smtClean="0">
                <a:hlinkClick r:id="rId3"/>
              </a:rPr>
              <a:t>umnozhenie</a:t>
            </a:r>
            <a:r>
              <a:rPr lang="ru-RU" u="sng" dirty="0" smtClean="0">
                <a:hlinkClick r:id="rId3"/>
              </a:rPr>
              <a:t>/0002-006-2.</a:t>
            </a:r>
            <a:r>
              <a:rPr lang="en-US" u="sng" dirty="0" err="1" smtClean="0">
                <a:hlinkClick r:id="rId3"/>
              </a:rPr>
              <a:t>png</a:t>
            </a:r>
            <a:r>
              <a:rPr lang="ru-RU" dirty="0" smtClean="0"/>
              <a:t>   </a:t>
            </a:r>
            <a:r>
              <a:rPr lang="ru-RU" dirty="0" err="1" smtClean="0"/>
              <a:t>Знайка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en-US" u="sng" dirty="0" smtClean="0">
                <a:hlinkClick r:id="rId4"/>
              </a:rPr>
              <a:t>http</a:t>
            </a:r>
            <a:r>
              <a:rPr lang="ru-RU" u="sng" dirty="0" smtClean="0">
                <a:hlinkClick r:id="rId4"/>
              </a:rPr>
              <a:t>://</a:t>
            </a:r>
            <a:r>
              <a:rPr lang="en-US" u="sng" dirty="0" smtClean="0">
                <a:hlinkClick r:id="rId4"/>
              </a:rPr>
              <a:t>www</a:t>
            </a:r>
            <a:r>
              <a:rPr lang="ru-RU" u="sng" dirty="0" smtClean="0">
                <a:hlinkClick r:id="rId4"/>
              </a:rPr>
              <a:t>.</a:t>
            </a:r>
            <a:r>
              <a:rPr lang="en-US" u="sng" dirty="0" smtClean="0">
                <a:hlinkClick r:id="rId4"/>
              </a:rPr>
              <a:t>images</a:t>
            </a:r>
            <a:r>
              <a:rPr lang="ru-RU" u="sng" dirty="0" smtClean="0">
                <a:hlinkClick r:id="rId4"/>
              </a:rPr>
              <a:t>-</a:t>
            </a:r>
            <a:r>
              <a:rPr lang="en-US" u="sng" dirty="0" smtClean="0">
                <a:hlinkClick r:id="rId4"/>
              </a:rPr>
              <a:t>of</a:t>
            </a:r>
            <a:r>
              <a:rPr lang="ru-RU" u="sng" dirty="0" smtClean="0">
                <a:hlinkClick r:id="rId4"/>
              </a:rPr>
              <a:t>-</a:t>
            </a:r>
            <a:r>
              <a:rPr lang="en-US" u="sng" dirty="0" smtClean="0">
                <a:hlinkClick r:id="rId4"/>
              </a:rPr>
              <a:t>elements</a:t>
            </a:r>
            <a:r>
              <a:rPr lang="ru-RU" u="sng" dirty="0" smtClean="0">
                <a:hlinkClick r:id="rId4"/>
              </a:rPr>
              <a:t>.</a:t>
            </a:r>
            <a:r>
              <a:rPr lang="en-US" u="sng" dirty="0" smtClean="0">
                <a:hlinkClick r:id="rId4"/>
              </a:rPr>
              <a:t>com</a:t>
            </a:r>
            <a:r>
              <a:rPr lang="ru-RU" u="sng" dirty="0" smtClean="0">
                <a:hlinkClick r:id="rId4"/>
              </a:rPr>
              <a:t>/</a:t>
            </a:r>
            <a:r>
              <a:rPr lang="en-US" u="sng" dirty="0" smtClean="0">
                <a:hlinkClick r:id="rId4"/>
              </a:rPr>
              <a:t>tantalum</a:t>
            </a:r>
            <a:r>
              <a:rPr lang="ru-RU" u="sng" dirty="0" smtClean="0">
                <a:hlinkClick r:id="rId4"/>
              </a:rPr>
              <a:t>-3.</a:t>
            </a:r>
            <a:r>
              <a:rPr lang="en-US" u="sng" dirty="0" smtClean="0">
                <a:hlinkClick r:id="rId4"/>
              </a:rPr>
              <a:t>jpg</a:t>
            </a:r>
            <a:r>
              <a:rPr lang="en-US" dirty="0" smtClean="0"/>
              <a:t>  </a:t>
            </a:r>
            <a:r>
              <a:rPr lang="ru-RU" dirty="0" smtClean="0"/>
              <a:t>тантал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en-US" u="sng" dirty="0" smtClean="0">
                <a:hlinkClick r:id="rId5"/>
              </a:rPr>
              <a:t>http</a:t>
            </a:r>
            <a:r>
              <a:rPr lang="ru-RU" u="sng" dirty="0" smtClean="0">
                <a:hlinkClick r:id="rId5"/>
              </a:rPr>
              <a:t>://</a:t>
            </a:r>
            <a:r>
              <a:rPr lang="en-US" u="sng" dirty="0" err="1" smtClean="0">
                <a:hlinkClick r:id="rId5"/>
              </a:rPr>
              <a:t>sschool</a:t>
            </a:r>
            <a:r>
              <a:rPr lang="ru-RU" u="sng" dirty="0" smtClean="0">
                <a:hlinkClick r:id="rId5"/>
              </a:rPr>
              <a:t>8.</a:t>
            </a:r>
            <a:r>
              <a:rPr lang="en-US" u="sng" dirty="0" err="1" smtClean="0">
                <a:hlinkClick r:id="rId5"/>
              </a:rPr>
              <a:t>narod</a:t>
            </a:r>
            <a:r>
              <a:rPr lang="ru-RU" u="sng" dirty="0" smtClean="0">
                <a:hlinkClick r:id="rId5"/>
              </a:rPr>
              <a:t>.</a:t>
            </a:r>
            <a:r>
              <a:rPr lang="en-US" u="sng" dirty="0" err="1" smtClean="0">
                <a:hlinkClick r:id="rId5"/>
              </a:rPr>
              <a:t>ru</a:t>
            </a:r>
            <a:r>
              <a:rPr lang="ru-RU" u="sng" dirty="0" smtClean="0">
                <a:hlinkClick r:id="rId5"/>
              </a:rPr>
              <a:t>/77_</a:t>
            </a:r>
            <a:r>
              <a:rPr lang="en-US" u="sng" dirty="0" smtClean="0">
                <a:hlinkClick r:id="rId5"/>
              </a:rPr>
              <a:t>Aid</a:t>
            </a:r>
            <a:r>
              <a:rPr lang="ru-RU" u="sng" dirty="0" smtClean="0">
                <a:hlinkClick r:id="rId5"/>
              </a:rPr>
              <a:t>/7824</a:t>
            </a:r>
            <a:r>
              <a:rPr lang="en-US" u="sng" dirty="0" smtClean="0">
                <a:hlinkClick r:id="rId5"/>
              </a:rPr>
              <a:t>b</a:t>
            </a:r>
            <a:r>
              <a:rPr lang="ru-RU" u="sng" dirty="0" smtClean="0">
                <a:hlinkClick r:id="rId5"/>
              </a:rPr>
              <a:t>.</a:t>
            </a:r>
            <a:r>
              <a:rPr lang="en-US" u="sng" dirty="0" smtClean="0">
                <a:hlinkClick r:id="rId5"/>
              </a:rPr>
              <a:t>jpg</a:t>
            </a:r>
            <a:r>
              <a:rPr lang="en-US" dirty="0" smtClean="0"/>
              <a:t>  </a:t>
            </a:r>
            <a:r>
              <a:rPr lang="ru-RU" dirty="0" smtClean="0"/>
              <a:t>муки Тантала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Скругленный прямоугольник 38"/>
          <p:cNvSpPr/>
          <p:nvPr/>
        </p:nvSpPr>
        <p:spPr>
          <a:xfrm>
            <a:off x="285720" y="571480"/>
            <a:ext cx="8572560" cy="44291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rgbClr val="6633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Дорогие ребята!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Предлагаю вам проверить свои знания по теме 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«Строение атома» </a:t>
            </a:r>
            <a:r>
              <a:rPr lang="ru-RU" sz="2000" b="1" dirty="0" smtClean="0">
                <a:solidFill>
                  <a:schemeClr val="tx1"/>
                </a:solidFill>
              </a:rPr>
              <a:t>и собрать </a:t>
            </a:r>
            <a:r>
              <a:rPr lang="ru-RU" sz="2000" b="1" dirty="0" err="1" smtClean="0">
                <a:solidFill>
                  <a:schemeClr val="tx1"/>
                </a:solidFill>
              </a:rPr>
              <a:t>паззл</a:t>
            </a:r>
            <a:r>
              <a:rPr lang="ru-RU" sz="2000" b="1" dirty="0" smtClean="0">
                <a:solidFill>
                  <a:schemeClr val="tx1"/>
                </a:solidFill>
              </a:rPr>
              <a:t>.</a:t>
            </a:r>
          </a:p>
          <a:p>
            <a:pPr marL="457200" indent="-457200"/>
            <a:endParaRPr lang="ru-RU" sz="2000" b="1" dirty="0" smtClean="0">
              <a:solidFill>
                <a:srgbClr val="C00000"/>
              </a:solidFill>
            </a:endParaRPr>
          </a:p>
          <a:p>
            <a:pPr marL="457200" indent="-457200"/>
            <a:r>
              <a:rPr lang="ru-RU" sz="2000" b="1" dirty="0" smtClean="0">
                <a:solidFill>
                  <a:schemeClr val="tx1"/>
                </a:solidFill>
              </a:rPr>
              <a:t>1. Внимательно прочитайте вопрос.</a:t>
            </a:r>
          </a:p>
          <a:p>
            <a:pPr marL="457200" indent="-457200"/>
            <a:r>
              <a:rPr lang="ru-RU" sz="2000" b="1" dirty="0" smtClean="0">
                <a:solidFill>
                  <a:schemeClr val="tx1"/>
                </a:solidFill>
              </a:rPr>
              <a:t>2. Нажмите на ответ, который вы считаете верным (</a:t>
            </a:r>
            <a:r>
              <a:rPr lang="ru-RU" sz="2000" b="1" dirty="0" smtClean="0">
                <a:solidFill>
                  <a:srgbClr val="C00000"/>
                </a:solidFill>
              </a:rPr>
              <a:t>1</a:t>
            </a:r>
            <a:r>
              <a:rPr lang="ru-RU" sz="2000" b="1" dirty="0" smtClean="0">
                <a:solidFill>
                  <a:schemeClr val="tx1"/>
                </a:solidFill>
              </a:rPr>
              <a:t> попытка).</a:t>
            </a:r>
          </a:p>
          <a:p>
            <a:pPr marL="457200" indent="-457200"/>
            <a:r>
              <a:rPr lang="ru-RU" sz="2000" b="1" dirty="0" smtClean="0">
                <a:solidFill>
                  <a:schemeClr val="tx1"/>
                </a:solidFill>
              </a:rPr>
              <a:t>3. Если ответ выбран верный, вы перейдете на следующий</a:t>
            </a:r>
          </a:p>
          <a:p>
            <a:pPr marL="457200" indent="-457200"/>
            <a:r>
              <a:rPr lang="ru-RU" sz="2000" b="1" dirty="0" smtClean="0">
                <a:solidFill>
                  <a:schemeClr val="tx1"/>
                </a:solidFill>
              </a:rPr>
              <a:t>слайд.</a:t>
            </a:r>
          </a:p>
          <a:p>
            <a:pPr marL="457200" indent="-457200"/>
            <a:r>
              <a:rPr lang="ru-RU" sz="2000" b="1" dirty="0" smtClean="0">
                <a:solidFill>
                  <a:schemeClr val="tx1"/>
                </a:solidFill>
              </a:rPr>
              <a:t>4. Если вы ошиблись, вам необходимо повторить материал и вернуться к этому же вопросу.</a:t>
            </a:r>
          </a:p>
          <a:p>
            <a:pPr marL="457200" indent="-457200"/>
            <a:r>
              <a:rPr lang="ru-RU" sz="2000" b="1" dirty="0" smtClean="0">
                <a:solidFill>
                  <a:schemeClr val="tx1"/>
                </a:solidFill>
              </a:rPr>
              <a:t>5. Каждый верный ответ даст вам фрагмент </a:t>
            </a:r>
            <a:r>
              <a:rPr lang="ru-RU" sz="2000" b="1" dirty="0" err="1" smtClean="0">
                <a:solidFill>
                  <a:srgbClr val="C00000"/>
                </a:solidFill>
              </a:rPr>
              <a:t>паззла</a:t>
            </a:r>
            <a:r>
              <a:rPr lang="ru-RU" sz="2000" b="1" dirty="0" smtClean="0">
                <a:solidFill>
                  <a:schemeClr val="tx1"/>
                </a:solidFill>
              </a:rPr>
              <a:t>. </a:t>
            </a:r>
          </a:p>
          <a:p>
            <a:pPr marL="457200" indent="-457200"/>
            <a:r>
              <a:rPr lang="ru-RU" sz="2000" b="1" dirty="0" smtClean="0">
                <a:solidFill>
                  <a:schemeClr val="tx1"/>
                </a:solidFill>
              </a:rPr>
              <a:t>А по окончании тестирования  у вас получится изображение </a:t>
            </a:r>
          </a:p>
          <a:p>
            <a:pPr marL="457200" indent="-457200"/>
            <a:r>
              <a:rPr lang="ru-RU" sz="2000" b="1" dirty="0" smtClean="0">
                <a:solidFill>
                  <a:schemeClr val="tx1"/>
                </a:solidFill>
              </a:rPr>
              <a:t>одного из  интереснейших элементов таблицы Д.И. Менделеева.</a:t>
            </a:r>
          </a:p>
          <a:p>
            <a:pPr algn="ctr"/>
            <a:endParaRPr lang="ru-RU" sz="2400" b="1" dirty="0">
              <a:solidFill>
                <a:srgbClr val="003300"/>
              </a:solidFill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2104196" y="5572140"/>
            <a:ext cx="4929222" cy="78581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accent3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Внимание!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При выходе из презентации </a:t>
            </a:r>
            <a:r>
              <a:rPr lang="ru-RU" b="1" dirty="0" smtClean="0">
                <a:solidFill>
                  <a:srgbClr val="C00000"/>
                </a:solidFill>
              </a:rPr>
              <a:t>НЕ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tx1"/>
                </a:solidFill>
              </a:rPr>
              <a:t>сохраняйте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tx1"/>
                </a:solidFill>
              </a:rPr>
              <a:t>изменения!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2" name="Стрелка вправо 41">
            <a:hlinkClick r:id="" action="ppaction://hlinkshowjump?jump=nextslide"/>
          </p:cNvPr>
          <p:cNvSpPr/>
          <p:nvPr/>
        </p:nvSpPr>
        <p:spPr>
          <a:xfrm>
            <a:off x="7929586" y="5857892"/>
            <a:ext cx="928694" cy="428628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285720" y="1428736"/>
            <a:ext cx="3888000" cy="48577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17" name="Freeform 6"/>
          <p:cNvSpPr>
            <a:spLocks/>
          </p:cNvSpPr>
          <p:nvPr/>
        </p:nvSpPr>
        <p:spPr bwMode="auto">
          <a:xfrm>
            <a:off x="214283" y="1571612"/>
            <a:ext cx="1180145" cy="1595278"/>
          </a:xfrm>
          <a:custGeom>
            <a:avLst/>
            <a:gdLst/>
            <a:ahLst/>
            <a:cxnLst>
              <a:cxn ang="0">
                <a:pos x="108" y="381"/>
              </a:cxn>
              <a:cxn ang="0">
                <a:pos x="90" y="344"/>
              </a:cxn>
              <a:cxn ang="0">
                <a:pos x="148" y="341"/>
              </a:cxn>
              <a:cxn ang="0">
                <a:pos x="165" y="361"/>
              </a:cxn>
              <a:cxn ang="0">
                <a:pos x="149" y="382"/>
              </a:cxn>
              <a:cxn ang="0">
                <a:pos x="160" y="392"/>
              </a:cxn>
              <a:cxn ang="0">
                <a:pos x="353" y="395"/>
              </a:cxn>
              <a:cxn ang="0">
                <a:pos x="352" y="286"/>
              </a:cxn>
              <a:cxn ang="0">
                <a:pos x="382" y="294"/>
              </a:cxn>
              <a:cxn ang="0">
                <a:pos x="409" y="272"/>
              </a:cxn>
              <a:cxn ang="0">
                <a:pos x="416" y="230"/>
              </a:cxn>
              <a:cxn ang="0">
                <a:pos x="387" y="235"/>
              </a:cxn>
              <a:cxn ang="0">
                <a:pos x="356" y="225"/>
              </a:cxn>
              <a:cxn ang="0">
                <a:pos x="355" y="154"/>
              </a:cxn>
              <a:cxn ang="0">
                <a:pos x="351" y="0"/>
              </a:cxn>
              <a:cxn ang="0">
                <a:pos x="0" y="0"/>
              </a:cxn>
              <a:cxn ang="0">
                <a:pos x="0" y="390"/>
              </a:cxn>
              <a:cxn ang="0">
                <a:pos x="108" y="381"/>
              </a:cxn>
            </a:cxnLst>
            <a:rect l="0" t="0" r="r" b="b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" name="Рамка 29"/>
          <p:cNvSpPr/>
          <p:nvPr/>
        </p:nvSpPr>
        <p:spPr>
          <a:xfrm>
            <a:off x="162299" y="1428736"/>
            <a:ext cx="3996000" cy="5041701"/>
          </a:xfrm>
          <a:prstGeom prst="frame">
            <a:avLst>
              <a:gd name="adj1" fmla="val 3909"/>
            </a:avLst>
          </a:prstGeom>
          <a:solidFill>
            <a:srgbClr val="A47D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1" name="Загнутый угол 30"/>
          <p:cNvSpPr/>
          <p:nvPr/>
        </p:nvSpPr>
        <p:spPr>
          <a:xfrm>
            <a:off x="4572000" y="1428736"/>
            <a:ext cx="4357718" cy="1928826"/>
          </a:xfrm>
          <a:prstGeom prst="foldedCorner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C898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Cambria" pitchFamily="18" charset="0"/>
              </a:rPr>
              <a:t>Укажите число протонов, нейтронов и электронов в атоме кальция. </a:t>
            </a:r>
            <a:endParaRPr lang="ru-RU" sz="2400" b="1" dirty="0">
              <a:solidFill>
                <a:srgbClr val="003300"/>
              </a:solidFill>
              <a:latin typeface="Cambria" pitchFamily="18" charset="0"/>
            </a:endParaRPr>
          </a:p>
        </p:txBody>
      </p:sp>
      <p:sp>
        <p:nvSpPr>
          <p:cNvPr id="32" name="Блок-схема: перфолента 31"/>
          <p:cNvSpPr/>
          <p:nvPr/>
        </p:nvSpPr>
        <p:spPr>
          <a:xfrm>
            <a:off x="4572000" y="3714752"/>
            <a:ext cx="4286280" cy="1000132"/>
          </a:xfrm>
          <a:prstGeom prst="flowChartPunchedTape">
            <a:avLst/>
          </a:prstGeom>
          <a:solidFill>
            <a:srgbClr val="C89800">
              <a:alpha val="45098"/>
            </a:srgbClr>
          </a:solidFill>
          <a:ln w="12700">
            <a:solidFill>
              <a:schemeClr val="bg2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20 </a:t>
            </a:r>
            <a:r>
              <a:rPr lang="ru-RU" sz="2800" b="1" dirty="0" err="1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р</a:t>
            </a:r>
            <a:r>
              <a:rPr lang="ru-RU" sz="2800" b="1" baseline="30000" dirty="0" err="1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+</a:t>
            </a: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; 20 </a:t>
            </a:r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n</a:t>
            </a:r>
            <a:r>
              <a:rPr lang="ru-RU" sz="2800" b="1" baseline="30000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0</a:t>
            </a: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; 20 е</a:t>
            </a:r>
            <a:r>
              <a:rPr lang="ru-RU" sz="2800" b="1" baseline="30000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-</a:t>
            </a: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</a:t>
            </a:r>
            <a:endParaRPr lang="ru-RU" sz="2800" b="1" dirty="0">
              <a:solidFill>
                <a:schemeClr val="bg2">
                  <a:lumMod val="10000"/>
                </a:schemeClr>
              </a:solidFill>
              <a:latin typeface="Cambria" pitchFamily="18" charset="0"/>
            </a:endParaRPr>
          </a:p>
        </p:txBody>
      </p:sp>
      <p:sp>
        <p:nvSpPr>
          <p:cNvPr id="33" name="Блок-схема: перфолента 32">
            <a:hlinkClick r:id="rId4" action="ppaction://hlinksldjump"/>
          </p:cNvPr>
          <p:cNvSpPr/>
          <p:nvPr/>
        </p:nvSpPr>
        <p:spPr>
          <a:xfrm>
            <a:off x="4572000" y="5000636"/>
            <a:ext cx="4286280" cy="1000132"/>
          </a:xfrm>
          <a:prstGeom prst="flowChartPunchedTape">
            <a:avLst/>
          </a:prstGeom>
          <a:solidFill>
            <a:srgbClr val="C89800">
              <a:alpha val="45098"/>
            </a:srgbClr>
          </a:solidFill>
          <a:ln w="12700">
            <a:solidFill>
              <a:schemeClr val="bg2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20 </a:t>
            </a:r>
            <a:r>
              <a:rPr lang="ru-RU" sz="2800" b="1" dirty="0" err="1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р</a:t>
            </a:r>
            <a:r>
              <a:rPr lang="ru-RU" sz="2800" b="1" baseline="30000" dirty="0" err="1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+</a:t>
            </a: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; 10 </a:t>
            </a:r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n</a:t>
            </a:r>
            <a:r>
              <a:rPr lang="ru-RU" sz="2800" b="1" baseline="30000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0</a:t>
            </a: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; 20 е</a:t>
            </a:r>
            <a:r>
              <a:rPr lang="ru-RU" sz="2800" b="1" baseline="30000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-</a:t>
            </a: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 </a:t>
            </a:r>
            <a:endParaRPr lang="ru-RU" sz="2800" b="1" dirty="0">
              <a:solidFill>
                <a:schemeClr val="bg2">
                  <a:lumMod val="10000"/>
                </a:schemeClr>
              </a:solidFill>
              <a:latin typeface="Cambria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71472" y="642918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</a:rPr>
              <a:t>Выберите один ответ из предложенных вариантов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Cambria" pitchFamily="18" charset="0"/>
            </a:endParaRPr>
          </a:p>
        </p:txBody>
      </p:sp>
      <p:sp>
        <p:nvSpPr>
          <p:cNvPr id="9" name="Стрелка вправо 8">
            <a:hlinkClick r:id="" action="ppaction://hlinkshowjump?jump=nextslide"/>
          </p:cNvPr>
          <p:cNvSpPr/>
          <p:nvPr/>
        </p:nvSpPr>
        <p:spPr>
          <a:xfrm>
            <a:off x="7929586" y="6143644"/>
            <a:ext cx="928694" cy="428628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1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285720" y="1428736"/>
            <a:ext cx="3888000" cy="48577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 useBgFill="1">
        <p:nvSpPr>
          <p:cNvPr id="17" name="Freeform 6"/>
          <p:cNvSpPr>
            <a:spLocks/>
          </p:cNvSpPr>
          <p:nvPr/>
        </p:nvSpPr>
        <p:spPr bwMode="auto">
          <a:xfrm>
            <a:off x="214283" y="1571612"/>
            <a:ext cx="1180145" cy="1595278"/>
          </a:xfrm>
          <a:custGeom>
            <a:avLst/>
            <a:gdLst/>
            <a:ahLst/>
            <a:cxnLst>
              <a:cxn ang="0">
                <a:pos x="108" y="381"/>
              </a:cxn>
              <a:cxn ang="0">
                <a:pos x="90" y="344"/>
              </a:cxn>
              <a:cxn ang="0">
                <a:pos x="148" y="341"/>
              </a:cxn>
              <a:cxn ang="0">
                <a:pos x="165" y="361"/>
              </a:cxn>
              <a:cxn ang="0">
                <a:pos x="149" y="382"/>
              </a:cxn>
              <a:cxn ang="0">
                <a:pos x="160" y="392"/>
              </a:cxn>
              <a:cxn ang="0">
                <a:pos x="353" y="395"/>
              </a:cxn>
              <a:cxn ang="0">
                <a:pos x="352" y="286"/>
              </a:cxn>
              <a:cxn ang="0">
                <a:pos x="382" y="294"/>
              </a:cxn>
              <a:cxn ang="0">
                <a:pos x="409" y="272"/>
              </a:cxn>
              <a:cxn ang="0">
                <a:pos x="416" y="230"/>
              </a:cxn>
              <a:cxn ang="0">
                <a:pos x="387" y="235"/>
              </a:cxn>
              <a:cxn ang="0">
                <a:pos x="356" y="225"/>
              </a:cxn>
              <a:cxn ang="0">
                <a:pos x="355" y="154"/>
              </a:cxn>
              <a:cxn ang="0">
                <a:pos x="351" y="0"/>
              </a:cxn>
              <a:cxn ang="0">
                <a:pos x="0" y="0"/>
              </a:cxn>
              <a:cxn ang="0">
                <a:pos x="0" y="390"/>
              </a:cxn>
              <a:cxn ang="0">
                <a:pos x="108" y="381"/>
              </a:cxn>
            </a:cxnLst>
            <a:rect l="0" t="0" r="r" b="b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31" name="Загнутый угол 30"/>
          <p:cNvSpPr/>
          <p:nvPr/>
        </p:nvSpPr>
        <p:spPr>
          <a:xfrm>
            <a:off x="4572000" y="1428736"/>
            <a:ext cx="4357718" cy="1928826"/>
          </a:xfrm>
          <a:prstGeom prst="foldedCorner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C898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Cambria" pitchFamily="18" charset="0"/>
              </a:rPr>
              <a:t>Электронная формула атома элемента 1s</a:t>
            </a:r>
            <a:r>
              <a:rPr lang="ru-RU" sz="2400" b="1" baseline="30000" dirty="0" smtClean="0">
                <a:solidFill>
                  <a:srgbClr val="003300"/>
                </a:solidFill>
                <a:latin typeface="Cambria" pitchFamily="18" charset="0"/>
              </a:rPr>
              <a:t>2</a:t>
            </a:r>
            <a:r>
              <a:rPr lang="ru-RU" sz="2400" b="1" dirty="0" smtClean="0">
                <a:solidFill>
                  <a:srgbClr val="003300"/>
                </a:solidFill>
                <a:latin typeface="Cambria" pitchFamily="18" charset="0"/>
              </a:rPr>
              <a:t>2s</a:t>
            </a:r>
            <a:r>
              <a:rPr lang="ru-RU" sz="2400" b="1" baseline="30000" dirty="0" smtClean="0">
                <a:solidFill>
                  <a:srgbClr val="003300"/>
                </a:solidFill>
                <a:latin typeface="Cambria" pitchFamily="18" charset="0"/>
              </a:rPr>
              <a:t>2</a:t>
            </a:r>
            <a:r>
              <a:rPr lang="ru-RU" sz="2400" b="1" dirty="0" smtClean="0">
                <a:solidFill>
                  <a:srgbClr val="003300"/>
                </a:solidFill>
                <a:latin typeface="Cambria" pitchFamily="18" charset="0"/>
              </a:rPr>
              <a:t>2p</a:t>
            </a:r>
            <a:r>
              <a:rPr lang="ru-RU" sz="2400" b="1" baseline="30000" dirty="0" smtClean="0">
                <a:solidFill>
                  <a:srgbClr val="003300"/>
                </a:solidFill>
                <a:latin typeface="Cambria" pitchFamily="18" charset="0"/>
              </a:rPr>
              <a:t>6</a:t>
            </a:r>
            <a:r>
              <a:rPr lang="ru-RU" sz="2400" b="1" dirty="0" smtClean="0">
                <a:solidFill>
                  <a:srgbClr val="003300"/>
                </a:solidFill>
                <a:latin typeface="Cambria" pitchFamily="18" charset="0"/>
              </a:rPr>
              <a:t>3s</a:t>
            </a:r>
            <a:r>
              <a:rPr lang="ru-RU" sz="2400" b="1" baseline="30000" dirty="0" smtClean="0">
                <a:solidFill>
                  <a:srgbClr val="003300"/>
                </a:solidFill>
                <a:latin typeface="Cambria" pitchFamily="18" charset="0"/>
              </a:rPr>
              <a:t>1</a:t>
            </a:r>
            <a:r>
              <a:rPr lang="ru-RU" sz="2400" b="1" dirty="0" smtClean="0">
                <a:solidFill>
                  <a:srgbClr val="003300"/>
                </a:solidFill>
                <a:latin typeface="Cambria" pitchFamily="18" charset="0"/>
              </a:rPr>
              <a:t>.   </a:t>
            </a:r>
          </a:p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Cambria" pitchFamily="18" charset="0"/>
              </a:rPr>
              <a:t>Какой это элемент? </a:t>
            </a:r>
            <a:endParaRPr lang="ru-RU" sz="2400" b="1" dirty="0">
              <a:solidFill>
                <a:srgbClr val="003300"/>
              </a:solidFill>
              <a:latin typeface="Cambria" pitchFamily="18" charset="0"/>
            </a:endParaRPr>
          </a:p>
        </p:txBody>
      </p:sp>
      <p:sp>
        <p:nvSpPr>
          <p:cNvPr id="32" name="Блок-схема: перфолента 31">
            <a:hlinkClick r:id="rId4" action="ppaction://hlinksldjump"/>
          </p:cNvPr>
          <p:cNvSpPr/>
          <p:nvPr/>
        </p:nvSpPr>
        <p:spPr>
          <a:xfrm>
            <a:off x="4572000" y="3714752"/>
            <a:ext cx="4286280" cy="1000132"/>
          </a:xfrm>
          <a:prstGeom prst="flowChartPunchedTape">
            <a:avLst/>
          </a:prstGeom>
          <a:solidFill>
            <a:srgbClr val="C89800">
              <a:alpha val="45098"/>
            </a:srgbClr>
          </a:solidFill>
          <a:ln w="12700">
            <a:solidFill>
              <a:schemeClr val="bg2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Никель</a:t>
            </a:r>
            <a:endParaRPr lang="ru-RU" sz="2800" b="1" dirty="0">
              <a:solidFill>
                <a:schemeClr val="bg2">
                  <a:lumMod val="10000"/>
                </a:schemeClr>
              </a:solidFill>
              <a:latin typeface="Cambria" pitchFamily="18" charset="0"/>
            </a:endParaRPr>
          </a:p>
        </p:txBody>
      </p:sp>
      <p:sp>
        <p:nvSpPr>
          <p:cNvPr id="33" name="Блок-схема: перфолента 32"/>
          <p:cNvSpPr/>
          <p:nvPr/>
        </p:nvSpPr>
        <p:spPr>
          <a:xfrm>
            <a:off x="4572000" y="5000636"/>
            <a:ext cx="4286280" cy="1000132"/>
          </a:xfrm>
          <a:prstGeom prst="flowChartPunchedTape">
            <a:avLst/>
          </a:prstGeom>
          <a:solidFill>
            <a:srgbClr val="C89800">
              <a:alpha val="45098"/>
            </a:srgbClr>
          </a:solidFill>
          <a:ln w="12700">
            <a:solidFill>
              <a:schemeClr val="bg2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Натрий </a:t>
            </a:r>
            <a:endParaRPr lang="ru-RU" sz="2800" b="1" dirty="0">
              <a:solidFill>
                <a:schemeClr val="bg2">
                  <a:lumMod val="10000"/>
                </a:schemeClr>
              </a:solidFill>
              <a:latin typeface="Cambria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71472" y="642918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504D">
                    <a:lumMod val="50000"/>
                  </a:srgbClr>
                </a:solidFill>
                <a:latin typeface="Cambria" pitchFamily="18" charset="0"/>
              </a:rPr>
              <a:t>Выберите один ответ из предложенных вариантов</a:t>
            </a:r>
            <a:endParaRPr lang="ru-RU" sz="2400" b="1" dirty="0">
              <a:solidFill>
                <a:srgbClr val="C0504D">
                  <a:lumMod val="50000"/>
                </a:srgbClr>
              </a:solidFill>
              <a:latin typeface="Cambria" pitchFamily="18" charset="0"/>
            </a:endParaRPr>
          </a:p>
        </p:txBody>
      </p:sp>
      <p:sp useBgFill="1">
        <p:nvSpPr>
          <p:cNvPr id="9" name="Freeform 12"/>
          <p:cNvSpPr>
            <a:spLocks/>
          </p:cNvSpPr>
          <p:nvPr/>
        </p:nvSpPr>
        <p:spPr bwMode="auto">
          <a:xfrm>
            <a:off x="3139245" y="4652738"/>
            <a:ext cx="1004127" cy="1655122"/>
          </a:xfrm>
          <a:custGeom>
            <a:avLst/>
            <a:gdLst/>
            <a:ahLst/>
            <a:cxnLst>
              <a:cxn ang="0">
                <a:pos x="152" y="22"/>
              </a:cxn>
              <a:cxn ang="0">
                <a:pos x="178" y="60"/>
              </a:cxn>
              <a:cxn ang="0">
                <a:pos x="129" y="69"/>
              </a:cxn>
              <a:cxn ang="0">
                <a:pos x="100" y="50"/>
              </a:cxn>
              <a:cxn ang="0">
                <a:pos x="108" y="23"/>
              </a:cxn>
              <a:cxn ang="0">
                <a:pos x="9" y="19"/>
              </a:cxn>
              <a:cxn ang="0">
                <a:pos x="9" y="154"/>
              </a:cxn>
              <a:cxn ang="0">
                <a:pos x="26" y="236"/>
              </a:cxn>
              <a:cxn ang="0">
                <a:pos x="49" y="209"/>
              </a:cxn>
              <a:cxn ang="0">
                <a:pos x="64" y="250"/>
              </a:cxn>
              <a:cxn ang="0">
                <a:pos x="47" y="284"/>
              </a:cxn>
              <a:cxn ang="0">
                <a:pos x="24" y="277"/>
              </a:cxn>
              <a:cxn ang="0">
                <a:pos x="9" y="325"/>
              </a:cxn>
              <a:cxn ang="0">
                <a:pos x="10" y="410"/>
              </a:cxn>
              <a:cxn ang="0">
                <a:pos x="360" y="410"/>
              </a:cxn>
              <a:cxn ang="0">
                <a:pos x="360" y="29"/>
              </a:cxn>
              <a:cxn ang="0">
                <a:pos x="152" y="22"/>
              </a:cxn>
            </a:cxnLst>
            <a:rect l="0" t="0" r="r" b="b"/>
            <a:pathLst>
              <a:path w="360" h="410">
                <a:moveTo>
                  <a:pt x="152" y="22"/>
                </a:moveTo>
                <a:cubicBezTo>
                  <a:pt x="141" y="31"/>
                  <a:pt x="182" y="46"/>
                  <a:pt x="178" y="60"/>
                </a:cubicBezTo>
                <a:cubicBezTo>
                  <a:pt x="173" y="73"/>
                  <a:pt x="149" y="70"/>
                  <a:pt x="129" y="69"/>
                </a:cubicBezTo>
                <a:cubicBezTo>
                  <a:pt x="108" y="68"/>
                  <a:pt x="100" y="61"/>
                  <a:pt x="100" y="50"/>
                </a:cubicBezTo>
                <a:cubicBezTo>
                  <a:pt x="101" y="39"/>
                  <a:pt x="119" y="29"/>
                  <a:pt x="108" y="23"/>
                </a:cubicBezTo>
                <a:cubicBezTo>
                  <a:pt x="82" y="10"/>
                  <a:pt x="20" y="16"/>
                  <a:pt x="9" y="19"/>
                </a:cubicBezTo>
                <a:cubicBezTo>
                  <a:pt x="20" y="71"/>
                  <a:pt x="12" y="137"/>
                  <a:pt x="9" y="154"/>
                </a:cubicBezTo>
                <a:cubicBezTo>
                  <a:pt x="0" y="197"/>
                  <a:pt x="9" y="233"/>
                  <a:pt x="26" y="236"/>
                </a:cubicBezTo>
                <a:cubicBezTo>
                  <a:pt x="33" y="237"/>
                  <a:pt x="34" y="212"/>
                  <a:pt x="49" y="209"/>
                </a:cubicBezTo>
                <a:cubicBezTo>
                  <a:pt x="64" y="207"/>
                  <a:pt x="64" y="234"/>
                  <a:pt x="64" y="250"/>
                </a:cubicBezTo>
                <a:cubicBezTo>
                  <a:pt x="64" y="267"/>
                  <a:pt x="57" y="284"/>
                  <a:pt x="47" y="284"/>
                </a:cubicBezTo>
                <a:cubicBezTo>
                  <a:pt x="36" y="284"/>
                  <a:pt x="34" y="277"/>
                  <a:pt x="24" y="277"/>
                </a:cubicBezTo>
                <a:cubicBezTo>
                  <a:pt x="14" y="276"/>
                  <a:pt x="13" y="298"/>
                  <a:pt x="9" y="325"/>
                </a:cubicBezTo>
                <a:cubicBezTo>
                  <a:pt x="7" y="341"/>
                  <a:pt x="4" y="373"/>
                  <a:pt x="10" y="410"/>
                </a:cubicBezTo>
                <a:cubicBezTo>
                  <a:pt x="360" y="410"/>
                  <a:pt x="360" y="410"/>
                  <a:pt x="360" y="410"/>
                </a:cubicBezTo>
                <a:cubicBezTo>
                  <a:pt x="360" y="29"/>
                  <a:pt x="360" y="29"/>
                  <a:pt x="360" y="29"/>
                </a:cubicBezTo>
                <a:cubicBezTo>
                  <a:pt x="293" y="11"/>
                  <a:pt x="181" y="0"/>
                  <a:pt x="152" y="22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" name="Рамка 29"/>
          <p:cNvSpPr/>
          <p:nvPr/>
        </p:nvSpPr>
        <p:spPr>
          <a:xfrm>
            <a:off x="162300" y="1428736"/>
            <a:ext cx="3996000" cy="5041701"/>
          </a:xfrm>
          <a:prstGeom prst="frame">
            <a:avLst>
              <a:gd name="adj1" fmla="val 3909"/>
            </a:avLst>
          </a:prstGeom>
          <a:solidFill>
            <a:srgbClr val="A47D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10" name="Стрелка вправо 9">
            <a:hlinkClick r:id="" action="ppaction://hlinkshowjump?jump=nextslide"/>
          </p:cNvPr>
          <p:cNvSpPr/>
          <p:nvPr/>
        </p:nvSpPr>
        <p:spPr>
          <a:xfrm>
            <a:off x="7929586" y="6143644"/>
            <a:ext cx="928694" cy="428628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285720" y="1428736"/>
            <a:ext cx="3888000" cy="48577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 useBgFill="1">
        <p:nvSpPr>
          <p:cNvPr id="17" name="Freeform 6"/>
          <p:cNvSpPr>
            <a:spLocks/>
          </p:cNvSpPr>
          <p:nvPr/>
        </p:nvSpPr>
        <p:spPr bwMode="auto">
          <a:xfrm>
            <a:off x="214283" y="1571612"/>
            <a:ext cx="1180145" cy="1595278"/>
          </a:xfrm>
          <a:custGeom>
            <a:avLst/>
            <a:gdLst/>
            <a:ahLst/>
            <a:cxnLst>
              <a:cxn ang="0">
                <a:pos x="108" y="381"/>
              </a:cxn>
              <a:cxn ang="0">
                <a:pos x="90" y="344"/>
              </a:cxn>
              <a:cxn ang="0">
                <a:pos x="148" y="341"/>
              </a:cxn>
              <a:cxn ang="0">
                <a:pos x="165" y="361"/>
              </a:cxn>
              <a:cxn ang="0">
                <a:pos x="149" y="382"/>
              </a:cxn>
              <a:cxn ang="0">
                <a:pos x="160" y="392"/>
              </a:cxn>
              <a:cxn ang="0">
                <a:pos x="353" y="395"/>
              </a:cxn>
              <a:cxn ang="0">
                <a:pos x="352" y="286"/>
              </a:cxn>
              <a:cxn ang="0">
                <a:pos x="382" y="294"/>
              </a:cxn>
              <a:cxn ang="0">
                <a:pos x="409" y="272"/>
              </a:cxn>
              <a:cxn ang="0">
                <a:pos x="416" y="230"/>
              </a:cxn>
              <a:cxn ang="0">
                <a:pos x="387" y="235"/>
              </a:cxn>
              <a:cxn ang="0">
                <a:pos x="356" y="225"/>
              </a:cxn>
              <a:cxn ang="0">
                <a:pos x="355" y="154"/>
              </a:cxn>
              <a:cxn ang="0">
                <a:pos x="351" y="0"/>
              </a:cxn>
              <a:cxn ang="0">
                <a:pos x="0" y="0"/>
              </a:cxn>
              <a:cxn ang="0">
                <a:pos x="0" y="390"/>
              </a:cxn>
              <a:cxn ang="0">
                <a:pos x="108" y="381"/>
              </a:cxn>
            </a:cxnLst>
            <a:rect l="0" t="0" r="r" b="b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31" name="Загнутый угол 30"/>
          <p:cNvSpPr/>
          <p:nvPr/>
        </p:nvSpPr>
        <p:spPr>
          <a:xfrm>
            <a:off x="4572000" y="1428736"/>
            <a:ext cx="4357718" cy="1928826"/>
          </a:xfrm>
          <a:prstGeom prst="foldedCorner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C898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rgbClr val="003300"/>
              </a:solidFill>
              <a:latin typeface="Cambria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Cambria" pitchFamily="18" charset="0"/>
              </a:rPr>
              <a:t>Массовое число элемента равно 12. Какая формула высшего оксида соответствует этому элементу?</a:t>
            </a:r>
            <a:endParaRPr lang="ru-RU" sz="2400" b="1" dirty="0">
              <a:solidFill>
                <a:srgbClr val="003300"/>
              </a:solidFill>
              <a:latin typeface="Cambria" pitchFamily="18" charset="0"/>
            </a:endParaRPr>
          </a:p>
        </p:txBody>
      </p:sp>
      <p:sp>
        <p:nvSpPr>
          <p:cNvPr id="32" name="Блок-схема: перфолента 31">
            <a:hlinkClick r:id="rId4" action="ppaction://hlinksldjump"/>
          </p:cNvPr>
          <p:cNvSpPr/>
          <p:nvPr/>
        </p:nvSpPr>
        <p:spPr>
          <a:xfrm>
            <a:off x="4572000" y="3714752"/>
            <a:ext cx="4286280" cy="1000132"/>
          </a:xfrm>
          <a:prstGeom prst="flowChartPunchedTape">
            <a:avLst/>
          </a:prstGeom>
          <a:solidFill>
            <a:srgbClr val="C89800">
              <a:alpha val="45098"/>
            </a:srgbClr>
          </a:solidFill>
          <a:ln w="12700">
            <a:solidFill>
              <a:schemeClr val="bg2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CaO</a:t>
            </a:r>
            <a:endParaRPr lang="ru-RU" sz="2800" b="1" dirty="0">
              <a:solidFill>
                <a:schemeClr val="bg2">
                  <a:lumMod val="10000"/>
                </a:schemeClr>
              </a:solidFill>
              <a:latin typeface="Cambria" pitchFamily="18" charset="0"/>
            </a:endParaRPr>
          </a:p>
        </p:txBody>
      </p:sp>
      <p:sp>
        <p:nvSpPr>
          <p:cNvPr id="33" name="Блок-схема: перфолента 32"/>
          <p:cNvSpPr/>
          <p:nvPr/>
        </p:nvSpPr>
        <p:spPr>
          <a:xfrm>
            <a:off x="4572000" y="5000636"/>
            <a:ext cx="4286280" cy="1000132"/>
          </a:xfrm>
          <a:prstGeom prst="flowChartPunchedTape">
            <a:avLst/>
          </a:prstGeom>
          <a:solidFill>
            <a:srgbClr val="C89800">
              <a:alpha val="45098"/>
            </a:srgbClr>
          </a:solidFill>
          <a:ln w="12700">
            <a:solidFill>
              <a:schemeClr val="bg2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CO</a:t>
            </a:r>
            <a:r>
              <a:rPr lang="en-US" sz="2800" b="1" baseline="-25000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2</a:t>
            </a:r>
            <a:endParaRPr lang="ru-RU" sz="2800" b="1" dirty="0">
              <a:solidFill>
                <a:schemeClr val="bg2">
                  <a:lumMod val="10000"/>
                </a:schemeClr>
              </a:solidFill>
              <a:latin typeface="Cambria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71472" y="642918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504D">
                    <a:lumMod val="50000"/>
                  </a:srgbClr>
                </a:solidFill>
                <a:latin typeface="Cambria" pitchFamily="18" charset="0"/>
              </a:rPr>
              <a:t>Выберите один ответ из предложенных вариантов</a:t>
            </a:r>
            <a:endParaRPr lang="ru-RU" sz="2400" b="1" dirty="0">
              <a:solidFill>
                <a:srgbClr val="C0504D">
                  <a:lumMod val="50000"/>
                </a:srgbClr>
              </a:solidFill>
              <a:latin typeface="Cambria" pitchFamily="18" charset="0"/>
            </a:endParaRPr>
          </a:p>
        </p:txBody>
      </p:sp>
      <p:sp useBgFill="1">
        <p:nvSpPr>
          <p:cNvPr id="9" name="Freeform 12"/>
          <p:cNvSpPr>
            <a:spLocks/>
          </p:cNvSpPr>
          <p:nvPr/>
        </p:nvSpPr>
        <p:spPr bwMode="auto">
          <a:xfrm>
            <a:off x="3139245" y="4652738"/>
            <a:ext cx="1004127" cy="1655122"/>
          </a:xfrm>
          <a:custGeom>
            <a:avLst/>
            <a:gdLst/>
            <a:ahLst/>
            <a:cxnLst>
              <a:cxn ang="0">
                <a:pos x="152" y="22"/>
              </a:cxn>
              <a:cxn ang="0">
                <a:pos x="178" y="60"/>
              </a:cxn>
              <a:cxn ang="0">
                <a:pos x="129" y="69"/>
              </a:cxn>
              <a:cxn ang="0">
                <a:pos x="100" y="50"/>
              </a:cxn>
              <a:cxn ang="0">
                <a:pos x="108" y="23"/>
              </a:cxn>
              <a:cxn ang="0">
                <a:pos x="9" y="19"/>
              </a:cxn>
              <a:cxn ang="0">
                <a:pos x="9" y="154"/>
              </a:cxn>
              <a:cxn ang="0">
                <a:pos x="26" y="236"/>
              </a:cxn>
              <a:cxn ang="0">
                <a:pos x="49" y="209"/>
              </a:cxn>
              <a:cxn ang="0">
                <a:pos x="64" y="250"/>
              </a:cxn>
              <a:cxn ang="0">
                <a:pos x="47" y="284"/>
              </a:cxn>
              <a:cxn ang="0">
                <a:pos x="24" y="277"/>
              </a:cxn>
              <a:cxn ang="0">
                <a:pos x="9" y="325"/>
              </a:cxn>
              <a:cxn ang="0">
                <a:pos x="10" y="410"/>
              </a:cxn>
              <a:cxn ang="0">
                <a:pos x="360" y="410"/>
              </a:cxn>
              <a:cxn ang="0">
                <a:pos x="360" y="29"/>
              </a:cxn>
              <a:cxn ang="0">
                <a:pos x="152" y="22"/>
              </a:cxn>
            </a:cxnLst>
            <a:rect l="0" t="0" r="r" b="b"/>
            <a:pathLst>
              <a:path w="360" h="410">
                <a:moveTo>
                  <a:pt x="152" y="22"/>
                </a:moveTo>
                <a:cubicBezTo>
                  <a:pt x="141" y="31"/>
                  <a:pt x="182" y="46"/>
                  <a:pt x="178" y="60"/>
                </a:cubicBezTo>
                <a:cubicBezTo>
                  <a:pt x="173" y="73"/>
                  <a:pt x="149" y="70"/>
                  <a:pt x="129" y="69"/>
                </a:cubicBezTo>
                <a:cubicBezTo>
                  <a:pt x="108" y="68"/>
                  <a:pt x="100" y="61"/>
                  <a:pt x="100" y="50"/>
                </a:cubicBezTo>
                <a:cubicBezTo>
                  <a:pt x="101" y="39"/>
                  <a:pt x="119" y="29"/>
                  <a:pt x="108" y="23"/>
                </a:cubicBezTo>
                <a:cubicBezTo>
                  <a:pt x="82" y="10"/>
                  <a:pt x="20" y="16"/>
                  <a:pt x="9" y="19"/>
                </a:cubicBezTo>
                <a:cubicBezTo>
                  <a:pt x="20" y="71"/>
                  <a:pt x="12" y="137"/>
                  <a:pt x="9" y="154"/>
                </a:cubicBezTo>
                <a:cubicBezTo>
                  <a:pt x="0" y="197"/>
                  <a:pt x="9" y="233"/>
                  <a:pt x="26" y="236"/>
                </a:cubicBezTo>
                <a:cubicBezTo>
                  <a:pt x="33" y="237"/>
                  <a:pt x="34" y="212"/>
                  <a:pt x="49" y="209"/>
                </a:cubicBezTo>
                <a:cubicBezTo>
                  <a:pt x="64" y="207"/>
                  <a:pt x="64" y="234"/>
                  <a:pt x="64" y="250"/>
                </a:cubicBezTo>
                <a:cubicBezTo>
                  <a:pt x="64" y="267"/>
                  <a:pt x="57" y="284"/>
                  <a:pt x="47" y="284"/>
                </a:cubicBezTo>
                <a:cubicBezTo>
                  <a:pt x="36" y="284"/>
                  <a:pt x="34" y="277"/>
                  <a:pt x="24" y="277"/>
                </a:cubicBezTo>
                <a:cubicBezTo>
                  <a:pt x="14" y="276"/>
                  <a:pt x="13" y="298"/>
                  <a:pt x="9" y="325"/>
                </a:cubicBezTo>
                <a:cubicBezTo>
                  <a:pt x="7" y="341"/>
                  <a:pt x="4" y="373"/>
                  <a:pt x="10" y="410"/>
                </a:cubicBezTo>
                <a:cubicBezTo>
                  <a:pt x="360" y="410"/>
                  <a:pt x="360" y="410"/>
                  <a:pt x="360" y="410"/>
                </a:cubicBezTo>
                <a:cubicBezTo>
                  <a:pt x="360" y="29"/>
                  <a:pt x="360" y="29"/>
                  <a:pt x="360" y="29"/>
                </a:cubicBezTo>
                <a:cubicBezTo>
                  <a:pt x="293" y="11"/>
                  <a:pt x="181" y="0"/>
                  <a:pt x="152" y="22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" name="Рамка 29"/>
          <p:cNvSpPr/>
          <p:nvPr/>
        </p:nvSpPr>
        <p:spPr>
          <a:xfrm>
            <a:off x="162300" y="1428736"/>
            <a:ext cx="3996000" cy="5041701"/>
          </a:xfrm>
          <a:prstGeom prst="frame">
            <a:avLst>
              <a:gd name="adj1" fmla="val 3909"/>
            </a:avLst>
          </a:prstGeom>
          <a:solidFill>
            <a:srgbClr val="A47D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10" name="Стрелка вправо 9">
            <a:hlinkClick r:id="" action="ppaction://hlinkshowjump?jump=nextslide"/>
          </p:cNvPr>
          <p:cNvSpPr/>
          <p:nvPr/>
        </p:nvSpPr>
        <p:spPr>
          <a:xfrm>
            <a:off x="7929586" y="6143644"/>
            <a:ext cx="928694" cy="428628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11" name="Freeform 11"/>
          <p:cNvSpPr>
            <a:spLocks/>
          </p:cNvSpPr>
          <p:nvPr/>
        </p:nvSpPr>
        <p:spPr bwMode="auto">
          <a:xfrm>
            <a:off x="1051843" y="3113885"/>
            <a:ext cx="1305364" cy="1894499"/>
          </a:xfrm>
          <a:custGeom>
            <a:avLst/>
            <a:gdLst/>
            <a:ahLst/>
            <a:cxnLst>
              <a:cxn ang="0">
                <a:pos x="399" y="298"/>
              </a:cxn>
              <a:cxn ang="0">
                <a:pos x="412" y="298"/>
              </a:cxn>
              <a:cxn ang="0">
                <a:pos x="428" y="315"/>
              </a:cxn>
              <a:cxn ang="0">
                <a:pos x="456" y="284"/>
              </a:cxn>
              <a:cxn ang="0">
                <a:pos x="461" y="247"/>
              </a:cxn>
              <a:cxn ang="0">
                <a:pos x="427" y="255"/>
              </a:cxn>
              <a:cxn ang="0">
                <a:pos x="403" y="234"/>
              </a:cxn>
              <a:cxn ang="0">
                <a:pos x="407" y="161"/>
              </a:cxn>
              <a:cxn ang="0">
                <a:pos x="405" y="11"/>
              </a:cxn>
              <a:cxn ang="0">
                <a:pos x="266" y="5"/>
              </a:cxn>
              <a:cxn ang="0">
                <a:pos x="222" y="24"/>
              </a:cxn>
              <a:cxn ang="0">
                <a:pos x="220" y="61"/>
              </a:cxn>
              <a:cxn ang="0">
                <a:pos x="171" y="54"/>
              </a:cxn>
              <a:cxn ang="0">
                <a:pos x="179" y="28"/>
              </a:cxn>
              <a:cxn ang="0">
                <a:pos x="156" y="15"/>
              </a:cxn>
              <a:cxn ang="0">
                <a:pos x="53" y="13"/>
              </a:cxn>
              <a:cxn ang="0">
                <a:pos x="52" y="192"/>
              </a:cxn>
              <a:cxn ang="0">
                <a:pos x="57" y="278"/>
              </a:cxn>
              <a:cxn ang="0">
                <a:pos x="40" y="287"/>
              </a:cxn>
              <a:cxn ang="0">
                <a:pos x="11" y="291"/>
              </a:cxn>
              <a:cxn ang="0">
                <a:pos x="17" y="340"/>
              </a:cxn>
              <a:cxn ang="0">
                <a:pos x="40" y="335"/>
              </a:cxn>
              <a:cxn ang="0">
                <a:pos x="58" y="326"/>
              </a:cxn>
              <a:cxn ang="0">
                <a:pos x="53" y="403"/>
              </a:cxn>
              <a:cxn ang="0">
                <a:pos x="185" y="398"/>
              </a:cxn>
              <a:cxn ang="0">
                <a:pos x="243" y="428"/>
              </a:cxn>
              <a:cxn ang="0">
                <a:pos x="258" y="465"/>
              </a:cxn>
              <a:cxn ang="0">
                <a:pos x="306" y="441"/>
              </a:cxn>
              <a:cxn ang="0">
                <a:pos x="286" y="418"/>
              </a:cxn>
              <a:cxn ang="0">
                <a:pos x="333" y="397"/>
              </a:cxn>
              <a:cxn ang="0">
                <a:pos x="406" y="398"/>
              </a:cxn>
              <a:cxn ang="0">
                <a:pos x="399" y="298"/>
              </a:cxn>
            </a:cxnLst>
            <a:rect l="0" t="0" r="r" b="b"/>
            <a:pathLst>
              <a:path w="468" h="469">
                <a:moveTo>
                  <a:pt x="399" y="298"/>
                </a:moveTo>
                <a:cubicBezTo>
                  <a:pt x="404" y="291"/>
                  <a:pt x="410" y="291"/>
                  <a:pt x="412" y="298"/>
                </a:cubicBezTo>
                <a:cubicBezTo>
                  <a:pt x="414" y="304"/>
                  <a:pt x="418" y="315"/>
                  <a:pt x="428" y="315"/>
                </a:cubicBezTo>
                <a:cubicBezTo>
                  <a:pt x="437" y="315"/>
                  <a:pt x="451" y="298"/>
                  <a:pt x="456" y="284"/>
                </a:cubicBezTo>
                <a:cubicBezTo>
                  <a:pt x="461" y="269"/>
                  <a:pt x="468" y="253"/>
                  <a:pt x="461" y="247"/>
                </a:cubicBezTo>
                <a:cubicBezTo>
                  <a:pt x="453" y="240"/>
                  <a:pt x="438" y="252"/>
                  <a:pt x="427" y="255"/>
                </a:cubicBezTo>
                <a:cubicBezTo>
                  <a:pt x="415" y="257"/>
                  <a:pt x="405" y="251"/>
                  <a:pt x="403" y="234"/>
                </a:cubicBezTo>
                <a:cubicBezTo>
                  <a:pt x="400" y="218"/>
                  <a:pt x="405" y="181"/>
                  <a:pt x="407" y="161"/>
                </a:cubicBezTo>
                <a:cubicBezTo>
                  <a:pt x="409" y="140"/>
                  <a:pt x="417" y="72"/>
                  <a:pt x="405" y="11"/>
                </a:cubicBezTo>
                <a:cubicBezTo>
                  <a:pt x="345" y="17"/>
                  <a:pt x="294" y="11"/>
                  <a:pt x="266" y="5"/>
                </a:cubicBezTo>
                <a:cubicBezTo>
                  <a:pt x="238" y="0"/>
                  <a:pt x="222" y="17"/>
                  <a:pt x="222" y="24"/>
                </a:cubicBezTo>
                <a:cubicBezTo>
                  <a:pt x="222" y="32"/>
                  <a:pt x="236" y="53"/>
                  <a:pt x="220" y="61"/>
                </a:cubicBezTo>
                <a:cubicBezTo>
                  <a:pt x="204" y="69"/>
                  <a:pt x="179" y="67"/>
                  <a:pt x="171" y="54"/>
                </a:cubicBezTo>
                <a:cubicBezTo>
                  <a:pt x="164" y="40"/>
                  <a:pt x="179" y="34"/>
                  <a:pt x="179" y="28"/>
                </a:cubicBezTo>
                <a:cubicBezTo>
                  <a:pt x="179" y="22"/>
                  <a:pt x="169" y="15"/>
                  <a:pt x="156" y="15"/>
                </a:cubicBezTo>
                <a:cubicBezTo>
                  <a:pt x="144" y="15"/>
                  <a:pt x="107" y="21"/>
                  <a:pt x="53" y="13"/>
                </a:cubicBezTo>
                <a:cubicBezTo>
                  <a:pt x="51" y="26"/>
                  <a:pt x="41" y="149"/>
                  <a:pt x="52" y="192"/>
                </a:cubicBezTo>
                <a:cubicBezTo>
                  <a:pt x="64" y="235"/>
                  <a:pt x="60" y="269"/>
                  <a:pt x="57" y="278"/>
                </a:cubicBezTo>
                <a:cubicBezTo>
                  <a:pt x="54" y="287"/>
                  <a:pt x="48" y="293"/>
                  <a:pt x="40" y="287"/>
                </a:cubicBezTo>
                <a:cubicBezTo>
                  <a:pt x="33" y="281"/>
                  <a:pt x="21" y="273"/>
                  <a:pt x="11" y="291"/>
                </a:cubicBezTo>
                <a:cubicBezTo>
                  <a:pt x="0" y="309"/>
                  <a:pt x="10" y="337"/>
                  <a:pt x="17" y="340"/>
                </a:cubicBezTo>
                <a:cubicBezTo>
                  <a:pt x="25" y="344"/>
                  <a:pt x="37" y="345"/>
                  <a:pt x="40" y="335"/>
                </a:cubicBezTo>
                <a:cubicBezTo>
                  <a:pt x="44" y="325"/>
                  <a:pt x="52" y="320"/>
                  <a:pt x="58" y="326"/>
                </a:cubicBezTo>
                <a:cubicBezTo>
                  <a:pt x="76" y="344"/>
                  <a:pt x="46" y="354"/>
                  <a:pt x="53" y="403"/>
                </a:cubicBezTo>
                <a:cubicBezTo>
                  <a:pt x="73" y="403"/>
                  <a:pt x="146" y="390"/>
                  <a:pt x="185" y="398"/>
                </a:cubicBezTo>
                <a:cubicBezTo>
                  <a:pt x="214" y="403"/>
                  <a:pt x="247" y="413"/>
                  <a:pt x="243" y="428"/>
                </a:cubicBezTo>
                <a:cubicBezTo>
                  <a:pt x="239" y="440"/>
                  <a:pt x="219" y="461"/>
                  <a:pt x="258" y="465"/>
                </a:cubicBezTo>
                <a:cubicBezTo>
                  <a:pt x="296" y="469"/>
                  <a:pt x="306" y="447"/>
                  <a:pt x="306" y="441"/>
                </a:cubicBezTo>
                <a:cubicBezTo>
                  <a:pt x="306" y="425"/>
                  <a:pt x="286" y="429"/>
                  <a:pt x="286" y="418"/>
                </a:cubicBezTo>
                <a:cubicBezTo>
                  <a:pt x="287" y="406"/>
                  <a:pt x="307" y="394"/>
                  <a:pt x="333" y="397"/>
                </a:cubicBezTo>
                <a:cubicBezTo>
                  <a:pt x="360" y="400"/>
                  <a:pt x="368" y="409"/>
                  <a:pt x="406" y="398"/>
                </a:cubicBezTo>
                <a:cubicBezTo>
                  <a:pt x="402" y="383"/>
                  <a:pt x="394" y="305"/>
                  <a:pt x="399" y="29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285720" y="1428736"/>
            <a:ext cx="3888000" cy="48577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 useBgFill="1">
        <p:nvSpPr>
          <p:cNvPr id="17" name="Freeform 6"/>
          <p:cNvSpPr>
            <a:spLocks/>
          </p:cNvSpPr>
          <p:nvPr/>
        </p:nvSpPr>
        <p:spPr bwMode="auto">
          <a:xfrm>
            <a:off x="214283" y="1571612"/>
            <a:ext cx="1180145" cy="1595278"/>
          </a:xfrm>
          <a:custGeom>
            <a:avLst/>
            <a:gdLst/>
            <a:ahLst/>
            <a:cxnLst>
              <a:cxn ang="0">
                <a:pos x="108" y="381"/>
              </a:cxn>
              <a:cxn ang="0">
                <a:pos x="90" y="344"/>
              </a:cxn>
              <a:cxn ang="0">
                <a:pos x="148" y="341"/>
              </a:cxn>
              <a:cxn ang="0">
                <a:pos x="165" y="361"/>
              </a:cxn>
              <a:cxn ang="0">
                <a:pos x="149" y="382"/>
              </a:cxn>
              <a:cxn ang="0">
                <a:pos x="160" y="392"/>
              </a:cxn>
              <a:cxn ang="0">
                <a:pos x="353" y="395"/>
              </a:cxn>
              <a:cxn ang="0">
                <a:pos x="352" y="286"/>
              </a:cxn>
              <a:cxn ang="0">
                <a:pos x="382" y="294"/>
              </a:cxn>
              <a:cxn ang="0">
                <a:pos x="409" y="272"/>
              </a:cxn>
              <a:cxn ang="0">
                <a:pos x="416" y="230"/>
              </a:cxn>
              <a:cxn ang="0">
                <a:pos x="387" y="235"/>
              </a:cxn>
              <a:cxn ang="0">
                <a:pos x="356" y="225"/>
              </a:cxn>
              <a:cxn ang="0">
                <a:pos x="355" y="154"/>
              </a:cxn>
              <a:cxn ang="0">
                <a:pos x="351" y="0"/>
              </a:cxn>
              <a:cxn ang="0">
                <a:pos x="0" y="0"/>
              </a:cxn>
              <a:cxn ang="0">
                <a:pos x="0" y="390"/>
              </a:cxn>
              <a:cxn ang="0">
                <a:pos x="108" y="381"/>
              </a:cxn>
            </a:cxnLst>
            <a:rect l="0" t="0" r="r" b="b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31" name="Загнутый угол 30"/>
          <p:cNvSpPr/>
          <p:nvPr/>
        </p:nvSpPr>
        <p:spPr>
          <a:xfrm>
            <a:off x="4572000" y="1428736"/>
            <a:ext cx="4357718" cy="1928826"/>
          </a:xfrm>
          <a:prstGeom prst="foldedCorner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C898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rgbClr val="003300"/>
              </a:solidFill>
              <a:latin typeface="Cambria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003300"/>
                </a:solidFill>
                <a:latin typeface="Cambria" pitchFamily="18" charset="0"/>
              </a:rPr>
              <a:t>Определите порядковый номер, название и относительную атомную массу элемента, находящегося в 6-м периоде, 8-м ряду, VI группе.</a:t>
            </a:r>
            <a:endParaRPr lang="ru-RU" sz="2000" b="1" dirty="0">
              <a:solidFill>
                <a:srgbClr val="003300"/>
              </a:solidFill>
              <a:latin typeface="Cambria" pitchFamily="18" charset="0"/>
            </a:endParaRPr>
          </a:p>
        </p:txBody>
      </p:sp>
      <p:sp>
        <p:nvSpPr>
          <p:cNvPr id="32" name="Блок-схема: перфолента 31"/>
          <p:cNvSpPr/>
          <p:nvPr/>
        </p:nvSpPr>
        <p:spPr>
          <a:xfrm>
            <a:off x="4572000" y="3714752"/>
            <a:ext cx="4286280" cy="1000132"/>
          </a:xfrm>
          <a:prstGeom prst="flowChartPunchedTape">
            <a:avLst/>
          </a:prstGeom>
          <a:solidFill>
            <a:srgbClr val="C89800">
              <a:alpha val="45098"/>
            </a:srgbClr>
          </a:solidFill>
          <a:ln w="12700">
            <a:solidFill>
              <a:schemeClr val="bg2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74; вольфрам; 184</a:t>
            </a:r>
            <a:endParaRPr lang="ru-RU" sz="2800" b="1" dirty="0">
              <a:solidFill>
                <a:schemeClr val="bg2">
                  <a:lumMod val="10000"/>
                </a:schemeClr>
              </a:solidFill>
              <a:latin typeface="Cambria" pitchFamily="18" charset="0"/>
            </a:endParaRPr>
          </a:p>
        </p:txBody>
      </p:sp>
      <p:sp>
        <p:nvSpPr>
          <p:cNvPr id="33" name="Блок-схема: перфолента 32">
            <a:hlinkClick r:id="rId4" action="ppaction://hlinksldjump"/>
          </p:cNvPr>
          <p:cNvSpPr/>
          <p:nvPr/>
        </p:nvSpPr>
        <p:spPr>
          <a:xfrm>
            <a:off x="4572000" y="5000636"/>
            <a:ext cx="4286280" cy="1000132"/>
          </a:xfrm>
          <a:prstGeom prst="flowChartPunchedTape">
            <a:avLst/>
          </a:prstGeom>
          <a:solidFill>
            <a:srgbClr val="C89800">
              <a:alpha val="45098"/>
            </a:srgbClr>
          </a:solidFill>
          <a:ln w="12700">
            <a:solidFill>
              <a:schemeClr val="bg2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84; полоний; 210</a:t>
            </a:r>
            <a:endParaRPr lang="ru-RU" sz="2800" b="1" dirty="0">
              <a:solidFill>
                <a:schemeClr val="bg2">
                  <a:lumMod val="10000"/>
                </a:schemeClr>
              </a:solidFill>
              <a:latin typeface="Cambria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71472" y="642918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504D">
                    <a:lumMod val="50000"/>
                  </a:srgbClr>
                </a:solidFill>
                <a:latin typeface="Cambria" pitchFamily="18" charset="0"/>
              </a:rPr>
              <a:t>Выберите один ответ из предложенных вариантов</a:t>
            </a:r>
            <a:endParaRPr lang="ru-RU" sz="2400" b="1" dirty="0">
              <a:solidFill>
                <a:srgbClr val="C0504D">
                  <a:lumMod val="50000"/>
                </a:srgbClr>
              </a:solidFill>
              <a:latin typeface="Cambria" pitchFamily="18" charset="0"/>
            </a:endParaRPr>
          </a:p>
        </p:txBody>
      </p:sp>
      <p:sp useBgFill="1">
        <p:nvSpPr>
          <p:cNvPr id="9" name="Freeform 12"/>
          <p:cNvSpPr>
            <a:spLocks/>
          </p:cNvSpPr>
          <p:nvPr/>
        </p:nvSpPr>
        <p:spPr bwMode="auto">
          <a:xfrm>
            <a:off x="3139245" y="4652738"/>
            <a:ext cx="1004127" cy="1655122"/>
          </a:xfrm>
          <a:custGeom>
            <a:avLst/>
            <a:gdLst/>
            <a:ahLst/>
            <a:cxnLst>
              <a:cxn ang="0">
                <a:pos x="152" y="22"/>
              </a:cxn>
              <a:cxn ang="0">
                <a:pos x="178" y="60"/>
              </a:cxn>
              <a:cxn ang="0">
                <a:pos x="129" y="69"/>
              </a:cxn>
              <a:cxn ang="0">
                <a:pos x="100" y="50"/>
              </a:cxn>
              <a:cxn ang="0">
                <a:pos x="108" y="23"/>
              </a:cxn>
              <a:cxn ang="0">
                <a:pos x="9" y="19"/>
              </a:cxn>
              <a:cxn ang="0">
                <a:pos x="9" y="154"/>
              </a:cxn>
              <a:cxn ang="0">
                <a:pos x="26" y="236"/>
              </a:cxn>
              <a:cxn ang="0">
                <a:pos x="49" y="209"/>
              </a:cxn>
              <a:cxn ang="0">
                <a:pos x="64" y="250"/>
              </a:cxn>
              <a:cxn ang="0">
                <a:pos x="47" y="284"/>
              </a:cxn>
              <a:cxn ang="0">
                <a:pos x="24" y="277"/>
              </a:cxn>
              <a:cxn ang="0">
                <a:pos x="9" y="325"/>
              </a:cxn>
              <a:cxn ang="0">
                <a:pos x="10" y="410"/>
              </a:cxn>
              <a:cxn ang="0">
                <a:pos x="360" y="410"/>
              </a:cxn>
              <a:cxn ang="0">
                <a:pos x="360" y="29"/>
              </a:cxn>
              <a:cxn ang="0">
                <a:pos x="152" y="22"/>
              </a:cxn>
            </a:cxnLst>
            <a:rect l="0" t="0" r="r" b="b"/>
            <a:pathLst>
              <a:path w="360" h="410">
                <a:moveTo>
                  <a:pt x="152" y="22"/>
                </a:moveTo>
                <a:cubicBezTo>
                  <a:pt x="141" y="31"/>
                  <a:pt x="182" y="46"/>
                  <a:pt x="178" y="60"/>
                </a:cubicBezTo>
                <a:cubicBezTo>
                  <a:pt x="173" y="73"/>
                  <a:pt x="149" y="70"/>
                  <a:pt x="129" y="69"/>
                </a:cubicBezTo>
                <a:cubicBezTo>
                  <a:pt x="108" y="68"/>
                  <a:pt x="100" y="61"/>
                  <a:pt x="100" y="50"/>
                </a:cubicBezTo>
                <a:cubicBezTo>
                  <a:pt x="101" y="39"/>
                  <a:pt x="119" y="29"/>
                  <a:pt x="108" y="23"/>
                </a:cubicBezTo>
                <a:cubicBezTo>
                  <a:pt x="82" y="10"/>
                  <a:pt x="20" y="16"/>
                  <a:pt x="9" y="19"/>
                </a:cubicBezTo>
                <a:cubicBezTo>
                  <a:pt x="20" y="71"/>
                  <a:pt x="12" y="137"/>
                  <a:pt x="9" y="154"/>
                </a:cubicBezTo>
                <a:cubicBezTo>
                  <a:pt x="0" y="197"/>
                  <a:pt x="9" y="233"/>
                  <a:pt x="26" y="236"/>
                </a:cubicBezTo>
                <a:cubicBezTo>
                  <a:pt x="33" y="237"/>
                  <a:pt x="34" y="212"/>
                  <a:pt x="49" y="209"/>
                </a:cubicBezTo>
                <a:cubicBezTo>
                  <a:pt x="64" y="207"/>
                  <a:pt x="64" y="234"/>
                  <a:pt x="64" y="250"/>
                </a:cubicBezTo>
                <a:cubicBezTo>
                  <a:pt x="64" y="267"/>
                  <a:pt x="57" y="284"/>
                  <a:pt x="47" y="284"/>
                </a:cubicBezTo>
                <a:cubicBezTo>
                  <a:pt x="36" y="284"/>
                  <a:pt x="34" y="277"/>
                  <a:pt x="24" y="277"/>
                </a:cubicBezTo>
                <a:cubicBezTo>
                  <a:pt x="14" y="276"/>
                  <a:pt x="13" y="298"/>
                  <a:pt x="9" y="325"/>
                </a:cubicBezTo>
                <a:cubicBezTo>
                  <a:pt x="7" y="341"/>
                  <a:pt x="4" y="373"/>
                  <a:pt x="10" y="410"/>
                </a:cubicBezTo>
                <a:cubicBezTo>
                  <a:pt x="360" y="410"/>
                  <a:pt x="360" y="410"/>
                  <a:pt x="360" y="410"/>
                </a:cubicBezTo>
                <a:cubicBezTo>
                  <a:pt x="360" y="29"/>
                  <a:pt x="360" y="29"/>
                  <a:pt x="360" y="29"/>
                </a:cubicBezTo>
                <a:cubicBezTo>
                  <a:pt x="293" y="11"/>
                  <a:pt x="181" y="0"/>
                  <a:pt x="152" y="22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" name="Стрелка вправо 9">
            <a:hlinkClick r:id="" action="ppaction://hlinkshowjump?jump=nextslide"/>
          </p:cNvPr>
          <p:cNvSpPr/>
          <p:nvPr/>
        </p:nvSpPr>
        <p:spPr>
          <a:xfrm>
            <a:off x="7929586" y="6143644"/>
            <a:ext cx="928694" cy="428628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11" name="Freeform 11"/>
          <p:cNvSpPr>
            <a:spLocks/>
          </p:cNvSpPr>
          <p:nvPr/>
        </p:nvSpPr>
        <p:spPr bwMode="auto">
          <a:xfrm>
            <a:off x="1051843" y="3113885"/>
            <a:ext cx="1305364" cy="1894499"/>
          </a:xfrm>
          <a:custGeom>
            <a:avLst/>
            <a:gdLst/>
            <a:ahLst/>
            <a:cxnLst>
              <a:cxn ang="0">
                <a:pos x="399" y="298"/>
              </a:cxn>
              <a:cxn ang="0">
                <a:pos x="412" y="298"/>
              </a:cxn>
              <a:cxn ang="0">
                <a:pos x="428" y="315"/>
              </a:cxn>
              <a:cxn ang="0">
                <a:pos x="456" y="284"/>
              </a:cxn>
              <a:cxn ang="0">
                <a:pos x="461" y="247"/>
              </a:cxn>
              <a:cxn ang="0">
                <a:pos x="427" y="255"/>
              </a:cxn>
              <a:cxn ang="0">
                <a:pos x="403" y="234"/>
              </a:cxn>
              <a:cxn ang="0">
                <a:pos x="407" y="161"/>
              </a:cxn>
              <a:cxn ang="0">
                <a:pos x="405" y="11"/>
              </a:cxn>
              <a:cxn ang="0">
                <a:pos x="266" y="5"/>
              </a:cxn>
              <a:cxn ang="0">
                <a:pos x="222" y="24"/>
              </a:cxn>
              <a:cxn ang="0">
                <a:pos x="220" y="61"/>
              </a:cxn>
              <a:cxn ang="0">
                <a:pos x="171" y="54"/>
              </a:cxn>
              <a:cxn ang="0">
                <a:pos x="179" y="28"/>
              </a:cxn>
              <a:cxn ang="0">
                <a:pos x="156" y="15"/>
              </a:cxn>
              <a:cxn ang="0">
                <a:pos x="53" y="13"/>
              </a:cxn>
              <a:cxn ang="0">
                <a:pos x="52" y="192"/>
              </a:cxn>
              <a:cxn ang="0">
                <a:pos x="57" y="278"/>
              </a:cxn>
              <a:cxn ang="0">
                <a:pos x="40" y="287"/>
              </a:cxn>
              <a:cxn ang="0">
                <a:pos x="11" y="291"/>
              </a:cxn>
              <a:cxn ang="0">
                <a:pos x="17" y="340"/>
              </a:cxn>
              <a:cxn ang="0">
                <a:pos x="40" y="335"/>
              </a:cxn>
              <a:cxn ang="0">
                <a:pos x="58" y="326"/>
              </a:cxn>
              <a:cxn ang="0">
                <a:pos x="53" y="403"/>
              </a:cxn>
              <a:cxn ang="0">
                <a:pos x="185" y="398"/>
              </a:cxn>
              <a:cxn ang="0">
                <a:pos x="243" y="428"/>
              </a:cxn>
              <a:cxn ang="0">
                <a:pos x="258" y="465"/>
              </a:cxn>
              <a:cxn ang="0">
                <a:pos x="306" y="441"/>
              </a:cxn>
              <a:cxn ang="0">
                <a:pos x="286" y="418"/>
              </a:cxn>
              <a:cxn ang="0">
                <a:pos x="333" y="397"/>
              </a:cxn>
              <a:cxn ang="0">
                <a:pos x="406" y="398"/>
              </a:cxn>
              <a:cxn ang="0">
                <a:pos x="399" y="298"/>
              </a:cxn>
            </a:cxnLst>
            <a:rect l="0" t="0" r="r" b="b"/>
            <a:pathLst>
              <a:path w="468" h="469">
                <a:moveTo>
                  <a:pt x="399" y="298"/>
                </a:moveTo>
                <a:cubicBezTo>
                  <a:pt x="404" y="291"/>
                  <a:pt x="410" y="291"/>
                  <a:pt x="412" y="298"/>
                </a:cubicBezTo>
                <a:cubicBezTo>
                  <a:pt x="414" y="304"/>
                  <a:pt x="418" y="315"/>
                  <a:pt x="428" y="315"/>
                </a:cubicBezTo>
                <a:cubicBezTo>
                  <a:pt x="437" y="315"/>
                  <a:pt x="451" y="298"/>
                  <a:pt x="456" y="284"/>
                </a:cubicBezTo>
                <a:cubicBezTo>
                  <a:pt x="461" y="269"/>
                  <a:pt x="468" y="253"/>
                  <a:pt x="461" y="247"/>
                </a:cubicBezTo>
                <a:cubicBezTo>
                  <a:pt x="453" y="240"/>
                  <a:pt x="438" y="252"/>
                  <a:pt x="427" y="255"/>
                </a:cubicBezTo>
                <a:cubicBezTo>
                  <a:pt x="415" y="257"/>
                  <a:pt x="405" y="251"/>
                  <a:pt x="403" y="234"/>
                </a:cubicBezTo>
                <a:cubicBezTo>
                  <a:pt x="400" y="218"/>
                  <a:pt x="405" y="181"/>
                  <a:pt x="407" y="161"/>
                </a:cubicBezTo>
                <a:cubicBezTo>
                  <a:pt x="409" y="140"/>
                  <a:pt x="417" y="72"/>
                  <a:pt x="405" y="11"/>
                </a:cubicBezTo>
                <a:cubicBezTo>
                  <a:pt x="345" y="17"/>
                  <a:pt x="294" y="11"/>
                  <a:pt x="266" y="5"/>
                </a:cubicBezTo>
                <a:cubicBezTo>
                  <a:pt x="238" y="0"/>
                  <a:pt x="222" y="17"/>
                  <a:pt x="222" y="24"/>
                </a:cubicBezTo>
                <a:cubicBezTo>
                  <a:pt x="222" y="32"/>
                  <a:pt x="236" y="53"/>
                  <a:pt x="220" y="61"/>
                </a:cubicBezTo>
                <a:cubicBezTo>
                  <a:pt x="204" y="69"/>
                  <a:pt x="179" y="67"/>
                  <a:pt x="171" y="54"/>
                </a:cubicBezTo>
                <a:cubicBezTo>
                  <a:pt x="164" y="40"/>
                  <a:pt x="179" y="34"/>
                  <a:pt x="179" y="28"/>
                </a:cubicBezTo>
                <a:cubicBezTo>
                  <a:pt x="179" y="22"/>
                  <a:pt x="169" y="15"/>
                  <a:pt x="156" y="15"/>
                </a:cubicBezTo>
                <a:cubicBezTo>
                  <a:pt x="144" y="15"/>
                  <a:pt x="107" y="21"/>
                  <a:pt x="53" y="13"/>
                </a:cubicBezTo>
                <a:cubicBezTo>
                  <a:pt x="51" y="26"/>
                  <a:pt x="41" y="149"/>
                  <a:pt x="52" y="192"/>
                </a:cubicBezTo>
                <a:cubicBezTo>
                  <a:pt x="64" y="235"/>
                  <a:pt x="60" y="269"/>
                  <a:pt x="57" y="278"/>
                </a:cubicBezTo>
                <a:cubicBezTo>
                  <a:pt x="54" y="287"/>
                  <a:pt x="48" y="293"/>
                  <a:pt x="40" y="287"/>
                </a:cubicBezTo>
                <a:cubicBezTo>
                  <a:pt x="33" y="281"/>
                  <a:pt x="21" y="273"/>
                  <a:pt x="11" y="291"/>
                </a:cubicBezTo>
                <a:cubicBezTo>
                  <a:pt x="0" y="309"/>
                  <a:pt x="10" y="337"/>
                  <a:pt x="17" y="340"/>
                </a:cubicBezTo>
                <a:cubicBezTo>
                  <a:pt x="25" y="344"/>
                  <a:pt x="37" y="345"/>
                  <a:pt x="40" y="335"/>
                </a:cubicBezTo>
                <a:cubicBezTo>
                  <a:pt x="44" y="325"/>
                  <a:pt x="52" y="320"/>
                  <a:pt x="58" y="326"/>
                </a:cubicBezTo>
                <a:cubicBezTo>
                  <a:pt x="76" y="344"/>
                  <a:pt x="46" y="354"/>
                  <a:pt x="53" y="403"/>
                </a:cubicBezTo>
                <a:cubicBezTo>
                  <a:pt x="73" y="403"/>
                  <a:pt x="146" y="390"/>
                  <a:pt x="185" y="398"/>
                </a:cubicBezTo>
                <a:cubicBezTo>
                  <a:pt x="214" y="403"/>
                  <a:pt x="247" y="413"/>
                  <a:pt x="243" y="428"/>
                </a:cubicBezTo>
                <a:cubicBezTo>
                  <a:pt x="239" y="440"/>
                  <a:pt x="219" y="461"/>
                  <a:pt x="258" y="465"/>
                </a:cubicBezTo>
                <a:cubicBezTo>
                  <a:pt x="296" y="469"/>
                  <a:pt x="306" y="447"/>
                  <a:pt x="306" y="441"/>
                </a:cubicBezTo>
                <a:cubicBezTo>
                  <a:pt x="306" y="425"/>
                  <a:pt x="286" y="429"/>
                  <a:pt x="286" y="418"/>
                </a:cubicBezTo>
                <a:cubicBezTo>
                  <a:pt x="287" y="406"/>
                  <a:pt x="307" y="394"/>
                  <a:pt x="333" y="397"/>
                </a:cubicBezTo>
                <a:cubicBezTo>
                  <a:pt x="360" y="400"/>
                  <a:pt x="368" y="409"/>
                  <a:pt x="406" y="398"/>
                </a:cubicBezTo>
                <a:cubicBezTo>
                  <a:pt x="402" y="383"/>
                  <a:pt x="394" y="305"/>
                  <a:pt x="399" y="29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2" name="Freeform 9"/>
          <p:cNvSpPr>
            <a:spLocks/>
          </p:cNvSpPr>
          <p:nvPr/>
        </p:nvSpPr>
        <p:spPr bwMode="auto">
          <a:xfrm>
            <a:off x="2990398" y="1571612"/>
            <a:ext cx="1152974" cy="1598698"/>
          </a:xfrm>
          <a:custGeom>
            <a:avLst/>
            <a:gdLst/>
            <a:ahLst/>
            <a:cxnLst>
              <a:cxn ang="0">
                <a:pos x="59" y="57"/>
              </a:cxn>
              <a:cxn ang="0">
                <a:pos x="58" y="218"/>
              </a:cxn>
              <a:cxn ang="0">
                <a:pos x="46" y="211"/>
              </a:cxn>
              <a:cxn ang="0">
                <a:pos x="24" y="198"/>
              </a:cxn>
              <a:cxn ang="0">
                <a:pos x="30" y="259"/>
              </a:cxn>
              <a:cxn ang="0">
                <a:pos x="58" y="286"/>
              </a:cxn>
              <a:cxn ang="0">
                <a:pos x="64" y="390"/>
              </a:cxn>
              <a:cxn ang="0">
                <a:pos x="161" y="391"/>
              </a:cxn>
              <a:cxn ang="0">
                <a:pos x="199" y="363"/>
              </a:cxn>
              <a:cxn ang="0">
                <a:pos x="172" y="336"/>
              </a:cxn>
              <a:cxn ang="0">
                <a:pos x="221" y="326"/>
              </a:cxn>
              <a:cxn ang="0">
                <a:pos x="246" y="353"/>
              </a:cxn>
              <a:cxn ang="0">
                <a:pos x="264" y="385"/>
              </a:cxn>
              <a:cxn ang="0">
                <a:pos x="413" y="378"/>
              </a:cxn>
              <a:cxn ang="0">
                <a:pos x="413" y="0"/>
              </a:cxn>
              <a:cxn ang="0">
                <a:pos x="57" y="0"/>
              </a:cxn>
              <a:cxn ang="0">
                <a:pos x="59" y="57"/>
              </a:cxn>
            </a:cxnLst>
            <a:rect l="0" t="0" r="r" b="b"/>
            <a:pathLst>
              <a:path w="413" h="396">
                <a:moveTo>
                  <a:pt x="59" y="57"/>
                </a:moveTo>
                <a:cubicBezTo>
                  <a:pt x="67" y="111"/>
                  <a:pt x="64" y="212"/>
                  <a:pt x="58" y="218"/>
                </a:cubicBezTo>
                <a:cubicBezTo>
                  <a:pt x="51" y="223"/>
                  <a:pt x="46" y="220"/>
                  <a:pt x="46" y="211"/>
                </a:cubicBezTo>
                <a:cubicBezTo>
                  <a:pt x="46" y="202"/>
                  <a:pt x="42" y="186"/>
                  <a:pt x="24" y="198"/>
                </a:cubicBezTo>
                <a:cubicBezTo>
                  <a:pt x="6" y="211"/>
                  <a:pt x="0" y="272"/>
                  <a:pt x="30" y="259"/>
                </a:cubicBezTo>
                <a:cubicBezTo>
                  <a:pt x="42" y="254"/>
                  <a:pt x="55" y="274"/>
                  <a:pt x="58" y="286"/>
                </a:cubicBezTo>
                <a:cubicBezTo>
                  <a:pt x="63" y="311"/>
                  <a:pt x="57" y="342"/>
                  <a:pt x="64" y="390"/>
                </a:cubicBezTo>
                <a:cubicBezTo>
                  <a:pt x="107" y="396"/>
                  <a:pt x="137" y="396"/>
                  <a:pt x="161" y="391"/>
                </a:cubicBezTo>
                <a:cubicBezTo>
                  <a:pt x="190" y="385"/>
                  <a:pt x="206" y="370"/>
                  <a:pt x="199" y="363"/>
                </a:cubicBezTo>
                <a:cubicBezTo>
                  <a:pt x="192" y="356"/>
                  <a:pt x="170" y="351"/>
                  <a:pt x="172" y="336"/>
                </a:cubicBezTo>
                <a:cubicBezTo>
                  <a:pt x="174" y="320"/>
                  <a:pt x="205" y="321"/>
                  <a:pt x="221" y="326"/>
                </a:cubicBezTo>
                <a:cubicBezTo>
                  <a:pt x="236" y="331"/>
                  <a:pt x="255" y="336"/>
                  <a:pt x="246" y="353"/>
                </a:cubicBezTo>
                <a:cubicBezTo>
                  <a:pt x="236" y="370"/>
                  <a:pt x="247" y="380"/>
                  <a:pt x="264" y="385"/>
                </a:cubicBezTo>
                <a:cubicBezTo>
                  <a:pt x="277" y="389"/>
                  <a:pt x="350" y="373"/>
                  <a:pt x="413" y="378"/>
                </a:cubicBezTo>
                <a:cubicBezTo>
                  <a:pt x="413" y="0"/>
                  <a:pt x="413" y="0"/>
                  <a:pt x="413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6" y="22"/>
                  <a:pt x="57" y="43"/>
                  <a:pt x="59" y="5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" name="Рамка 29"/>
          <p:cNvSpPr/>
          <p:nvPr/>
        </p:nvSpPr>
        <p:spPr>
          <a:xfrm>
            <a:off x="162300" y="1428736"/>
            <a:ext cx="3996000" cy="5041701"/>
          </a:xfrm>
          <a:prstGeom prst="frame">
            <a:avLst>
              <a:gd name="adj1" fmla="val 3909"/>
            </a:avLst>
          </a:prstGeom>
          <a:solidFill>
            <a:srgbClr val="A47D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285720" y="1428736"/>
            <a:ext cx="3888000" cy="48577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 useBgFill="1">
        <p:nvSpPr>
          <p:cNvPr id="17" name="Freeform 6"/>
          <p:cNvSpPr>
            <a:spLocks/>
          </p:cNvSpPr>
          <p:nvPr/>
        </p:nvSpPr>
        <p:spPr bwMode="auto">
          <a:xfrm>
            <a:off x="214283" y="1571612"/>
            <a:ext cx="1180145" cy="1595278"/>
          </a:xfrm>
          <a:custGeom>
            <a:avLst/>
            <a:gdLst/>
            <a:ahLst/>
            <a:cxnLst>
              <a:cxn ang="0">
                <a:pos x="108" y="381"/>
              </a:cxn>
              <a:cxn ang="0">
                <a:pos x="90" y="344"/>
              </a:cxn>
              <a:cxn ang="0">
                <a:pos x="148" y="341"/>
              </a:cxn>
              <a:cxn ang="0">
                <a:pos x="165" y="361"/>
              </a:cxn>
              <a:cxn ang="0">
                <a:pos x="149" y="382"/>
              </a:cxn>
              <a:cxn ang="0">
                <a:pos x="160" y="392"/>
              </a:cxn>
              <a:cxn ang="0">
                <a:pos x="353" y="395"/>
              </a:cxn>
              <a:cxn ang="0">
                <a:pos x="352" y="286"/>
              </a:cxn>
              <a:cxn ang="0">
                <a:pos x="382" y="294"/>
              </a:cxn>
              <a:cxn ang="0">
                <a:pos x="409" y="272"/>
              </a:cxn>
              <a:cxn ang="0">
                <a:pos x="416" y="230"/>
              </a:cxn>
              <a:cxn ang="0">
                <a:pos x="387" y="235"/>
              </a:cxn>
              <a:cxn ang="0">
                <a:pos x="356" y="225"/>
              </a:cxn>
              <a:cxn ang="0">
                <a:pos x="355" y="154"/>
              </a:cxn>
              <a:cxn ang="0">
                <a:pos x="351" y="0"/>
              </a:cxn>
              <a:cxn ang="0">
                <a:pos x="0" y="0"/>
              </a:cxn>
              <a:cxn ang="0">
                <a:pos x="0" y="390"/>
              </a:cxn>
              <a:cxn ang="0">
                <a:pos x="108" y="381"/>
              </a:cxn>
            </a:cxnLst>
            <a:rect l="0" t="0" r="r" b="b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31" name="Загнутый угол 30"/>
          <p:cNvSpPr/>
          <p:nvPr/>
        </p:nvSpPr>
        <p:spPr>
          <a:xfrm>
            <a:off x="4572000" y="1428736"/>
            <a:ext cx="4357718" cy="1928826"/>
          </a:xfrm>
          <a:prstGeom prst="foldedCorner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C898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rgbClr val="003300"/>
              </a:solidFill>
              <a:latin typeface="Cambria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Cambria" pitchFamily="18" charset="0"/>
              </a:rPr>
              <a:t>Какая из электронных формул соответствует атому элемента серы?</a:t>
            </a:r>
            <a:endParaRPr lang="ru-RU" sz="2400" b="1" dirty="0">
              <a:solidFill>
                <a:srgbClr val="003300"/>
              </a:solidFill>
              <a:latin typeface="Cambria" pitchFamily="18" charset="0"/>
            </a:endParaRPr>
          </a:p>
        </p:txBody>
      </p:sp>
      <p:sp>
        <p:nvSpPr>
          <p:cNvPr id="32" name="Блок-схема: перфолента 31"/>
          <p:cNvSpPr/>
          <p:nvPr/>
        </p:nvSpPr>
        <p:spPr>
          <a:xfrm>
            <a:off x="4572000" y="3714752"/>
            <a:ext cx="4286280" cy="1000132"/>
          </a:xfrm>
          <a:prstGeom prst="flowChartPunchedTape">
            <a:avLst/>
          </a:prstGeom>
          <a:solidFill>
            <a:srgbClr val="C89800">
              <a:alpha val="45098"/>
            </a:srgbClr>
          </a:solidFill>
          <a:ln w="12700">
            <a:solidFill>
              <a:schemeClr val="bg2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1</a:t>
            </a:r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s</a:t>
            </a:r>
            <a:r>
              <a:rPr lang="ru-RU" sz="2800" b="1" baseline="30000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2</a:t>
            </a: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2</a:t>
            </a:r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s</a:t>
            </a:r>
            <a:r>
              <a:rPr lang="ru-RU" sz="2800" b="1" baseline="30000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2</a:t>
            </a: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2р</a:t>
            </a:r>
            <a:r>
              <a:rPr lang="ru-RU" sz="2800" b="1" baseline="30000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6</a:t>
            </a: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3</a:t>
            </a:r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s</a:t>
            </a:r>
            <a:r>
              <a:rPr lang="ru-RU" sz="2800" b="1" baseline="30000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2</a:t>
            </a: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3</a:t>
            </a:r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p</a:t>
            </a:r>
            <a:r>
              <a:rPr lang="ru-RU" sz="2800" b="1" baseline="30000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4</a:t>
            </a:r>
            <a:endParaRPr lang="ru-RU" sz="2800" b="1" dirty="0">
              <a:solidFill>
                <a:schemeClr val="bg2">
                  <a:lumMod val="10000"/>
                </a:schemeClr>
              </a:solidFill>
              <a:latin typeface="Cambria" pitchFamily="18" charset="0"/>
            </a:endParaRPr>
          </a:p>
        </p:txBody>
      </p:sp>
      <p:sp>
        <p:nvSpPr>
          <p:cNvPr id="33" name="Блок-схема: перфолента 32">
            <a:hlinkClick r:id="rId4" action="ppaction://hlinksldjump"/>
          </p:cNvPr>
          <p:cNvSpPr/>
          <p:nvPr/>
        </p:nvSpPr>
        <p:spPr>
          <a:xfrm>
            <a:off x="4572000" y="5000636"/>
            <a:ext cx="4286280" cy="1000132"/>
          </a:xfrm>
          <a:prstGeom prst="flowChartPunchedTape">
            <a:avLst/>
          </a:prstGeom>
          <a:solidFill>
            <a:srgbClr val="C89800">
              <a:alpha val="45098"/>
            </a:srgbClr>
          </a:solidFill>
          <a:ln w="12700">
            <a:solidFill>
              <a:schemeClr val="bg2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1</a:t>
            </a:r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s</a:t>
            </a:r>
            <a:r>
              <a:rPr lang="ru-RU" sz="2800" b="1" baseline="30000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2</a:t>
            </a: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2</a:t>
            </a:r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s</a:t>
            </a:r>
            <a:r>
              <a:rPr lang="ru-RU" sz="2800" b="1" baseline="30000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2</a:t>
            </a: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2р</a:t>
            </a:r>
            <a:r>
              <a:rPr lang="ru-RU" sz="2800" b="1" baseline="30000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6</a:t>
            </a: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3</a:t>
            </a:r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s</a:t>
            </a:r>
            <a:r>
              <a:rPr lang="ru-RU" sz="2800" b="1" baseline="30000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2</a:t>
            </a: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3</a:t>
            </a:r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p</a:t>
            </a:r>
            <a:r>
              <a:rPr lang="ru-RU" sz="2800" b="1" baseline="30000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2</a:t>
            </a:r>
            <a:endParaRPr lang="ru-RU" sz="2800" b="1" dirty="0">
              <a:solidFill>
                <a:schemeClr val="bg2">
                  <a:lumMod val="10000"/>
                </a:schemeClr>
              </a:solidFill>
              <a:latin typeface="Cambria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71472" y="642918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504D">
                    <a:lumMod val="50000"/>
                  </a:srgbClr>
                </a:solidFill>
                <a:latin typeface="Cambria" pitchFamily="18" charset="0"/>
              </a:rPr>
              <a:t>Выберите один ответ из предложенных вариантов</a:t>
            </a:r>
            <a:endParaRPr lang="ru-RU" sz="2400" b="1" dirty="0">
              <a:solidFill>
                <a:srgbClr val="C0504D">
                  <a:lumMod val="50000"/>
                </a:srgbClr>
              </a:solidFill>
              <a:latin typeface="Cambria" pitchFamily="18" charset="0"/>
            </a:endParaRPr>
          </a:p>
        </p:txBody>
      </p:sp>
      <p:sp useBgFill="1">
        <p:nvSpPr>
          <p:cNvPr id="9" name="Freeform 12"/>
          <p:cNvSpPr>
            <a:spLocks/>
          </p:cNvSpPr>
          <p:nvPr/>
        </p:nvSpPr>
        <p:spPr bwMode="auto">
          <a:xfrm>
            <a:off x="3139245" y="4652738"/>
            <a:ext cx="1004127" cy="1655122"/>
          </a:xfrm>
          <a:custGeom>
            <a:avLst/>
            <a:gdLst/>
            <a:ahLst/>
            <a:cxnLst>
              <a:cxn ang="0">
                <a:pos x="152" y="22"/>
              </a:cxn>
              <a:cxn ang="0">
                <a:pos x="178" y="60"/>
              </a:cxn>
              <a:cxn ang="0">
                <a:pos x="129" y="69"/>
              </a:cxn>
              <a:cxn ang="0">
                <a:pos x="100" y="50"/>
              </a:cxn>
              <a:cxn ang="0">
                <a:pos x="108" y="23"/>
              </a:cxn>
              <a:cxn ang="0">
                <a:pos x="9" y="19"/>
              </a:cxn>
              <a:cxn ang="0">
                <a:pos x="9" y="154"/>
              </a:cxn>
              <a:cxn ang="0">
                <a:pos x="26" y="236"/>
              </a:cxn>
              <a:cxn ang="0">
                <a:pos x="49" y="209"/>
              </a:cxn>
              <a:cxn ang="0">
                <a:pos x="64" y="250"/>
              </a:cxn>
              <a:cxn ang="0">
                <a:pos x="47" y="284"/>
              </a:cxn>
              <a:cxn ang="0">
                <a:pos x="24" y="277"/>
              </a:cxn>
              <a:cxn ang="0">
                <a:pos x="9" y="325"/>
              </a:cxn>
              <a:cxn ang="0">
                <a:pos x="10" y="410"/>
              </a:cxn>
              <a:cxn ang="0">
                <a:pos x="360" y="410"/>
              </a:cxn>
              <a:cxn ang="0">
                <a:pos x="360" y="29"/>
              </a:cxn>
              <a:cxn ang="0">
                <a:pos x="152" y="22"/>
              </a:cxn>
            </a:cxnLst>
            <a:rect l="0" t="0" r="r" b="b"/>
            <a:pathLst>
              <a:path w="360" h="410">
                <a:moveTo>
                  <a:pt x="152" y="22"/>
                </a:moveTo>
                <a:cubicBezTo>
                  <a:pt x="141" y="31"/>
                  <a:pt x="182" y="46"/>
                  <a:pt x="178" y="60"/>
                </a:cubicBezTo>
                <a:cubicBezTo>
                  <a:pt x="173" y="73"/>
                  <a:pt x="149" y="70"/>
                  <a:pt x="129" y="69"/>
                </a:cubicBezTo>
                <a:cubicBezTo>
                  <a:pt x="108" y="68"/>
                  <a:pt x="100" y="61"/>
                  <a:pt x="100" y="50"/>
                </a:cubicBezTo>
                <a:cubicBezTo>
                  <a:pt x="101" y="39"/>
                  <a:pt x="119" y="29"/>
                  <a:pt x="108" y="23"/>
                </a:cubicBezTo>
                <a:cubicBezTo>
                  <a:pt x="82" y="10"/>
                  <a:pt x="20" y="16"/>
                  <a:pt x="9" y="19"/>
                </a:cubicBezTo>
                <a:cubicBezTo>
                  <a:pt x="20" y="71"/>
                  <a:pt x="12" y="137"/>
                  <a:pt x="9" y="154"/>
                </a:cubicBezTo>
                <a:cubicBezTo>
                  <a:pt x="0" y="197"/>
                  <a:pt x="9" y="233"/>
                  <a:pt x="26" y="236"/>
                </a:cubicBezTo>
                <a:cubicBezTo>
                  <a:pt x="33" y="237"/>
                  <a:pt x="34" y="212"/>
                  <a:pt x="49" y="209"/>
                </a:cubicBezTo>
                <a:cubicBezTo>
                  <a:pt x="64" y="207"/>
                  <a:pt x="64" y="234"/>
                  <a:pt x="64" y="250"/>
                </a:cubicBezTo>
                <a:cubicBezTo>
                  <a:pt x="64" y="267"/>
                  <a:pt x="57" y="284"/>
                  <a:pt x="47" y="284"/>
                </a:cubicBezTo>
                <a:cubicBezTo>
                  <a:pt x="36" y="284"/>
                  <a:pt x="34" y="277"/>
                  <a:pt x="24" y="277"/>
                </a:cubicBezTo>
                <a:cubicBezTo>
                  <a:pt x="14" y="276"/>
                  <a:pt x="13" y="298"/>
                  <a:pt x="9" y="325"/>
                </a:cubicBezTo>
                <a:cubicBezTo>
                  <a:pt x="7" y="341"/>
                  <a:pt x="4" y="373"/>
                  <a:pt x="10" y="410"/>
                </a:cubicBezTo>
                <a:cubicBezTo>
                  <a:pt x="360" y="410"/>
                  <a:pt x="360" y="410"/>
                  <a:pt x="360" y="410"/>
                </a:cubicBezTo>
                <a:cubicBezTo>
                  <a:pt x="360" y="29"/>
                  <a:pt x="360" y="29"/>
                  <a:pt x="360" y="29"/>
                </a:cubicBezTo>
                <a:cubicBezTo>
                  <a:pt x="293" y="11"/>
                  <a:pt x="181" y="0"/>
                  <a:pt x="152" y="22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" name="Стрелка вправо 9">
            <a:hlinkClick r:id="" action="ppaction://hlinkshowjump?jump=nextslide"/>
          </p:cNvPr>
          <p:cNvSpPr/>
          <p:nvPr/>
        </p:nvSpPr>
        <p:spPr>
          <a:xfrm>
            <a:off x="7929586" y="6143644"/>
            <a:ext cx="928694" cy="428628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11" name="Freeform 11"/>
          <p:cNvSpPr>
            <a:spLocks/>
          </p:cNvSpPr>
          <p:nvPr/>
        </p:nvSpPr>
        <p:spPr bwMode="auto">
          <a:xfrm>
            <a:off x="1051843" y="3113885"/>
            <a:ext cx="1305364" cy="1894499"/>
          </a:xfrm>
          <a:custGeom>
            <a:avLst/>
            <a:gdLst/>
            <a:ahLst/>
            <a:cxnLst>
              <a:cxn ang="0">
                <a:pos x="399" y="298"/>
              </a:cxn>
              <a:cxn ang="0">
                <a:pos x="412" y="298"/>
              </a:cxn>
              <a:cxn ang="0">
                <a:pos x="428" y="315"/>
              </a:cxn>
              <a:cxn ang="0">
                <a:pos x="456" y="284"/>
              </a:cxn>
              <a:cxn ang="0">
                <a:pos x="461" y="247"/>
              </a:cxn>
              <a:cxn ang="0">
                <a:pos x="427" y="255"/>
              </a:cxn>
              <a:cxn ang="0">
                <a:pos x="403" y="234"/>
              </a:cxn>
              <a:cxn ang="0">
                <a:pos x="407" y="161"/>
              </a:cxn>
              <a:cxn ang="0">
                <a:pos x="405" y="11"/>
              </a:cxn>
              <a:cxn ang="0">
                <a:pos x="266" y="5"/>
              </a:cxn>
              <a:cxn ang="0">
                <a:pos x="222" y="24"/>
              </a:cxn>
              <a:cxn ang="0">
                <a:pos x="220" y="61"/>
              </a:cxn>
              <a:cxn ang="0">
                <a:pos x="171" y="54"/>
              </a:cxn>
              <a:cxn ang="0">
                <a:pos x="179" y="28"/>
              </a:cxn>
              <a:cxn ang="0">
                <a:pos x="156" y="15"/>
              </a:cxn>
              <a:cxn ang="0">
                <a:pos x="53" y="13"/>
              </a:cxn>
              <a:cxn ang="0">
                <a:pos x="52" y="192"/>
              </a:cxn>
              <a:cxn ang="0">
                <a:pos x="57" y="278"/>
              </a:cxn>
              <a:cxn ang="0">
                <a:pos x="40" y="287"/>
              </a:cxn>
              <a:cxn ang="0">
                <a:pos x="11" y="291"/>
              </a:cxn>
              <a:cxn ang="0">
                <a:pos x="17" y="340"/>
              </a:cxn>
              <a:cxn ang="0">
                <a:pos x="40" y="335"/>
              </a:cxn>
              <a:cxn ang="0">
                <a:pos x="58" y="326"/>
              </a:cxn>
              <a:cxn ang="0">
                <a:pos x="53" y="403"/>
              </a:cxn>
              <a:cxn ang="0">
                <a:pos x="185" y="398"/>
              </a:cxn>
              <a:cxn ang="0">
                <a:pos x="243" y="428"/>
              </a:cxn>
              <a:cxn ang="0">
                <a:pos x="258" y="465"/>
              </a:cxn>
              <a:cxn ang="0">
                <a:pos x="306" y="441"/>
              </a:cxn>
              <a:cxn ang="0">
                <a:pos x="286" y="418"/>
              </a:cxn>
              <a:cxn ang="0">
                <a:pos x="333" y="397"/>
              </a:cxn>
              <a:cxn ang="0">
                <a:pos x="406" y="398"/>
              </a:cxn>
              <a:cxn ang="0">
                <a:pos x="399" y="298"/>
              </a:cxn>
            </a:cxnLst>
            <a:rect l="0" t="0" r="r" b="b"/>
            <a:pathLst>
              <a:path w="468" h="469">
                <a:moveTo>
                  <a:pt x="399" y="298"/>
                </a:moveTo>
                <a:cubicBezTo>
                  <a:pt x="404" y="291"/>
                  <a:pt x="410" y="291"/>
                  <a:pt x="412" y="298"/>
                </a:cubicBezTo>
                <a:cubicBezTo>
                  <a:pt x="414" y="304"/>
                  <a:pt x="418" y="315"/>
                  <a:pt x="428" y="315"/>
                </a:cubicBezTo>
                <a:cubicBezTo>
                  <a:pt x="437" y="315"/>
                  <a:pt x="451" y="298"/>
                  <a:pt x="456" y="284"/>
                </a:cubicBezTo>
                <a:cubicBezTo>
                  <a:pt x="461" y="269"/>
                  <a:pt x="468" y="253"/>
                  <a:pt x="461" y="247"/>
                </a:cubicBezTo>
                <a:cubicBezTo>
                  <a:pt x="453" y="240"/>
                  <a:pt x="438" y="252"/>
                  <a:pt x="427" y="255"/>
                </a:cubicBezTo>
                <a:cubicBezTo>
                  <a:pt x="415" y="257"/>
                  <a:pt x="405" y="251"/>
                  <a:pt x="403" y="234"/>
                </a:cubicBezTo>
                <a:cubicBezTo>
                  <a:pt x="400" y="218"/>
                  <a:pt x="405" y="181"/>
                  <a:pt x="407" y="161"/>
                </a:cubicBezTo>
                <a:cubicBezTo>
                  <a:pt x="409" y="140"/>
                  <a:pt x="417" y="72"/>
                  <a:pt x="405" y="11"/>
                </a:cubicBezTo>
                <a:cubicBezTo>
                  <a:pt x="345" y="17"/>
                  <a:pt x="294" y="11"/>
                  <a:pt x="266" y="5"/>
                </a:cubicBezTo>
                <a:cubicBezTo>
                  <a:pt x="238" y="0"/>
                  <a:pt x="222" y="17"/>
                  <a:pt x="222" y="24"/>
                </a:cubicBezTo>
                <a:cubicBezTo>
                  <a:pt x="222" y="32"/>
                  <a:pt x="236" y="53"/>
                  <a:pt x="220" y="61"/>
                </a:cubicBezTo>
                <a:cubicBezTo>
                  <a:pt x="204" y="69"/>
                  <a:pt x="179" y="67"/>
                  <a:pt x="171" y="54"/>
                </a:cubicBezTo>
                <a:cubicBezTo>
                  <a:pt x="164" y="40"/>
                  <a:pt x="179" y="34"/>
                  <a:pt x="179" y="28"/>
                </a:cubicBezTo>
                <a:cubicBezTo>
                  <a:pt x="179" y="22"/>
                  <a:pt x="169" y="15"/>
                  <a:pt x="156" y="15"/>
                </a:cubicBezTo>
                <a:cubicBezTo>
                  <a:pt x="144" y="15"/>
                  <a:pt x="107" y="21"/>
                  <a:pt x="53" y="13"/>
                </a:cubicBezTo>
                <a:cubicBezTo>
                  <a:pt x="51" y="26"/>
                  <a:pt x="41" y="149"/>
                  <a:pt x="52" y="192"/>
                </a:cubicBezTo>
                <a:cubicBezTo>
                  <a:pt x="64" y="235"/>
                  <a:pt x="60" y="269"/>
                  <a:pt x="57" y="278"/>
                </a:cubicBezTo>
                <a:cubicBezTo>
                  <a:pt x="54" y="287"/>
                  <a:pt x="48" y="293"/>
                  <a:pt x="40" y="287"/>
                </a:cubicBezTo>
                <a:cubicBezTo>
                  <a:pt x="33" y="281"/>
                  <a:pt x="21" y="273"/>
                  <a:pt x="11" y="291"/>
                </a:cubicBezTo>
                <a:cubicBezTo>
                  <a:pt x="0" y="309"/>
                  <a:pt x="10" y="337"/>
                  <a:pt x="17" y="340"/>
                </a:cubicBezTo>
                <a:cubicBezTo>
                  <a:pt x="25" y="344"/>
                  <a:pt x="37" y="345"/>
                  <a:pt x="40" y="335"/>
                </a:cubicBezTo>
                <a:cubicBezTo>
                  <a:pt x="44" y="325"/>
                  <a:pt x="52" y="320"/>
                  <a:pt x="58" y="326"/>
                </a:cubicBezTo>
                <a:cubicBezTo>
                  <a:pt x="76" y="344"/>
                  <a:pt x="46" y="354"/>
                  <a:pt x="53" y="403"/>
                </a:cubicBezTo>
                <a:cubicBezTo>
                  <a:pt x="73" y="403"/>
                  <a:pt x="146" y="390"/>
                  <a:pt x="185" y="398"/>
                </a:cubicBezTo>
                <a:cubicBezTo>
                  <a:pt x="214" y="403"/>
                  <a:pt x="247" y="413"/>
                  <a:pt x="243" y="428"/>
                </a:cubicBezTo>
                <a:cubicBezTo>
                  <a:pt x="239" y="440"/>
                  <a:pt x="219" y="461"/>
                  <a:pt x="258" y="465"/>
                </a:cubicBezTo>
                <a:cubicBezTo>
                  <a:pt x="296" y="469"/>
                  <a:pt x="306" y="447"/>
                  <a:pt x="306" y="441"/>
                </a:cubicBezTo>
                <a:cubicBezTo>
                  <a:pt x="306" y="425"/>
                  <a:pt x="286" y="429"/>
                  <a:pt x="286" y="418"/>
                </a:cubicBezTo>
                <a:cubicBezTo>
                  <a:pt x="287" y="406"/>
                  <a:pt x="307" y="394"/>
                  <a:pt x="333" y="397"/>
                </a:cubicBezTo>
                <a:cubicBezTo>
                  <a:pt x="360" y="400"/>
                  <a:pt x="368" y="409"/>
                  <a:pt x="406" y="398"/>
                </a:cubicBezTo>
                <a:cubicBezTo>
                  <a:pt x="402" y="383"/>
                  <a:pt x="394" y="305"/>
                  <a:pt x="399" y="29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2" name="Freeform 9"/>
          <p:cNvSpPr>
            <a:spLocks/>
          </p:cNvSpPr>
          <p:nvPr/>
        </p:nvSpPr>
        <p:spPr bwMode="auto">
          <a:xfrm>
            <a:off x="2990398" y="1571612"/>
            <a:ext cx="1152974" cy="1598698"/>
          </a:xfrm>
          <a:custGeom>
            <a:avLst/>
            <a:gdLst/>
            <a:ahLst/>
            <a:cxnLst>
              <a:cxn ang="0">
                <a:pos x="59" y="57"/>
              </a:cxn>
              <a:cxn ang="0">
                <a:pos x="58" y="218"/>
              </a:cxn>
              <a:cxn ang="0">
                <a:pos x="46" y="211"/>
              </a:cxn>
              <a:cxn ang="0">
                <a:pos x="24" y="198"/>
              </a:cxn>
              <a:cxn ang="0">
                <a:pos x="30" y="259"/>
              </a:cxn>
              <a:cxn ang="0">
                <a:pos x="58" y="286"/>
              </a:cxn>
              <a:cxn ang="0">
                <a:pos x="64" y="390"/>
              </a:cxn>
              <a:cxn ang="0">
                <a:pos x="161" y="391"/>
              </a:cxn>
              <a:cxn ang="0">
                <a:pos x="199" y="363"/>
              </a:cxn>
              <a:cxn ang="0">
                <a:pos x="172" y="336"/>
              </a:cxn>
              <a:cxn ang="0">
                <a:pos x="221" y="326"/>
              </a:cxn>
              <a:cxn ang="0">
                <a:pos x="246" y="353"/>
              </a:cxn>
              <a:cxn ang="0">
                <a:pos x="264" y="385"/>
              </a:cxn>
              <a:cxn ang="0">
                <a:pos x="413" y="378"/>
              </a:cxn>
              <a:cxn ang="0">
                <a:pos x="413" y="0"/>
              </a:cxn>
              <a:cxn ang="0">
                <a:pos x="57" y="0"/>
              </a:cxn>
              <a:cxn ang="0">
                <a:pos x="59" y="57"/>
              </a:cxn>
            </a:cxnLst>
            <a:rect l="0" t="0" r="r" b="b"/>
            <a:pathLst>
              <a:path w="413" h="396">
                <a:moveTo>
                  <a:pt x="59" y="57"/>
                </a:moveTo>
                <a:cubicBezTo>
                  <a:pt x="67" y="111"/>
                  <a:pt x="64" y="212"/>
                  <a:pt x="58" y="218"/>
                </a:cubicBezTo>
                <a:cubicBezTo>
                  <a:pt x="51" y="223"/>
                  <a:pt x="46" y="220"/>
                  <a:pt x="46" y="211"/>
                </a:cubicBezTo>
                <a:cubicBezTo>
                  <a:pt x="46" y="202"/>
                  <a:pt x="42" y="186"/>
                  <a:pt x="24" y="198"/>
                </a:cubicBezTo>
                <a:cubicBezTo>
                  <a:pt x="6" y="211"/>
                  <a:pt x="0" y="272"/>
                  <a:pt x="30" y="259"/>
                </a:cubicBezTo>
                <a:cubicBezTo>
                  <a:pt x="42" y="254"/>
                  <a:pt x="55" y="274"/>
                  <a:pt x="58" y="286"/>
                </a:cubicBezTo>
                <a:cubicBezTo>
                  <a:pt x="63" y="311"/>
                  <a:pt x="57" y="342"/>
                  <a:pt x="64" y="390"/>
                </a:cubicBezTo>
                <a:cubicBezTo>
                  <a:pt x="107" y="396"/>
                  <a:pt x="137" y="396"/>
                  <a:pt x="161" y="391"/>
                </a:cubicBezTo>
                <a:cubicBezTo>
                  <a:pt x="190" y="385"/>
                  <a:pt x="206" y="370"/>
                  <a:pt x="199" y="363"/>
                </a:cubicBezTo>
                <a:cubicBezTo>
                  <a:pt x="192" y="356"/>
                  <a:pt x="170" y="351"/>
                  <a:pt x="172" y="336"/>
                </a:cubicBezTo>
                <a:cubicBezTo>
                  <a:pt x="174" y="320"/>
                  <a:pt x="205" y="321"/>
                  <a:pt x="221" y="326"/>
                </a:cubicBezTo>
                <a:cubicBezTo>
                  <a:pt x="236" y="331"/>
                  <a:pt x="255" y="336"/>
                  <a:pt x="246" y="353"/>
                </a:cubicBezTo>
                <a:cubicBezTo>
                  <a:pt x="236" y="370"/>
                  <a:pt x="247" y="380"/>
                  <a:pt x="264" y="385"/>
                </a:cubicBezTo>
                <a:cubicBezTo>
                  <a:pt x="277" y="389"/>
                  <a:pt x="350" y="373"/>
                  <a:pt x="413" y="378"/>
                </a:cubicBezTo>
                <a:cubicBezTo>
                  <a:pt x="413" y="0"/>
                  <a:pt x="413" y="0"/>
                  <a:pt x="413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6" y="22"/>
                  <a:pt x="57" y="43"/>
                  <a:pt x="59" y="5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3" name="Freeform 16"/>
          <p:cNvSpPr>
            <a:spLocks/>
          </p:cNvSpPr>
          <p:nvPr/>
        </p:nvSpPr>
        <p:spPr bwMode="auto">
          <a:xfrm>
            <a:off x="214283" y="4652738"/>
            <a:ext cx="1138798" cy="1655122"/>
          </a:xfrm>
          <a:custGeom>
            <a:avLst/>
            <a:gdLst/>
            <a:ahLst/>
            <a:cxnLst>
              <a:cxn ang="0">
                <a:pos x="370" y="236"/>
              </a:cxn>
              <a:cxn ang="0">
                <a:pos x="405" y="193"/>
              </a:cxn>
              <a:cxn ang="0">
                <a:pos x="383" y="157"/>
              </a:cxn>
              <a:cxn ang="0">
                <a:pos x="363" y="184"/>
              </a:cxn>
              <a:cxn ang="0">
                <a:pos x="342" y="142"/>
              </a:cxn>
              <a:cxn ang="0">
                <a:pos x="353" y="22"/>
              </a:cxn>
              <a:cxn ang="0">
                <a:pos x="166" y="18"/>
              </a:cxn>
              <a:cxn ang="0">
                <a:pos x="191" y="55"/>
              </a:cxn>
              <a:cxn ang="0">
                <a:pos x="142" y="65"/>
              </a:cxn>
              <a:cxn ang="0">
                <a:pos x="114" y="45"/>
              </a:cxn>
              <a:cxn ang="0">
                <a:pos x="121" y="19"/>
              </a:cxn>
              <a:cxn ang="0">
                <a:pos x="0" y="22"/>
              </a:cxn>
              <a:cxn ang="0">
                <a:pos x="0" y="410"/>
              </a:cxn>
              <a:cxn ang="0">
                <a:pos x="354" y="410"/>
              </a:cxn>
              <a:cxn ang="0">
                <a:pos x="341" y="264"/>
              </a:cxn>
              <a:cxn ang="0">
                <a:pos x="370" y="236"/>
              </a:cxn>
            </a:cxnLst>
            <a:rect l="0" t="0" r="r" b="b"/>
            <a:pathLst>
              <a:path w="408" h="410">
                <a:moveTo>
                  <a:pt x="370" y="236"/>
                </a:moveTo>
                <a:cubicBezTo>
                  <a:pt x="399" y="239"/>
                  <a:pt x="403" y="209"/>
                  <a:pt x="405" y="193"/>
                </a:cubicBezTo>
                <a:cubicBezTo>
                  <a:pt x="408" y="176"/>
                  <a:pt x="397" y="157"/>
                  <a:pt x="383" y="157"/>
                </a:cubicBezTo>
                <a:cubicBezTo>
                  <a:pt x="370" y="157"/>
                  <a:pt x="375" y="184"/>
                  <a:pt x="363" y="184"/>
                </a:cubicBezTo>
                <a:cubicBezTo>
                  <a:pt x="351" y="184"/>
                  <a:pt x="343" y="156"/>
                  <a:pt x="342" y="142"/>
                </a:cubicBezTo>
                <a:cubicBezTo>
                  <a:pt x="342" y="116"/>
                  <a:pt x="359" y="73"/>
                  <a:pt x="353" y="22"/>
                </a:cubicBezTo>
                <a:cubicBezTo>
                  <a:pt x="302" y="0"/>
                  <a:pt x="176" y="8"/>
                  <a:pt x="166" y="18"/>
                </a:cubicBezTo>
                <a:cubicBezTo>
                  <a:pt x="156" y="28"/>
                  <a:pt x="195" y="42"/>
                  <a:pt x="191" y="55"/>
                </a:cubicBezTo>
                <a:cubicBezTo>
                  <a:pt x="187" y="69"/>
                  <a:pt x="163" y="66"/>
                  <a:pt x="142" y="65"/>
                </a:cubicBezTo>
                <a:cubicBezTo>
                  <a:pt x="122" y="63"/>
                  <a:pt x="113" y="56"/>
                  <a:pt x="114" y="45"/>
                </a:cubicBezTo>
                <a:cubicBezTo>
                  <a:pt x="114" y="34"/>
                  <a:pt x="132" y="25"/>
                  <a:pt x="121" y="19"/>
                </a:cubicBezTo>
                <a:cubicBezTo>
                  <a:pt x="102" y="9"/>
                  <a:pt x="48" y="10"/>
                  <a:pt x="0" y="22"/>
                </a:cubicBezTo>
                <a:cubicBezTo>
                  <a:pt x="0" y="410"/>
                  <a:pt x="0" y="410"/>
                  <a:pt x="0" y="410"/>
                </a:cubicBezTo>
                <a:cubicBezTo>
                  <a:pt x="354" y="410"/>
                  <a:pt x="354" y="410"/>
                  <a:pt x="354" y="410"/>
                </a:cubicBezTo>
                <a:cubicBezTo>
                  <a:pt x="353" y="350"/>
                  <a:pt x="343" y="274"/>
                  <a:pt x="341" y="264"/>
                </a:cubicBezTo>
                <a:cubicBezTo>
                  <a:pt x="339" y="250"/>
                  <a:pt x="341" y="234"/>
                  <a:pt x="370" y="236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" name="Рамка 29"/>
          <p:cNvSpPr/>
          <p:nvPr/>
        </p:nvSpPr>
        <p:spPr>
          <a:xfrm>
            <a:off x="162300" y="1428736"/>
            <a:ext cx="3996000" cy="5041701"/>
          </a:xfrm>
          <a:prstGeom prst="frame">
            <a:avLst>
              <a:gd name="adj1" fmla="val 3909"/>
            </a:avLst>
          </a:prstGeom>
          <a:solidFill>
            <a:srgbClr val="A47D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285720" y="1428736"/>
            <a:ext cx="3888000" cy="48577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 useBgFill="1">
        <p:nvSpPr>
          <p:cNvPr id="17" name="Freeform 6"/>
          <p:cNvSpPr>
            <a:spLocks/>
          </p:cNvSpPr>
          <p:nvPr/>
        </p:nvSpPr>
        <p:spPr bwMode="auto">
          <a:xfrm>
            <a:off x="214283" y="1571612"/>
            <a:ext cx="1180145" cy="1595278"/>
          </a:xfrm>
          <a:custGeom>
            <a:avLst/>
            <a:gdLst/>
            <a:ahLst/>
            <a:cxnLst>
              <a:cxn ang="0">
                <a:pos x="108" y="381"/>
              </a:cxn>
              <a:cxn ang="0">
                <a:pos x="90" y="344"/>
              </a:cxn>
              <a:cxn ang="0">
                <a:pos x="148" y="341"/>
              </a:cxn>
              <a:cxn ang="0">
                <a:pos x="165" y="361"/>
              </a:cxn>
              <a:cxn ang="0">
                <a:pos x="149" y="382"/>
              </a:cxn>
              <a:cxn ang="0">
                <a:pos x="160" y="392"/>
              </a:cxn>
              <a:cxn ang="0">
                <a:pos x="353" y="395"/>
              </a:cxn>
              <a:cxn ang="0">
                <a:pos x="352" y="286"/>
              </a:cxn>
              <a:cxn ang="0">
                <a:pos x="382" y="294"/>
              </a:cxn>
              <a:cxn ang="0">
                <a:pos x="409" y="272"/>
              </a:cxn>
              <a:cxn ang="0">
                <a:pos x="416" y="230"/>
              </a:cxn>
              <a:cxn ang="0">
                <a:pos x="387" y="235"/>
              </a:cxn>
              <a:cxn ang="0">
                <a:pos x="356" y="225"/>
              </a:cxn>
              <a:cxn ang="0">
                <a:pos x="355" y="154"/>
              </a:cxn>
              <a:cxn ang="0">
                <a:pos x="351" y="0"/>
              </a:cxn>
              <a:cxn ang="0">
                <a:pos x="0" y="0"/>
              </a:cxn>
              <a:cxn ang="0">
                <a:pos x="0" y="390"/>
              </a:cxn>
              <a:cxn ang="0">
                <a:pos x="108" y="381"/>
              </a:cxn>
            </a:cxnLst>
            <a:rect l="0" t="0" r="r" b="b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31" name="Загнутый угол 30"/>
          <p:cNvSpPr/>
          <p:nvPr/>
        </p:nvSpPr>
        <p:spPr>
          <a:xfrm>
            <a:off x="4572000" y="1428736"/>
            <a:ext cx="4357718" cy="1928826"/>
          </a:xfrm>
          <a:prstGeom prst="foldedCorner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C898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rgbClr val="003300"/>
              </a:solidFill>
              <a:latin typeface="Cambria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Cambria" pitchFamily="18" charset="0"/>
              </a:rPr>
              <a:t>Укажите символы химических элементов, на внешнем энергетическом уровне  которых находится пять электронов. </a:t>
            </a:r>
            <a:endParaRPr lang="ru-RU" sz="2400" b="1" dirty="0">
              <a:solidFill>
                <a:srgbClr val="003300"/>
              </a:solidFill>
              <a:latin typeface="Cambria" pitchFamily="18" charset="0"/>
            </a:endParaRPr>
          </a:p>
        </p:txBody>
      </p:sp>
      <p:sp>
        <p:nvSpPr>
          <p:cNvPr id="32" name="Блок-схема: перфолента 31">
            <a:hlinkClick r:id="rId4" action="ppaction://hlinksldjump"/>
          </p:cNvPr>
          <p:cNvSpPr/>
          <p:nvPr/>
        </p:nvSpPr>
        <p:spPr>
          <a:xfrm>
            <a:off x="4572000" y="3714752"/>
            <a:ext cx="4286280" cy="1000132"/>
          </a:xfrm>
          <a:prstGeom prst="flowChartPunchedTape">
            <a:avLst/>
          </a:prstGeom>
          <a:solidFill>
            <a:srgbClr val="C89800">
              <a:alpha val="45098"/>
            </a:srgbClr>
          </a:solidFill>
          <a:ln w="12700">
            <a:solidFill>
              <a:schemeClr val="bg2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N, P, V</a:t>
            </a:r>
            <a:endParaRPr lang="ru-RU" sz="2800" b="1" dirty="0">
              <a:solidFill>
                <a:schemeClr val="bg2">
                  <a:lumMod val="10000"/>
                </a:schemeClr>
              </a:solidFill>
              <a:latin typeface="Cambria" pitchFamily="18" charset="0"/>
            </a:endParaRPr>
          </a:p>
        </p:txBody>
      </p:sp>
      <p:sp>
        <p:nvSpPr>
          <p:cNvPr id="33" name="Блок-схема: перфолента 32"/>
          <p:cNvSpPr/>
          <p:nvPr/>
        </p:nvSpPr>
        <p:spPr>
          <a:xfrm>
            <a:off x="4572000" y="5000636"/>
            <a:ext cx="4286280" cy="1000132"/>
          </a:xfrm>
          <a:prstGeom prst="flowChartPunchedTape">
            <a:avLst/>
          </a:prstGeom>
          <a:solidFill>
            <a:srgbClr val="C89800">
              <a:alpha val="45098"/>
            </a:srgbClr>
          </a:solidFill>
          <a:ln w="12700">
            <a:solidFill>
              <a:schemeClr val="bg2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N, P, As</a:t>
            </a:r>
            <a:endParaRPr lang="ru-RU" sz="2800" b="1" dirty="0">
              <a:solidFill>
                <a:schemeClr val="bg2">
                  <a:lumMod val="10000"/>
                </a:schemeClr>
              </a:solidFill>
              <a:latin typeface="Cambria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71472" y="642918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504D">
                    <a:lumMod val="50000"/>
                  </a:srgbClr>
                </a:solidFill>
                <a:latin typeface="Cambria" pitchFamily="18" charset="0"/>
              </a:rPr>
              <a:t>Выберите один ответ из предложенных вариантов</a:t>
            </a:r>
            <a:endParaRPr lang="ru-RU" sz="2400" b="1" dirty="0">
              <a:solidFill>
                <a:srgbClr val="C0504D">
                  <a:lumMod val="50000"/>
                </a:srgbClr>
              </a:solidFill>
              <a:latin typeface="Cambria" pitchFamily="18" charset="0"/>
            </a:endParaRPr>
          </a:p>
        </p:txBody>
      </p:sp>
      <p:sp useBgFill="1">
        <p:nvSpPr>
          <p:cNvPr id="9" name="Freeform 12"/>
          <p:cNvSpPr>
            <a:spLocks/>
          </p:cNvSpPr>
          <p:nvPr/>
        </p:nvSpPr>
        <p:spPr bwMode="auto">
          <a:xfrm>
            <a:off x="3139245" y="4652738"/>
            <a:ext cx="1004127" cy="1655122"/>
          </a:xfrm>
          <a:custGeom>
            <a:avLst/>
            <a:gdLst/>
            <a:ahLst/>
            <a:cxnLst>
              <a:cxn ang="0">
                <a:pos x="152" y="22"/>
              </a:cxn>
              <a:cxn ang="0">
                <a:pos x="178" y="60"/>
              </a:cxn>
              <a:cxn ang="0">
                <a:pos x="129" y="69"/>
              </a:cxn>
              <a:cxn ang="0">
                <a:pos x="100" y="50"/>
              </a:cxn>
              <a:cxn ang="0">
                <a:pos x="108" y="23"/>
              </a:cxn>
              <a:cxn ang="0">
                <a:pos x="9" y="19"/>
              </a:cxn>
              <a:cxn ang="0">
                <a:pos x="9" y="154"/>
              </a:cxn>
              <a:cxn ang="0">
                <a:pos x="26" y="236"/>
              </a:cxn>
              <a:cxn ang="0">
                <a:pos x="49" y="209"/>
              </a:cxn>
              <a:cxn ang="0">
                <a:pos x="64" y="250"/>
              </a:cxn>
              <a:cxn ang="0">
                <a:pos x="47" y="284"/>
              </a:cxn>
              <a:cxn ang="0">
                <a:pos x="24" y="277"/>
              </a:cxn>
              <a:cxn ang="0">
                <a:pos x="9" y="325"/>
              </a:cxn>
              <a:cxn ang="0">
                <a:pos x="10" y="410"/>
              </a:cxn>
              <a:cxn ang="0">
                <a:pos x="360" y="410"/>
              </a:cxn>
              <a:cxn ang="0">
                <a:pos x="360" y="29"/>
              </a:cxn>
              <a:cxn ang="0">
                <a:pos x="152" y="22"/>
              </a:cxn>
            </a:cxnLst>
            <a:rect l="0" t="0" r="r" b="b"/>
            <a:pathLst>
              <a:path w="360" h="410">
                <a:moveTo>
                  <a:pt x="152" y="22"/>
                </a:moveTo>
                <a:cubicBezTo>
                  <a:pt x="141" y="31"/>
                  <a:pt x="182" y="46"/>
                  <a:pt x="178" y="60"/>
                </a:cubicBezTo>
                <a:cubicBezTo>
                  <a:pt x="173" y="73"/>
                  <a:pt x="149" y="70"/>
                  <a:pt x="129" y="69"/>
                </a:cubicBezTo>
                <a:cubicBezTo>
                  <a:pt x="108" y="68"/>
                  <a:pt x="100" y="61"/>
                  <a:pt x="100" y="50"/>
                </a:cubicBezTo>
                <a:cubicBezTo>
                  <a:pt x="101" y="39"/>
                  <a:pt x="119" y="29"/>
                  <a:pt x="108" y="23"/>
                </a:cubicBezTo>
                <a:cubicBezTo>
                  <a:pt x="82" y="10"/>
                  <a:pt x="20" y="16"/>
                  <a:pt x="9" y="19"/>
                </a:cubicBezTo>
                <a:cubicBezTo>
                  <a:pt x="20" y="71"/>
                  <a:pt x="12" y="137"/>
                  <a:pt x="9" y="154"/>
                </a:cubicBezTo>
                <a:cubicBezTo>
                  <a:pt x="0" y="197"/>
                  <a:pt x="9" y="233"/>
                  <a:pt x="26" y="236"/>
                </a:cubicBezTo>
                <a:cubicBezTo>
                  <a:pt x="33" y="237"/>
                  <a:pt x="34" y="212"/>
                  <a:pt x="49" y="209"/>
                </a:cubicBezTo>
                <a:cubicBezTo>
                  <a:pt x="64" y="207"/>
                  <a:pt x="64" y="234"/>
                  <a:pt x="64" y="250"/>
                </a:cubicBezTo>
                <a:cubicBezTo>
                  <a:pt x="64" y="267"/>
                  <a:pt x="57" y="284"/>
                  <a:pt x="47" y="284"/>
                </a:cubicBezTo>
                <a:cubicBezTo>
                  <a:pt x="36" y="284"/>
                  <a:pt x="34" y="277"/>
                  <a:pt x="24" y="277"/>
                </a:cubicBezTo>
                <a:cubicBezTo>
                  <a:pt x="14" y="276"/>
                  <a:pt x="13" y="298"/>
                  <a:pt x="9" y="325"/>
                </a:cubicBezTo>
                <a:cubicBezTo>
                  <a:pt x="7" y="341"/>
                  <a:pt x="4" y="373"/>
                  <a:pt x="10" y="410"/>
                </a:cubicBezTo>
                <a:cubicBezTo>
                  <a:pt x="360" y="410"/>
                  <a:pt x="360" y="410"/>
                  <a:pt x="360" y="410"/>
                </a:cubicBezTo>
                <a:cubicBezTo>
                  <a:pt x="360" y="29"/>
                  <a:pt x="360" y="29"/>
                  <a:pt x="360" y="29"/>
                </a:cubicBezTo>
                <a:cubicBezTo>
                  <a:pt x="293" y="11"/>
                  <a:pt x="181" y="0"/>
                  <a:pt x="152" y="22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" name="Стрелка вправо 9">
            <a:hlinkClick r:id="" action="ppaction://hlinkshowjump?jump=nextslide"/>
          </p:cNvPr>
          <p:cNvSpPr/>
          <p:nvPr/>
        </p:nvSpPr>
        <p:spPr>
          <a:xfrm>
            <a:off x="7929586" y="6143644"/>
            <a:ext cx="928694" cy="428628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11" name="Freeform 11"/>
          <p:cNvSpPr>
            <a:spLocks/>
          </p:cNvSpPr>
          <p:nvPr/>
        </p:nvSpPr>
        <p:spPr bwMode="auto">
          <a:xfrm>
            <a:off x="1051843" y="3113885"/>
            <a:ext cx="1305364" cy="1894499"/>
          </a:xfrm>
          <a:custGeom>
            <a:avLst/>
            <a:gdLst/>
            <a:ahLst/>
            <a:cxnLst>
              <a:cxn ang="0">
                <a:pos x="399" y="298"/>
              </a:cxn>
              <a:cxn ang="0">
                <a:pos x="412" y="298"/>
              </a:cxn>
              <a:cxn ang="0">
                <a:pos x="428" y="315"/>
              </a:cxn>
              <a:cxn ang="0">
                <a:pos x="456" y="284"/>
              </a:cxn>
              <a:cxn ang="0">
                <a:pos x="461" y="247"/>
              </a:cxn>
              <a:cxn ang="0">
                <a:pos x="427" y="255"/>
              </a:cxn>
              <a:cxn ang="0">
                <a:pos x="403" y="234"/>
              </a:cxn>
              <a:cxn ang="0">
                <a:pos x="407" y="161"/>
              </a:cxn>
              <a:cxn ang="0">
                <a:pos x="405" y="11"/>
              </a:cxn>
              <a:cxn ang="0">
                <a:pos x="266" y="5"/>
              </a:cxn>
              <a:cxn ang="0">
                <a:pos x="222" y="24"/>
              </a:cxn>
              <a:cxn ang="0">
                <a:pos x="220" y="61"/>
              </a:cxn>
              <a:cxn ang="0">
                <a:pos x="171" y="54"/>
              </a:cxn>
              <a:cxn ang="0">
                <a:pos x="179" y="28"/>
              </a:cxn>
              <a:cxn ang="0">
                <a:pos x="156" y="15"/>
              </a:cxn>
              <a:cxn ang="0">
                <a:pos x="53" y="13"/>
              </a:cxn>
              <a:cxn ang="0">
                <a:pos x="52" y="192"/>
              </a:cxn>
              <a:cxn ang="0">
                <a:pos x="57" y="278"/>
              </a:cxn>
              <a:cxn ang="0">
                <a:pos x="40" y="287"/>
              </a:cxn>
              <a:cxn ang="0">
                <a:pos x="11" y="291"/>
              </a:cxn>
              <a:cxn ang="0">
                <a:pos x="17" y="340"/>
              </a:cxn>
              <a:cxn ang="0">
                <a:pos x="40" y="335"/>
              </a:cxn>
              <a:cxn ang="0">
                <a:pos x="58" y="326"/>
              </a:cxn>
              <a:cxn ang="0">
                <a:pos x="53" y="403"/>
              </a:cxn>
              <a:cxn ang="0">
                <a:pos x="185" y="398"/>
              </a:cxn>
              <a:cxn ang="0">
                <a:pos x="243" y="428"/>
              </a:cxn>
              <a:cxn ang="0">
                <a:pos x="258" y="465"/>
              </a:cxn>
              <a:cxn ang="0">
                <a:pos x="306" y="441"/>
              </a:cxn>
              <a:cxn ang="0">
                <a:pos x="286" y="418"/>
              </a:cxn>
              <a:cxn ang="0">
                <a:pos x="333" y="397"/>
              </a:cxn>
              <a:cxn ang="0">
                <a:pos x="406" y="398"/>
              </a:cxn>
              <a:cxn ang="0">
                <a:pos x="399" y="298"/>
              </a:cxn>
            </a:cxnLst>
            <a:rect l="0" t="0" r="r" b="b"/>
            <a:pathLst>
              <a:path w="468" h="469">
                <a:moveTo>
                  <a:pt x="399" y="298"/>
                </a:moveTo>
                <a:cubicBezTo>
                  <a:pt x="404" y="291"/>
                  <a:pt x="410" y="291"/>
                  <a:pt x="412" y="298"/>
                </a:cubicBezTo>
                <a:cubicBezTo>
                  <a:pt x="414" y="304"/>
                  <a:pt x="418" y="315"/>
                  <a:pt x="428" y="315"/>
                </a:cubicBezTo>
                <a:cubicBezTo>
                  <a:pt x="437" y="315"/>
                  <a:pt x="451" y="298"/>
                  <a:pt x="456" y="284"/>
                </a:cubicBezTo>
                <a:cubicBezTo>
                  <a:pt x="461" y="269"/>
                  <a:pt x="468" y="253"/>
                  <a:pt x="461" y="247"/>
                </a:cubicBezTo>
                <a:cubicBezTo>
                  <a:pt x="453" y="240"/>
                  <a:pt x="438" y="252"/>
                  <a:pt x="427" y="255"/>
                </a:cubicBezTo>
                <a:cubicBezTo>
                  <a:pt x="415" y="257"/>
                  <a:pt x="405" y="251"/>
                  <a:pt x="403" y="234"/>
                </a:cubicBezTo>
                <a:cubicBezTo>
                  <a:pt x="400" y="218"/>
                  <a:pt x="405" y="181"/>
                  <a:pt x="407" y="161"/>
                </a:cubicBezTo>
                <a:cubicBezTo>
                  <a:pt x="409" y="140"/>
                  <a:pt x="417" y="72"/>
                  <a:pt x="405" y="11"/>
                </a:cubicBezTo>
                <a:cubicBezTo>
                  <a:pt x="345" y="17"/>
                  <a:pt x="294" y="11"/>
                  <a:pt x="266" y="5"/>
                </a:cubicBezTo>
                <a:cubicBezTo>
                  <a:pt x="238" y="0"/>
                  <a:pt x="222" y="17"/>
                  <a:pt x="222" y="24"/>
                </a:cubicBezTo>
                <a:cubicBezTo>
                  <a:pt x="222" y="32"/>
                  <a:pt x="236" y="53"/>
                  <a:pt x="220" y="61"/>
                </a:cubicBezTo>
                <a:cubicBezTo>
                  <a:pt x="204" y="69"/>
                  <a:pt x="179" y="67"/>
                  <a:pt x="171" y="54"/>
                </a:cubicBezTo>
                <a:cubicBezTo>
                  <a:pt x="164" y="40"/>
                  <a:pt x="179" y="34"/>
                  <a:pt x="179" y="28"/>
                </a:cubicBezTo>
                <a:cubicBezTo>
                  <a:pt x="179" y="22"/>
                  <a:pt x="169" y="15"/>
                  <a:pt x="156" y="15"/>
                </a:cubicBezTo>
                <a:cubicBezTo>
                  <a:pt x="144" y="15"/>
                  <a:pt x="107" y="21"/>
                  <a:pt x="53" y="13"/>
                </a:cubicBezTo>
                <a:cubicBezTo>
                  <a:pt x="51" y="26"/>
                  <a:pt x="41" y="149"/>
                  <a:pt x="52" y="192"/>
                </a:cubicBezTo>
                <a:cubicBezTo>
                  <a:pt x="64" y="235"/>
                  <a:pt x="60" y="269"/>
                  <a:pt x="57" y="278"/>
                </a:cubicBezTo>
                <a:cubicBezTo>
                  <a:pt x="54" y="287"/>
                  <a:pt x="48" y="293"/>
                  <a:pt x="40" y="287"/>
                </a:cubicBezTo>
                <a:cubicBezTo>
                  <a:pt x="33" y="281"/>
                  <a:pt x="21" y="273"/>
                  <a:pt x="11" y="291"/>
                </a:cubicBezTo>
                <a:cubicBezTo>
                  <a:pt x="0" y="309"/>
                  <a:pt x="10" y="337"/>
                  <a:pt x="17" y="340"/>
                </a:cubicBezTo>
                <a:cubicBezTo>
                  <a:pt x="25" y="344"/>
                  <a:pt x="37" y="345"/>
                  <a:pt x="40" y="335"/>
                </a:cubicBezTo>
                <a:cubicBezTo>
                  <a:pt x="44" y="325"/>
                  <a:pt x="52" y="320"/>
                  <a:pt x="58" y="326"/>
                </a:cubicBezTo>
                <a:cubicBezTo>
                  <a:pt x="76" y="344"/>
                  <a:pt x="46" y="354"/>
                  <a:pt x="53" y="403"/>
                </a:cubicBezTo>
                <a:cubicBezTo>
                  <a:pt x="73" y="403"/>
                  <a:pt x="146" y="390"/>
                  <a:pt x="185" y="398"/>
                </a:cubicBezTo>
                <a:cubicBezTo>
                  <a:pt x="214" y="403"/>
                  <a:pt x="247" y="413"/>
                  <a:pt x="243" y="428"/>
                </a:cubicBezTo>
                <a:cubicBezTo>
                  <a:pt x="239" y="440"/>
                  <a:pt x="219" y="461"/>
                  <a:pt x="258" y="465"/>
                </a:cubicBezTo>
                <a:cubicBezTo>
                  <a:pt x="296" y="469"/>
                  <a:pt x="306" y="447"/>
                  <a:pt x="306" y="441"/>
                </a:cubicBezTo>
                <a:cubicBezTo>
                  <a:pt x="306" y="425"/>
                  <a:pt x="286" y="429"/>
                  <a:pt x="286" y="418"/>
                </a:cubicBezTo>
                <a:cubicBezTo>
                  <a:pt x="287" y="406"/>
                  <a:pt x="307" y="394"/>
                  <a:pt x="333" y="397"/>
                </a:cubicBezTo>
                <a:cubicBezTo>
                  <a:pt x="360" y="400"/>
                  <a:pt x="368" y="409"/>
                  <a:pt x="406" y="398"/>
                </a:cubicBezTo>
                <a:cubicBezTo>
                  <a:pt x="402" y="383"/>
                  <a:pt x="394" y="305"/>
                  <a:pt x="399" y="29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2" name="Freeform 9"/>
          <p:cNvSpPr>
            <a:spLocks/>
          </p:cNvSpPr>
          <p:nvPr/>
        </p:nvSpPr>
        <p:spPr bwMode="auto">
          <a:xfrm>
            <a:off x="2990398" y="1571612"/>
            <a:ext cx="1152974" cy="1598698"/>
          </a:xfrm>
          <a:custGeom>
            <a:avLst/>
            <a:gdLst/>
            <a:ahLst/>
            <a:cxnLst>
              <a:cxn ang="0">
                <a:pos x="59" y="57"/>
              </a:cxn>
              <a:cxn ang="0">
                <a:pos x="58" y="218"/>
              </a:cxn>
              <a:cxn ang="0">
                <a:pos x="46" y="211"/>
              </a:cxn>
              <a:cxn ang="0">
                <a:pos x="24" y="198"/>
              </a:cxn>
              <a:cxn ang="0">
                <a:pos x="30" y="259"/>
              </a:cxn>
              <a:cxn ang="0">
                <a:pos x="58" y="286"/>
              </a:cxn>
              <a:cxn ang="0">
                <a:pos x="64" y="390"/>
              </a:cxn>
              <a:cxn ang="0">
                <a:pos x="161" y="391"/>
              </a:cxn>
              <a:cxn ang="0">
                <a:pos x="199" y="363"/>
              </a:cxn>
              <a:cxn ang="0">
                <a:pos x="172" y="336"/>
              </a:cxn>
              <a:cxn ang="0">
                <a:pos x="221" y="326"/>
              </a:cxn>
              <a:cxn ang="0">
                <a:pos x="246" y="353"/>
              </a:cxn>
              <a:cxn ang="0">
                <a:pos x="264" y="385"/>
              </a:cxn>
              <a:cxn ang="0">
                <a:pos x="413" y="378"/>
              </a:cxn>
              <a:cxn ang="0">
                <a:pos x="413" y="0"/>
              </a:cxn>
              <a:cxn ang="0">
                <a:pos x="57" y="0"/>
              </a:cxn>
              <a:cxn ang="0">
                <a:pos x="59" y="57"/>
              </a:cxn>
            </a:cxnLst>
            <a:rect l="0" t="0" r="r" b="b"/>
            <a:pathLst>
              <a:path w="413" h="396">
                <a:moveTo>
                  <a:pt x="59" y="57"/>
                </a:moveTo>
                <a:cubicBezTo>
                  <a:pt x="67" y="111"/>
                  <a:pt x="64" y="212"/>
                  <a:pt x="58" y="218"/>
                </a:cubicBezTo>
                <a:cubicBezTo>
                  <a:pt x="51" y="223"/>
                  <a:pt x="46" y="220"/>
                  <a:pt x="46" y="211"/>
                </a:cubicBezTo>
                <a:cubicBezTo>
                  <a:pt x="46" y="202"/>
                  <a:pt x="42" y="186"/>
                  <a:pt x="24" y="198"/>
                </a:cubicBezTo>
                <a:cubicBezTo>
                  <a:pt x="6" y="211"/>
                  <a:pt x="0" y="272"/>
                  <a:pt x="30" y="259"/>
                </a:cubicBezTo>
                <a:cubicBezTo>
                  <a:pt x="42" y="254"/>
                  <a:pt x="55" y="274"/>
                  <a:pt x="58" y="286"/>
                </a:cubicBezTo>
                <a:cubicBezTo>
                  <a:pt x="63" y="311"/>
                  <a:pt x="57" y="342"/>
                  <a:pt x="64" y="390"/>
                </a:cubicBezTo>
                <a:cubicBezTo>
                  <a:pt x="107" y="396"/>
                  <a:pt x="137" y="396"/>
                  <a:pt x="161" y="391"/>
                </a:cubicBezTo>
                <a:cubicBezTo>
                  <a:pt x="190" y="385"/>
                  <a:pt x="206" y="370"/>
                  <a:pt x="199" y="363"/>
                </a:cubicBezTo>
                <a:cubicBezTo>
                  <a:pt x="192" y="356"/>
                  <a:pt x="170" y="351"/>
                  <a:pt x="172" y="336"/>
                </a:cubicBezTo>
                <a:cubicBezTo>
                  <a:pt x="174" y="320"/>
                  <a:pt x="205" y="321"/>
                  <a:pt x="221" y="326"/>
                </a:cubicBezTo>
                <a:cubicBezTo>
                  <a:pt x="236" y="331"/>
                  <a:pt x="255" y="336"/>
                  <a:pt x="246" y="353"/>
                </a:cubicBezTo>
                <a:cubicBezTo>
                  <a:pt x="236" y="370"/>
                  <a:pt x="247" y="380"/>
                  <a:pt x="264" y="385"/>
                </a:cubicBezTo>
                <a:cubicBezTo>
                  <a:pt x="277" y="389"/>
                  <a:pt x="350" y="373"/>
                  <a:pt x="413" y="378"/>
                </a:cubicBezTo>
                <a:cubicBezTo>
                  <a:pt x="413" y="0"/>
                  <a:pt x="413" y="0"/>
                  <a:pt x="413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6" y="22"/>
                  <a:pt x="57" y="43"/>
                  <a:pt x="59" y="5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3" name="Freeform 16"/>
          <p:cNvSpPr>
            <a:spLocks/>
          </p:cNvSpPr>
          <p:nvPr/>
        </p:nvSpPr>
        <p:spPr bwMode="auto">
          <a:xfrm>
            <a:off x="214283" y="4652738"/>
            <a:ext cx="1138798" cy="1655122"/>
          </a:xfrm>
          <a:custGeom>
            <a:avLst/>
            <a:gdLst/>
            <a:ahLst/>
            <a:cxnLst>
              <a:cxn ang="0">
                <a:pos x="370" y="236"/>
              </a:cxn>
              <a:cxn ang="0">
                <a:pos x="405" y="193"/>
              </a:cxn>
              <a:cxn ang="0">
                <a:pos x="383" y="157"/>
              </a:cxn>
              <a:cxn ang="0">
                <a:pos x="363" y="184"/>
              </a:cxn>
              <a:cxn ang="0">
                <a:pos x="342" y="142"/>
              </a:cxn>
              <a:cxn ang="0">
                <a:pos x="353" y="22"/>
              </a:cxn>
              <a:cxn ang="0">
                <a:pos x="166" y="18"/>
              </a:cxn>
              <a:cxn ang="0">
                <a:pos x="191" y="55"/>
              </a:cxn>
              <a:cxn ang="0">
                <a:pos x="142" y="65"/>
              </a:cxn>
              <a:cxn ang="0">
                <a:pos x="114" y="45"/>
              </a:cxn>
              <a:cxn ang="0">
                <a:pos x="121" y="19"/>
              </a:cxn>
              <a:cxn ang="0">
                <a:pos x="0" y="22"/>
              </a:cxn>
              <a:cxn ang="0">
                <a:pos x="0" y="410"/>
              </a:cxn>
              <a:cxn ang="0">
                <a:pos x="354" y="410"/>
              </a:cxn>
              <a:cxn ang="0">
                <a:pos x="341" y="264"/>
              </a:cxn>
              <a:cxn ang="0">
                <a:pos x="370" y="236"/>
              </a:cxn>
            </a:cxnLst>
            <a:rect l="0" t="0" r="r" b="b"/>
            <a:pathLst>
              <a:path w="408" h="410">
                <a:moveTo>
                  <a:pt x="370" y="236"/>
                </a:moveTo>
                <a:cubicBezTo>
                  <a:pt x="399" y="239"/>
                  <a:pt x="403" y="209"/>
                  <a:pt x="405" y="193"/>
                </a:cubicBezTo>
                <a:cubicBezTo>
                  <a:pt x="408" y="176"/>
                  <a:pt x="397" y="157"/>
                  <a:pt x="383" y="157"/>
                </a:cubicBezTo>
                <a:cubicBezTo>
                  <a:pt x="370" y="157"/>
                  <a:pt x="375" y="184"/>
                  <a:pt x="363" y="184"/>
                </a:cubicBezTo>
                <a:cubicBezTo>
                  <a:pt x="351" y="184"/>
                  <a:pt x="343" y="156"/>
                  <a:pt x="342" y="142"/>
                </a:cubicBezTo>
                <a:cubicBezTo>
                  <a:pt x="342" y="116"/>
                  <a:pt x="359" y="73"/>
                  <a:pt x="353" y="22"/>
                </a:cubicBezTo>
                <a:cubicBezTo>
                  <a:pt x="302" y="0"/>
                  <a:pt x="176" y="8"/>
                  <a:pt x="166" y="18"/>
                </a:cubicBezTo>
                <a:cubicBezTo>
                  <a:pt x="156" y="28"/>
                  <a:pt x="195" y="42"/>
                  <a:pt x="191" y="55"/>
                </a:cubicBezTo>
                <a:cubicBezTo>
                  <a:pt x="187" y="69"/>
                  <a:pt x="163" y="66"/>
                  <a:pt x="142" y="65"/>
                </a:cubicBezTo>
                <a:cubicBezTo>
                  <a:pt x="122" y="63"/>
                  <a:pt x="113" y="56"/>
                  <a:pt x="114" y="45"/>
                </a:cubicBezTo>
                <a:cubicBezTo>
                  <a:pt x="114" y="34"/>
                  <a:pt x="132" y="25"/>
                  <a:pt x="121" y="19"/>
                </a:cubicBezTo>
                <a:cubicBezTo>
                  <a:pt x="102" y="9"/>
                  <a:pt x="48" y="10"/>
                  <a:pt x="0" y="22"/>
                </a:cubicBezTo>
                <a:cubicBezTo>
                  <a:pt x="0" y="410"/>
                  <a:pt x="0" y="410"/>
                  <a:pt x="0" y="410"/>
                </a:cubicBezTo>
                <a:cubicBezTo>
                  <a:pt x="354" y="410"/>
                  <a:pt x="354" y="410"/>
                  <a:pt x="354" y="410"/>
                </a:cubicBezTo>
                <a:cubicBezTo>
                  <a:pt x="353" y="350"/>
                  <a:pt x="343" y="274"/>
                  <a:pt x="341" y="264"/>
                </a:cubicBezTo>
                <a:cubicBezTo>
                  <a:pt x="339" y="250"/>
                  <a:pt x="341" y="234"/>
                  <a:pt x="370" y="236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4" name="Freeform 17"/>
          <p:cNvSpPr>
            <a:spLocks/>
          </p:cNvSpPr>
          <p:nvPr/>
        </p:nvSpPr>
        <p:spPr bwMode="auto">
          <a:xfrm>
            <a:off x="214283" y="2896736"/>
            <a:ext cx="1049017" cy="2034706"/>
          </a:xfrm>
          <a:custGeom>
            <a:avLst/>
            <a:gdLst/>
            <a:ahLst/>
            <a:cxnLst>
              <a:cxn ang="0">
                <a:pos x="121" y="454"/>
              </a:cxn>
              <a:cxn ang="0">
                <a:pos x="114" y="480"/>
              </a:cxn>
              <a:cxn ang="0">
                <a:pos x="142" y="500"/>
              </a:cxn>
              <a:cxn ang="0">
                <a:pos x="191" y="490"/>
              </a:cxn>
              <a:cxn ang="0">
                <a:pos x="166" y="453"/>
              </a:cxn>
              <a:cxn ang="0">
                <a:pos x="353" y="457"/>
              </a:cxn>
              <a:cxn ang="0">
                <a:pos x="358" y="380"/>
              </a:cxn>
              <a:cxn ang="0">
                <a:pos x="340" y="389"/>
              </a:cxn>
              <a:cxn ang="0">
                <a:pos x="317" y="394"/>
              </a:cxn>
              <a:cxn ang="0">
                <a:pos x="311" y="345"/>
              </a:cxn>
              <a:cxn ang="0">
                <a:pos x="340" y="341"/>
              </a:cxn>
              <a:cxn ang="0">
                <a:pos x="357" y="332"/>
              </a:cxn>
              <a:cxn ang="0">
                <a:pos x="352" y="246"/>
              </a:cxn>
              <a:cxn ang="0">
                <a:pos x="353" y="67"/>
              </a:cxn>
              <a:cxn ang="0">
                <a:pos x="160" y="64"/>
              </a:cxn>
              <a:cxn ang="0">
                <a:pos x="149" y="54"/>
              </a:cxn>
              <a:cxn ang="0">
                <a:pos x="165" y="33"/>
              </a:cxn>
              <a:cxn ang="0">
                <a:pos x="148" y="13"/>
              </a:cxn>
              <a:cxn ang="0">
                <a:pos x="90" y="16"/>
              </a:cxn>
              <a:cxn ang="0">
                <a:pos x="108" y="53"/>
              </a:cxn>
              <a:cxn ang="0">
                <a:pos x="0" y="62"/>
              </a:cxn>
              <a:cxn ang="0">
                <a:pos x="0" y="457"/>
              </a:cxn>
              <a:cxn ang="0">
                <a:pos x="121" y="454"/>
              </a:cxn>
            </a:cxnLst>
            <a:rect l="0" t="0" r="r" b="b"/>
            <a:pathLst>
              <a:path w="376" h="504">
                <a:moveTo>
                  <a:pt x="121" y="454"/>
                </a:moveTo>
                <a:cubicBezTo>
                  <a:pt x="132" y="460"/>
                  <a:pt x="114" y="469"/>
                  <a:pt x="114" y="480"/>
                </a:cubicBezTo>
                <a:cubicBezTo>
                  <a:pt x="113" y="491"/>
                  <a:pt x="122" y="498"/>
                  <a:pt x="142" y="500"/>
                </a:cubicBezTo>
                <a:cubicBezTo>
                  <a:pt x="163" y="501"/>
                  <a:pt x="187" y="504"/>
                  <a:pt x="191" y="490"/>
                </a:cubicBezTo>
                <a:cubicBezTo>
                  <a:pt x="195" y="477"/>
                  <a:pt x="156" y="463"/>
                  <a:pt x="166" y="453"/>
                </a:cubicBezTo>
                <a:cubicBezTo>
                  <a:pt x="176" y="443"/>
                  <a:pt x="302" y="435"/>
                  <a:pt x="353" y="457"/>
                </a:cubicBezTo>
                <a:cubicBezTo>
                  <a:pt x="346" y="408"/>
                  <a:pt x="376" y="398"/>
                  <a:pt x="358" y="380"/>
                </a:cubicBezTo>
                <a:cubicBezTo>
                  <a:pt x="352" y="374"/>
                  <a:pt x="344" y="379"/>
                  <a:pt x="340" y="389"/>
                </a:cubicBezTo>
                <a:cubicBezTo>
                  <a:pt x="337" y="399"/>
                  <a:pt x="325" y="398"/>
                  <a:pt x="317" y="394"/>
                </a:cubicBezTo>
                <a:cubicBezTo>
                  <a:pt x="310" y="391"/>
                  <a:pt x="300" y="363"/>
                  <a:pt x="311" y="345"/>
                </a:cubicBezTo>
                <a:cubicBezTo>
                  <a:pt x="321" y="327"/>
                  <a:pt x="333" y="335"/>
                  <a:pt x="340" y="341"/>
                </a:cubicBezTo>
                <a:cubicBezTo>
                  <a:pt x="348" y="347"/>
                  <a:pt x="354" y="341"/>
                  <a:pt x="357" y="332"/>
                </a:cubicBezTo>
                <a:cubicBezTo>
                  <a:pt x="360" y="323"/>
                  <a:pt x="364" y="289"/>
                  <a:pt x="352" y="246"/>
                </a:cubicBezTo>
                <a:cubicBezTo>
                  <a:pt x="341" y="203"/>
                  <a:pt x="351" y="80"/>
                  <a:pt x="353" y="67"/>
                </a:cubicBezTo>
                <a:cubicBezTo>
                  <a:pt x="227" y="41"/>
                  <a:pt x="166" y="63"/>
                  <a:pt x="160" y="64"/>
                </a:cubicBezTo>
                <a:cubicBezTo>
                  <a:pt x="153" y="65"/>
                  <a:pt x="150" y="62"/>
                  <a:pt x="149" y="54"/>
                </a:cubicBezTo>
                <a:cubicBezTo>
                  <a:pt x="147" y="46"/>
                  <a:pt x="161" y="40"/>
                  <a:pt x="165" y="33"/>
                </a:cubicBezTo>
                <a:cubicBezTo>
                  <a:pt x="169" y="27"/>
                  <a:pt x="166" y="15"/>
                  <a:pt x="148" y="13"/>
                </a:cubicBezTo>
                <a:cubicBezTo>
                  <a:pt x="135" y="12"/>
                  <a:pt x="97" y="0"/>
                  <a:pt x="90" y="16"/>
                </a:cubicBezTo>
                <a:cubicBezTo>
                  <a:pt x="83" y="32"/>
                  <a:pt x="119" y="37"/>
                  <a:pt x="108" y="53"/>
                </a:cubicBezTo>
                <a:cubicBezTo>
                  <a:pt x="100" y="64"/>
                  <a:pt x="45" y="51"/>
                  <a:pt x="0" y="62"/>
                </a:cubicBezTo>
                <a:cubicBezTo>
                  <a:pt x="0" y="457"/>
                  <a:pt x="0" y="457"/>
                  <a:pt x="0" y="457"/>
                </a:cubicBezTo>
                <a:cubicBezTo>
                  <a:pt x="48" y="445"/>
                  <a:pt x="102" y="444"/>
                  <a:pt x="121" y="4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" name="Рамка 29"/>
          <p:cNvSpPr/>
          <p:nvPr/>
        </p:nvSpPr>
        <p:spPr>
          <a:xfrm>
            <a:off x="162300" y="1428736"/>
            <a:ext cx="3996000" cy="5041701"/>
          </a:xfrm>
          <a:prstGeom prst="frame">
            <a:avLst>
              <a:gd name="adj1" fmla="val 3909"/>
            </a:avLst>
          </a:prstGeom>
          <a:solidFill>
            <a:srgbClr val="A47D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285720" y="1428736"/>
            <a:ext cx="3888000" cy="48577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 useBgFill="1">
        <p:nvSpPr>
          <p:cNvPr id="17" name="Freeform 6"/>
          <p:cNvSpPr>
            <a:spLocks/>
          </p:cNvSpPr>
          <p:nvPr/>
        </p:nvSpPr>
        <p:spPr bwMode="auto">
          <a:xfrm>
            <a:off x="214283" y="1571612"/>
            <a:ext cx="1180145" cy="1595278"/>
          </a:xfrm>
          <a:custGeom>
            <a:avLst/>
            <a:gdLst/>
            <a:ahLst/>
            <a:cxnLst>
              <a:cxn ang="0">
                <a:pos x="108" y="381"/>
              </a:cxn>
              <a:cxn ang="0">
                <a:pos x="90" y="344"/>
              </a:cxn>
              <a:cxn ang="0">
                <a:pos x="148" y="341"/>
              </a:cxn>
              <a:cxn ang="0">
                <a:pos x="165" y="361"/>
              </a:cxn>
              <a:cxn ang="0">
                <a:pos x="149" y="382"/>
              </a:cxn>
              <a:cxn ang="0">
                <a:pos x="160" y="392"/>
              </a:cxn>
              <a:cxn ang="0">
                <a:pos x="353" y="395"/>
              </a:cxn>
              <a:cxn ang="0">
                <a:pos x="352" y="286"/>
              </a:cxn>
              <a:cxn ang="0">
                <a:pos x="382" y="294"/>
              </a:cxn>
              <a:cxn ang="0">
                <a:pos x="409" y="272"/>
              </a:cxn>
              <a:cxn ang="0">
                <a:pos x="416" y="230"/>
              </a:cxn>
              <a:cxn ang="0">
                <a:pos x="387" y="235"/>
              </a:cxn>
              <a:cxn ang="0">
                <a:pos x="356" y="225"/>
              </a:cxn>
              <a:cxn ang="0">
                <a:pos x="355" y="154"/>
              </a:cxn>
              <a:cxn ang="0">
                <a:pos x="351" y="0"/>
              </a:cxn>
              <a:cxn ang="0">
                <a:pos x="0" y="0"/>
              </a:cxn>
              <a:cxn ang="0">
                <a:pos x="0" y="390"/>
              </a:cxn>
              <a:cxn ang="0">
                <a:pos x="108" y="381"/>
              </a:cxn>
            </a:cxnLst>
            <a:rect l="0" t="0" r="r" b="b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31" name="Загнутый угол 30"/>
          <p:cNvSpPr/>
          <p:nvPr/>
        </p:nvSpPr>
        <p:spPr>
          <a:xfrm>
            <a:off x="4572000" y="1428736"/>
            <a:ext cx="4357718" cy="1928826"/>
          </a:xfrm>
          <a:prstGeom prst="foldedCorner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C898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rgbClr val="003300"/>
              </a:solidFill>
              <a:latin typeface="Cambria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Cambria" pitchFamily="18" charset="0"/>
              </a:rPr>
              <a:t>Массовое число элемента равно 64. Какая формула </a:t>
            </a:r>
            <a:r>
              <a:rPr lang="ru-RU" sz="2400" b="1" dirty="0" err="1" smtClean="0">
                <a:solidFill>
                  <a:srgbClr val="003300"/>
                </a:solidFill>
                <a:latin typeface="Cambria" pitchFamily="18" charset="0"/>
              </a:rPr>
              <a:t>гидроксида</a:t>
            </a:r>
            <a:r>
              <a:rPr lang="ru-RU" sz="2400" b="1" dirty="0" smtClean="0">
                <a:solidFill>
                  <a:srgbClr val="003300"/>
                </a:solidFill>
                <a:latin typeface="Cambria" pitchFamily="18" charset="0"/>
              </a:rPr>
              <a:t> соответствует этому элементу?</a:t>
            </a:r>
            <a:endParaRPr lang="ru-RU" sz="2400" b="1" dirty="0">
              <a:solidFill>
                <a:srgbClr val="003300"/>
              </a:solidFill>
              <a:latin typeface="Cambria" pitchFamily="18" charset="0"/>
            </a:endParaRPr>
          </a:p>
        </p:txBody>
      </p:sp>
      <p:sp>
        <p:nvSpPr>
          <p:cNvPr id="32" name="Блок-схема: перфолента 31"/>
          <p:cNvSpPr/>
          <p:nvPr/>
        </p:nvSpPr>
        <p:spPr>
          <a:xfrm>
            <a:off x="4572000" y="3714752"/>
            <a:ext cx="4286280" cy="1000132"/>
          </a:xfrm>
          <a:prstGeom prst="flowChartPunchedTape">
            <a:avLst/>
          </a:prstGeom>
          <a:solidFill>
            <a:srgbClr val="C89800">
              <a:alpha val="45098"/>
            </a:srgbClr>
          </a:solidFill>
          <a:ln w="12700">
            <a:solidFill>
              <a:schemeClr val="bg2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Cu(OH)</a:t>
            </a:r>
            <a:r>
              <a:rPr lang="en-US" sz="2800" b="1" baseline="-25000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2</a:t>
            </a:r>
            <a:endParaRPr lang="ru-RU" sz="2800" b="1" dirty="0">
              <a:solidFill>
                <a:schemeClr val="bg2">
                  <a:lumMod val="10000"/>
                </a:schemeClr>
              </a:solidFill>
              <a:latin typeface="Cambria" pitchFamily="18" charset="0"/>
            </a:endParaRPr>
          </a:p>
        </p:txBody>
      </p:sp>
      <p:sp>
        <p:nvSpPr>
          <p:cNvPr id="33" name="Блок-схема: перфолента 32">
            <a:hlinkClick r:id="rId4" action="ppaction://hlinksldjump"/>
          </p:cNvPr>
          <p:cNvSpPr/>
          <p:nvPr/>
        </p:nvSpPr>
        <p:spPr>
          <a:xfrm>
            <a:off x="4572000" y="5000636"/>
            <a:ext cx="4286280" cy="1000132"/>
          </a:xfrm>
          <a:prstGeom prst="flowChartPunchedTape">
            <a:avLst/>
          </a:prstGeom>
          <a:solidFill>
            <a:srgbClr val="C89800">
              <a:alpha val="45098"/>
            </a:srgbClr>
          </a:solidFill>
          <a:ln w="12700">
            <a:solidFill>
              <a:schemeClr val="bg2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Cu</a:t>
            </a:r>
            <a:r>
              <a:rPr lang="en-US" sz="2800" b="1" baseline="-25000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2</a:t>
            </a:r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</a:rPr>
              <a:t>O</a:t>
            </a:r>
            <a:endParaRPr lang="ru-RU" sz="2800" b="1" dirty="0">
              <a:solidFill>
                <a:schemeClr val="bg2">
                  <a:lumMod val="10000"/>
                </a:schemeClr>
              </a:solidFill>
              <a:latin typeface="Cambria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71472" y="642918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504D">
                    <a:lumMod val="50000"/>
                  </a:srgbClr>
                </a:solidFill>
                <a:latin typeface="Cambria" pitchFamily="18" charset="0"/>
              </a:rPr>
              <a:t>Выберите один ответ из предложенных вариантов</a:t>
            </a:r>
            <a:endParaRPr lang="ru-RU" sz="2400" b="1" dirty="0">
              <a:solidFill>
                <a:srgbClr val="C0504D">
                  <a:lumMod val="50000"/>
                </a:srgbClr>
              </a:solidFill>
              <a:latin typeface="Cambria" pitchFamily="18" charset="0"/>
            </a:endParaRPr>
          </a:p>
        </p:txBody>
      </p:sp>
      <p:sp useBgFill="1">
        <p:nvSpPr>
          <p:cNvPr id="9" name="Freeform 12"/>
          <p:cNvSpPr>
            <a:spLocks/>
          </p:cNvSpPr>
          <p:nvPr/>
        </p:nvSpPr>
        <p:spPr bwMode="auto">
          <a:xfrm>
            <a:off x="3139245" y="4652738"/>
            <a:ext cx="1004127" cy="1655122"/>
          </a:xfrm>
          <a:custGeom>
            <a:avLst/>
            <a:gdLst/>
            <a:ahLst/>
            <a:cxnLst>
              <a:cxn ang="0">
                <a:pos x="152" y="22"/>
              </a:cxn>
              <a:cxn ang="0">
                <a:pos x="178" y="60"/>
              </a:cxn>
              <a:cxn ang="0">
                <a:pos x="129" y="69"/>
              </a:cxn>
              <a:cxn ang="0">
                <a:pos x="100" y="50"/>
              </a:cxn>
              <a:cxn ang="0">
                <a:pos x="108" y="23"/>
              </a:cxn>
              <a:cxn ang="0">
                <a:pos x="9" y="19"/>
              </a:cxn>
              <a:cxn ang="0">
                <a:pos x="9" y="154"/>
              </a:cxn>
              <a:cxn ang="0">
                <a:pos x="26" y="236"/>
              </a:cxn>
              <a:cxn ang="0">
                <a:pos x="49" y="209"/>
              </a:cxn>
              <a:cxn ang="0">
                <a:pos x="64" y="250"/>
              </a:cxn>
              <a:cxn ang="0">
                <a:pos x="47" y="284"/>
              </a:cxn>
              <a:cxn ang="0">
                <a:pos x="24" y="277"/>
              </a:cxn>
              <a:cxn ang="0">
                <a:pos x="9" y="325"/>
              </a:cxn>
              <a:cxn ang="0">
                <a:pos x="10" y="410"/>
              </a:cxn>
              <a:cxn ang="0">
                <a:pos x="360" y="410"/>
              </a:cxn>
              <a:cxn ang="0">
                <a:pos x="360" y="29"/>
              </a:cxn>
              <a:cxn ang="0">
                <a:pos x="152" y="22"/>
              </a:cxn>
            </a:cxnLst>
            <a:rect l="0" t="0" r="r" b="b"/>
            <a:pathLst>
              <a:path w="360" h="410">
                <a:moveTo>
                  <a:pt x="152" y="22"/>
                </a:moveTo>
                <a:cubicBezTo>
                  <a:pt x="141" y="31"/>
                  <a:pt x="182" y="46"/>
                  <a:pt x="178" y="60"/>
                </a:cubicBezTo>
                <a:cubicBezTo>
                  <a:pt x="173" y="73"/>
                  <a:pt x="149" y="70"/>
                  <a:pt x="129" y="69"/>
                </a:cubicBezTo>
                <a:cubicBezTo>
                  <a:pt x="108" y="68"/>
                  <a:pt x="100" y="61"/>
                  <a:pt x="100" y="50"/>
                </a:cubicBezTo>
                <a:cubicBezTo>
                  <a:pt x="101" y="39"/>
                  <a:pt x="119" y="29"/>
                  <a:pt x="108" y="23"/>
                </a:cubicBezTo>
                <a:cubicBezTo>
                  <a:pt x="82" y="10"/>
                  <a:pt x="20" y="16"/>
                  <a:pt x="9" y="19"/>
                </a:cubicBezTo>
                <a:cubicBezTo>
                  <a:pt x="20" y="71"/>
                  <a:pt x="12" y="137"/>
                  <a:pt x="9" y="154"/>
                </a:cubicBezTo>
                <a:cubicBezTo>
                  <a:pt x="0" y="197"/>
                  <a:pt x="9" y="233"/>
                  <a:pt x="26" y="236"/>
                </a:cubicBezTo>
                <a:cubicBezTo>
                  <a:pt x="33" y="237"/>
                  <a:pt x="34" y="212"/>
                  <a:pt x="49" y="209"/>
                </a:cubicBezTo>
                <a:cubicBezTo>
                  <a:pt x="64" y="207"/>
                  <a:pt x="64" y="234"/>
                  <a:pt x="64" y="250"/>
                </a:cubicBezTo>
                <a:cubicBezTo>
                  <a:pt x="64" y="267"/>
                  <a:pt x="57" y="284"/>
                  <a:pt x="47" y="284"/>
                </a:cubicBezTo>
                <a:cubicBezTo>
                  <a:pt x="36" y="284"/>
                  <a:pt x="34" y="277"/>
                  <a:pt x="24" y="277"/>
                </a:cubicBezTo>
                <a:cubicBezTo>
                  <a:pt x="14" y="276"/>
                  <a:pt x="13" y="298"/>
                  <a:pt x="9" y="325"/>
                </a:cubicBezTo>
                <a:cubicBezTo>
                  <a:pt x="7" y="341"/>
                  <a:pt x="4" y="373"/>
                  <a:pt x="10" y="410"/>
                </a:cubicBezTo>
                <a:cubicBezTo>
                  <a:pt x="360" y="410"/>
                  <a:pt x="360" y="410"/>
                  <a:pt x="360" y="410"/>
                </a:cubicBezTo>
                <a:cubicBezTo>
                  <a:pt x="360" y="29"/>
                  <a:pt x="360" y="29"/>
                  <a:pt x="360" y="29"/>
                </a:cubicBezTo>
                <a:cubicBezTo>
                  <a:pt x="293" y="11"/>
                  <a:pt x="181" y="0"/>
                  <a:pt x="152" y="22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" name="Стрелка вправо 9">
            <a:hlinkClick r:id="" action="ppaction://hlinkshowjump?jump=nextslide"/>
          </p:cNvPr>
          <p:cNvSpPr/>
          <p:nvPr/>
        </p:nvSpPr>
        <p:spPr>
          <a:xfrm>
            <a:off x="7929586" y="6143644"/>
            <a:ext cx="928694" cy="428628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11" name="Freeform 11"/>
          <p:cNvSpPr>
            <a:spLocks/>
          </p:cNvSpPr>
          <p:nvPr/>
        </p:nvSpPr>
        <p:spPr bwMode="auto">
          <a:xfrm>
            <a:off x="1051843" y="3113885"/>
            <a:ext cx="1305364" cy="1894499"/>
          </a:xfrm>
          <a:custGeom>
            <a:avLst/>
            <a:gdLst/>
            <a:ahLst/>
            <a:cxnLst>
              <a:cxn ang="0">
                <a:pos x="399" y="298"/>
              </a:cxn>
              <a:cxn ang="0">
                <a:pos x="412" y="298"/>
              </a:cxn>
              <a:cxn ang="0">
                <a:pos x="428" y="315"/>
              </a:cxn>
              <a:cxn ang="0">
                <a:pos x="456" y="284"/>
              </a:cxn>
              <a:cxn ang="0">
                <a:pos x="461" y="247"/>
              </a:cxn>
              <a:cxn ang="0">
                <a:pos x="427" y="255"/>
              </a:cxn>
              <a:cxn ang="0">
                <a:pos x="403" y="234"/>
              </a:cxn>
              <a:cxn ang="0">
                <a:pos x="407" y="161"/>
              </a:cxn>
              <a:cxn ang="0">
                <a:pos x="405" y="11"/>
              </a:cxn>
              <a:cxn ang="0">
                <a:pos x="266" y="5"/>
              </a:cxn>
              <a:cxn ang="0">
                <a:pos x="222" y="24"/>
              </a:cxn>
              <a:cxn ang="0">
                <a:pos x="220" y="61"/>
              </a:cxn>
              <a:cxn ang="0">
                <a:pos x="171" y="54"/>
              </a:cxn>
              <a:cxn ang="0">
                <a:pos x="179" y="28"/>
              </a:cxn>
              <a:cxn ang="0">
                <a:pos x="156" y="15"/>
              </a:cxn>
              <a:cxn ang="0">
                <a:pos x="53" y="13"/>
              </a:cxn>
              <a:cxn ang="0">
                <a:pos x="52" y="192"/>
              </a:cxn>
              <a:cxn ang="0">
                <a:pos x="57" y="278"/>
              </a:cxn>
              <a:cxn ang="0">
                <a:pos x="40" y="287"/>
              </a:cxn>
              <a:cxn ang="0">
                <a:pos x="11" y="291"/>
              </a:cxn>
              <a:cxn ang="0">
                <a:pos x="17" y="340"/>
              </a:cxn>
              <a:cxn ang="0">
                <a:pos x="40" y="335"/>
              </a:cxn>
              <a:cxn ang="0">
                <a:pos x="58" y="326"/>
              </a:cxn>
              <a:cxn ang="0">
                <a:pos x="53" y="403"/>
              </a:cxn>
              <a:cxn ang="0">
                <a:pos x="185" y="398"/>
              </a:cxn>
              <a:cxn ang="0">
                <a:pos x="243" y="428"/>
              </a:cxn>
              <a:cxn ang="0">
                <a:pos x="258" y="465"/>
              </a:cxn>
              <a:cxn ang="0">
                <a:pos x="306" y="441"/>
              </a:cxn>
              <a:cxn ang="0">
                <a:pos x="286" y="418"/>
              </a:cxn>
              <a:cxn ang="0">
                <a:pos x="333" y="397"/>
              </a:cxn>
              <a:cxn ang="0">
                <a:pos x="406" y="398"/>
              </a:cxn>
              <a:cxn ang="0">
                <a:pos x="399" y="298"/>
              </a:cxn>
            </a:cxnLst>
            <a:rect l="0" t="0" r="r" b="b"/>
            <a:pathLst>
              <a:path w="468" h="469">
                <a:moveTo>
                  <a:pt x="399" y="298"/>
                </a:moveTo>
                <a:cubicBezTo>
                  <a:pt x="404" y="291"/>
                  <a:pt x="410" y="291"/>
                  <a:pt x="412" y="298"/>
                </a:cubicBezTo>
                <a:cubicBezTo>
                  <a:pt x="414" y="304"/>
                  <a:pt x="418" y="315"/>
                  <a:pt x="428" y="315"/>
                </a:cubicBezTo>
                <a:cubicBezTo>
                  <a:pt x="437" y="315"/>
                  <a:pt x="451" y="298"/>
                  <a:pt x="456" y="284"/>
                </a:cubicBezTo>
                <a:cubicBezTo>
                  <a:pt x="461" y="269"/>
                  <a:pt x="468" y="253"/>
                  <a:pt x="461" y="247"/>
                </a:cubicBezTo>
                <a:cubicBezTo>
                  <a:pt x="453" y="240"/>
                  <a:pt x="438" y="252"/>
                  <a:pt x="427" y="255"/>
                </a:cubicBezTo>
                <a:cubicBezTo>
                  <a:pt x="415" y="257"/>
                  <a:pt x="405" y="251"/>
                  <a:pt x="403" y="234"/>
                </a:cubicBezTo>
                <a:cubicBezTo>
                  <a:pt x="400" y="218"/>
                  <a:pt x="405" y="181"/>
                  <a:pt x="407" y="161"/>
                </a:cubicBezTo>
                <a:cubicBezTo>
                  <a:pt x="409" y="140"/>
                  <a:pt x="417" y="72"/>
                  <a:pt x="405" y="11"/>
                </a:cubicBezTo>
                <a:cubicBezTo>
                  <a:pt x="345" y="17"/>
                  <a:pt x="294" y="11"/>
                  <a:pt x="266" y="5"/>
                </a:cubicBezTo>
                <a:cubicBezTo>
                  <a:pt x="238" y="0"/>
                  <a:pt x="222" y="17"/>
                  <a:pt x="222" y="24"/>
                </a:cubicBezTo>
                <a:cubicBezTo>
                  <a:pt x="222" y="32"/>
                  <a:pt x="236" y="53"/>
                  <a:pt x="220" y="61"/>
                </a:cubicBezTo>
                <a:cubicBezTo>
                  <a:pt x="204" y="69"/>
                  <a:pt x="179" y="67"/>
                  <a:pt x="171" y="54"/>
                </a:cubicBezTo>
                <a:cubicBezTo>
                  <a:pt x="164" y="40"/>
                  <a:pt x="179" y="34"/>
                  <a:pt x="179" y="28"/>
                </a:cubicBezTo>
                <a:cubicBezTo>
                  <a:pt x="179" y="22"/>
                  <a:pt x="169" y="15"/>
                  <a:pt x="156" y="15"/>
                </a:cubicBezTo>
                <a:cubicBezTo>
                  <a:pt x="144" y="15"/>
                  <a:pt x="107" y="21"/>
                  <a:pt x="53" y="13"/>
                </a:cubicBezTo>
                <a:cubicBezTo>
                  <a:pt x="51" y="26"/>
                  <a:pt x="41" y="149"/>
                  <a:pt x="52" y="192"/>
                </a:cubicBezTo>
                <a:cubicBezTo>
                  <a:pt x="64" y="235"/>
                  <a:pt x="60" y="269"/>
                  <a:pt x="57" y="278"/>
                </a:cubicBezTo>
                <a:cubicBezTo>
                  <a:pt x="54" y="287"/>
                  <a:pt x="48" y="293"/>
                  <a:pt x="40" y="287"/>
                </a:cubicBezTo>
                <a:cubicBezTo>
                  <a:pt x="33" y="281"/>
                  <a:pt x="21" y="273"/>
                  <a:pt x="11" y="291"/>
                </a:cubicBezTo>
                <a:cubicBezTo>
                  <a:pt x="0" y="309"/>
                  <a:pt x="10" y="337"/>
                  <a:pt x="17" y="340"/>
                </a:cubicBezTo>
                <a:cubicBezTo>
                  <a:pt x="25" y="344"/>
                  <a:pt x="37" y="345"/>
                  <a:pt x="40" y="335"/>
                </a:cubicBezTo>
                <a:cubicBezTo>
                  <a:pt x="44" y="325"/>
                  <a:pt x="52" y="320"/>
                  <a:pt x="58" y="326"/>
                </a:cubicBezTo>
                <a:cubicBezTo>
                  <a:pt x="76" y="344"/>
                  <a:pt x="46" y="354"/>
                  <a:pt x="53" y="403"/>
                </a:cubicBezTo>
                <a:cubicBezTo>
                  <a:pt x="73" y="403"/>
                  <a:pt x="146" y="390"/>
                  <a:pt x="185" y="398"/>
                </a:cubicBezTo>
                <a:cubicBezTo>
                  <a:pt x="214" y="403"/>
                  <a:pt x="247" y="413"/>
                  <a:pt x="243" y="428"/>
                </a:cubicBezTo>
                <a:cubicBezTo>
                  <a:pt x="239" y="440"/>
                  <a:pt x="219" y="461"/>
                  <a:pt x="258" y="465"/>
                </a:cubicBezTo>
                <a:cubicBezTo>
                  <a:pt x="296" y="469"/>
                  <a:pt x="306" y="447"/>
                  <a:pt x="306" y="441"/>
                </a:cubicBezTo>
                <a:cubicBezTo>
                  <a:pt x="306" y="425"/>
                  <a:pt x="286" y="429"/>
                  <a:pt x="286" y="418"/>
                </a:cubicBezTo>
                <a:cubicBezTo>
                  <a:pt x="287" y="406"/>
                  <a:pt x="307" y="394"/>
                  <a:pt x="333" y="397"/>
                </a:cubicBezTo>
                <a:cubicBezTo>
                  <a:pt x="360" y="400"/>
                  <a:pt x="368" y="409"/>
                  <a:pt x="406" y="398"/>
                </a:cubicBezTo>
                <a:cubicBezTo>
                  <a:pt x="402" y="383"/>
                  <a:pt x="394" y="305"/>
                  <a:pt x="399" y="29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2" name="Freeform 9"/>
          <p:cNvSpPr>
            <a:spLocks/>
          </p:cNvSpPr>
          <p:nvPr/>
        </p:nvSpPr>
        <p:spPr bwMode="auto">
          <a:xfrm>
            <a:off x="2990398" y="1571612"/>
            <a:ext cx="1152974" cy="1598698"/>
          </a:xfrm>
          <a:custGeom>
            <a:avLst/>
            <a:gdLst/>
            <a:ahLst/>
            <a:cxnLst>
              <a:cxn ang="0">
                <a:pos x="59" y="57"/>
              </a:cxn>
              <a:cxn ang="0">
                <a:pos x="58" y="218"/>
              </a:cxn>
              <a:cxn ang="0">
                <a:pos x="46" y="211"/>
              </a:cxn>
              <a:cxn ang="0">
                <a:pos x="24" y="198"/>
              </a:cxn>
              <a:cxn ang="0">
                <a:pos x="30" y="259"/>
              </a:cxn>
              <a:cxn ang="0">
                <a:pos x="58" y="286"/>
              </a:cxn>
              <a:cxn ang="0">
                <a:pos x="64" y="390"/>
              </a:cxn>
              <a:cxn ang="0">
                <a:pos x="161" y="391"/>
              </a:cxn>
              <a:cxn ang="0">
                <a:pos x="199" y="363"/>
              </a:cxn>
              <a:cxn ang="0">
                <a:pos x="172" y="336"/>
              </a:cxn>
              <a:cxn ang="0">
                <a:pos x="221" y="326"/>
              </a:cxn>
              <a:cxn ang="0">
                <a:pos x="246" y="353"/>
              </a:cxn>
              <a:cxn ang="0">
                <a:pos x="264" y="385"/>
              </a:cxn>
              <a:cxn ang="0">
                <a:pos x="413" y="378"/>
              </a:cxn>
              <a:cxn ang="0">
                <a:pos x="413" y="0"/>
              </a:cxn>
              <a:cxn ang="0">
                <a:pos x="57" y="0"/>
              </a:cxn>
              <a:cxn ang="0">
                <a:pos x="59" y="57"/>
              </a:cxn>
            </a:cxnLst>
            <a:rect l="0" t="0" r="r" b="b"/>
            <a:pathLst>
              <a:path w="413" h="396">
                <a:moveTo>
                  <a:pt x="59" y="57"/>
                </a:moveTo>
                <a:cubicBezTo>
                  <a:pt x="67" y="111"/>
                  <a:pt x="64" y="212"/>
                  <a:pt x="58" y="218"/>
                </a:cubicBezTo>
                <a:cubicBezTo>
                  <a:pt x="51" y="223"/>
                  <a:pt x="46" y="220"/>
                  <a:pt x="46" y="211"/>
                </a:cubicBezTo>
                <a:cubicBezTo>
                  <a:pt x="46" y="202"/>
                  <a:pt x="42" y="186"/>
                  <a:pt x="24" y="198"/>
                </a:cubicBezTo>
                <a:cubicBezTo>
                  <a:pt x="6" y="211"/>
                  <a:pt x="0" y="272"/>
                  <a:pt x="30" y="259"/>
                </a:cubicBezTo>
                <a:cubicBezTo>
                  <a:pt x="42" y="254"/>
                  <a:pt x="55" y="274"/>
                  <a:pt x="58" y="286"/>
                </a:cubicBezTo>
                <a:cubicBezTo>
                  <a:pt x="63" y="311"/>
                  <a:pt x="57" y="342"/>
                  <a:pt x="64" y="390"/>
                </a:cubicBezTo>
                <a:cubicBezTo>
                  <a:pt x="107" y="396"/>
                  <a:pt x="137" y="396"/>
                  <a:pt x="161" y="391"/>
                </a:cubicBezTo>
                <a:cubicBezTo>
                  <a:pt x="190" y="385"/>
                  <a:pt x="206" y="370"/>
                  <a:pt x="199" y="363"/>
                </a:cubicBezTo>
                <a:cubicBezTo>
                  <a:pt x="192" y="356"/>
                  <a:pt x="170" y="351"/>
                  <a:pt x="172" y="336"/>
                </a:cubicBezTo>
                <a:cubicBezTo>
                  <a:pt x="174" y="320"/>
                  <a:pt x="205" y="321"/>
                  <a:pt x="221" y="326"/>
                </a:cubicBezTo>
                <a:cubicBezTo>
                  <a:pt x="236" y="331"/>
                  <a:pt x="255" y="336"/>
                  <a:pt x="246" y="353"/>
                </a:cubicBezTo>
                <a:cubicBezTo>
                  <a:pt x="236" y="370"/>
                  <a:pt x="247" y="380"/>
                  <a:pt x="264" y="385"/>
                </a:cubicBezTo>
                <a:cubicBezTo>
                  <a:pt x="277" y="389"/>
                  <a:pt x="350" y="373"/>
                  <a:pt x="413" y="378"/>
                </a:cubicBezTo>
                <a:cubicBezTo>
                  <a:pt x="413" y="0"/>
                  <a:pt x="413" y="0"/>
                  <a:pt x="413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6" y="22"/>
                  <a:pt x="57" y="43"/>
                  <a:pt x="59" y="5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3" name="Freeform 16"/>
          <p:cNvSpPr>
            <a:spLocks/>
          </p:cNvSpPr>
          <p:nvPr/>
        </p:nvSpPr>
        <p:spPr bwMode="auto">
          <a:xfrm>
            <a:off x="214283" y="4652738"/>
            <a:ext cx="1138798" cy="1655122"/>
          </a:xfrm>
          <a:custGeom>
            <a:avLst/>
            <a:gdLst/>
            <a:ahLst/>
            <a:cxnLst>
              <a:cxn ang="0">
                <a:pos x="370" y="236"/>
              </a:cxn>
              <a:cxn ang="0">
                <a:pos x="405" y="193"/>
              </a:cxn>
              <a:cxn ang="0">
                <a:pos x="383" y="157"/>
              </a:cxn>
              <a:cxn ang="0">
                <a:pos x="363" y="184"/>
              </a:cxn>
              <a:cxn ang="0">
                <a:pos x="342" y="142"/>
              </a:cxn>
              <a:cxn ang="0">
                <a:pos x="353" y="22"/>
              </a:cxn>
              <a:cxn ang="0">
                <a:pos x="166" y="18"/>
              </a:cxn>
              <a:cxn ang="0">
                <a:pos x="191" y="55"/>
              </a:cxn>
              <a:cxn ang="0">
                <a:pos x="142" y="65"/>
              </a:cxn>
              <a:cxn ang="0">
                <a:pos x="114" y="45"/>
              </a:cxn>
              <a:cxn ang="0">
                <a:pos x="121" y="19"/>
              </a:cxn>
              <a:cxn ang="0">
                <a:pos x="0" y="22"/>
              </a:cxn>
              <a:cxn ang="0">
                <a:pos x="0" y="410"/>
              </a:cxn>
              <a:cxn ang="0">
                <a:pos x="354" y="410"/>
              </a:cxn>
              <a:cxn ang="0">
                <a:pos x="341" y="264"/>
              </a:cxn>
              <a:cxn ang="0">
                <a:pos x="370" y="236"/>
              </a:cxn>
            </a:cxnLst>
            <a:rect l="0" t="0" r="r" b="b"/>
            <a:pathLst>
              <a:path w="408" h="410">
                <a:moveTo>
                  <a:pt x="370" y="236"/>
                </a:moveTo>
                <a:cubicBezTo>
                  <a:pt x="399" y="239"/>
                  <a:pt x="403" y="209"/>
                  <a:pt x="405" y="193"/>
                </a:cubicBezTo>
                <a:cubicBezTo>
                  <a:pt x="408" y="176"/>
                  <a:pt x="397" y="157"/>
                  <a:pt x="383" y="157"/>
                </a:cubicBezTo>
                <a:cubicBezTo>
                  <a:pt x="370" y="157"/>
                  <a:pt x="375" y="184"/>
                  <a:pt x="363" y="184"/>
                </a:cubicBezTo>
                <a:cubicBezTo>
                  <a:pt x="351" y="184"/>
                  <a:pt x="343" y="156"/>
                  <a:pt x="342" y="142"/>
                </a:cubicBezTo>
                <a:cubicBezTo>
                  <a:pt x="342" y="116"/>
                  <a:pt x="359" y="73"/>
                  <a:pt x="353" y="22"/>
                </a:cubicBezTo>
                <a:cubicBezTo>
                  <a:pt x="302" y="0"/>
                  <a:pt x="176" y="8"/>
                  <a:pt x="166" y="18"/>
                </a:cubicBezTo>
                <a:cubicBezTo>
                  <a:pt x="156" y="28"/>
                  <a:pt x="195" y="42"/>
                  <a:pt x="191" y="55"/>
                </a:cubicBezTo>
                <a:cubicBezTo>
                  <a:pt x="187" y="69"/>
                  <a:pt x="163" y="66"/>
                  <a:pt x="142" y="65"/>
                </a:cubicBezTo>
                <a:cubicBezTo>
                  <a:pt x="122" y="63"/>
                  <a:pt x="113" y="56"/>
                  <a:pt x="114" y="45"/>
                </a:cubicBezTo>
                <a:cubicBezTo>
                  <a:pt x="114" y="34"/>
                  <a:pt x="132" y="25"/>
                  <a:pt x="121" y="19"/>
                </a:cubicBezTo>
                <a:cubicBezTo>
                  <a:pt x="102" y="9"/>
                  <a:pt x="48" y="10"/>
                  <a:pt x="0" y="22"/>
                </a:cubicBezTo>
                <a:cubicBezTo>
                  <a:pt x="0" y="410"/>
                  <a:pt x="0" y="410"/>
                  <a:pt x="0" y="410"/>
                </a:cubicBezTo>
                <a:cubicBezTo>
                  <a:pt x="354" y="410"/>
                  <a:pt x="354" y="410"/>
                  <a:pt x="354" y="410"/>
                </a:cubicBezTo>
                <a:cubicBezTo>
                  <a:pt x="353" y="350"/>
                  <a:pt x="343" y="274"/>
                  <a:pt x="341" y="264"/>
                </a:cubicBezTo>
                <a:cubicBezTo>
                  <a:pt x="339" y="250"/>
                  <a:pt x="341" y="234"/>
                  <a:pt x="370" y="236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14" name="Freeform 17"/>
          <p:cNvSpPr>
            <a:spLocks/>
          </p:cNvSpPr>
          <p:nvPr/>
        </p:nvSpPr>
        <p:spPr bwMode="auto">
          <a:xfrm>
            <a:off x="214283" y="2896736"/>
            <a:ext cx="1049017" cy="2034706"/>
          </a:xfrm>
          <a:custGeom>
            <a:avLst/>
            <a:gdLst/>
            <a:ahLst/>
            <a:cxnLst>
              <a:cxn ang="0">
                <a:pos x="121" y="454"/>
              </a:cxn>
              <a:cxn ang="0">
                <a:pos x="114" y="480"/>
              </a:cxn>
              <a:cxn ang="0">
                <a:pos x="142" y="500"/>
              </a:cxn>
              <a:cxn ang="0">
                <a:pos x="191" y="490"/>
              </a:cxn>
              <a:cxn ang="0">
                <a:pos x="166" y="453"/>
              </a:cxn>
              <a:cxn ang="0">
                <a:pos x="353" y="457"/>
              </a:cxn>
              <a:cxn ang="0">
                <a:pos x="358" y="380"/>
              </a:cxn>
              <a:cxn ang="0">
                <a:pos x="340" y="389"/>
              </a:cxn>
              <a:cxn ang="0">
                <a:pos x="317" y="394"/>
              </a:cxn>
              <a:cxn ang="0">
                <a:pos x="311" y="345"/>
              </a:cxn>
              <a:cxn ang="0">
                <a:pos x="340" y="341"/>
              </a:cxn>
              <a:cxn ang="0">
                <a:pos x="357" y="332"/>
              </a:cxn>
              <a:cxn ang="0">
                <a:pos x="352" y="246"/>
              </a:cxn>
              <a:cxn ang="0">
                <a:pos x="353" y="67"/>
              </a:cxn>
              <a:cxn ang="0">
                <a:pos x="160" y="64"/>
              </a:cxn>
              <a:cxn ang="0">
                <a:pos x="149" y="54"/>
              </a:cxn>
              <a:cxn ang="0">
                <a:pos x="165" y="33"/>
              </a:cxn>
              <a:cxn ang="0">
                <a:pos x="148" y="13"/>
              </a:cxn>
              <a:cxn ang="0">
                <a:pos x="90" y="16"/>
              </a:cxn>
              <a:cxn ang="0">
                <a:pos x="108" y="53"/>
              </a:cxn>
              <a:cxn ang="0">
                <a:pos x="0" y="62"/>
              </a:cxn>
              <a:cxn ang="0">
                <a:pos x="0" y="457"/>
              </a:cxn>
              <a:cxn ang="0">
                <a:pos x="121" y="454"/>
              </a:cxn>
            </a:cxnLst>
            <a:rect l="0" t="0" r="r" b="b"/>
            <a:pathLst>
              <a:path w="376" h="504">
                <a:moveTo>
                  <a:pt x="121" y="454"/>
                </a:moveTo>
                <a:cubicBezTo>
                  <a:pt x="132" y="460"/>
                  <a:pt x="114" y="469"/>
                  <a:pt x="114" y="480"/>
                </a:cubicBezTo>
                <a:cubicBezTo>
                  <a:pt x="113" y="491"/>
                  <a:pt x="122" y="498"/>
                  <a:pt x="142" y="500"/>
                </a:cubicBezTo>
                <a:cubicBezTo>
                  <a:pt x="163" y="501"/>
                  <a:pt x="187" y="504"/>
                  <a:pt x="191" y="490"/>
                </a:cubicBezTo>
                <a:cubicBezTo>
                  <a:pt x="195" y="477"/>
                  <a:pt x="156" y="463"/>
                  <a:pt x="166" y="453"/>
                </a:cubicBezTo>
                <a:cubicBezTo>
                  <a:pt x="176" y="443"/>
                  <a:pt x="302" y="435"/>
                  <a:pt x="353" y="457"/>
                </a:cubicBezTo>
                <a:cubicBezTo>
                  <a:pt x="346" y="408"/>
                  <a:pt x="376" y="398"/>
                  <a:pt x="358" y="380"/>
                </a:cubicBezTo>
                <a:cubicBezTo>
                  <a:pt x="352" y="374"/>
                  <a:pt x="344" y="379"/>
                  <a:pt x="340" y="389"/>
                </a:cubicBezTo>
                <a:cubicBezTo>
                  <a:pt x="337" y="399"/>
                  <a:pt x="325" y="398"/>
                  <a:pt x="317" y="394"/>
                </a:cubicBezTo>
                <a:cubicBezTo>
                  <a:pt x="310" y="391"/>
                  <a:pt x="300" y="363"/>
                  <a:pt x="311" y="345"/>
                </a:cubicBezTo>
                <a:cubicBezTo>
                  <a:pt x="321" y="327"/>
                  <a:pt x="333" y="335"/>
                  <a:pt x="340" y="341"/>
                </a:cubicBezTo>
                <a:cubicBezTo>
                  <a:pt x="348" y="347"/>
                  <a:pt x="354" y="341"/>
                  <a:pt x="357" y="332"/>
                </a:cubicBezTo>
                <a:cubicBezTo>
                  <a:pt x="360" y="323"/>
                  <a:pt x="364" y="289"/>
                  <a:pt x="352" y="246"/>
                </a:cubicBezTo>
                <a:cubicBezTo>
                  <a:pt x="341" y="203"/>
                  <a:pt x="351" y="80"/>
                  <a:pt x="353" y="67"/>
                </a:cubicBezTo>
                <a:cubicBezTo>
                  <a:pt x="227" y="41"/>
                  <a:pt x="166" y="63"/>
                  <a:pt x="160" y="64"/>
                </a:cubicBezTo>
                <a:cubicBezTo>
                  <a:pt x="153" y="65"/>
                  <a:pt x="150" y="62"/>
                  <a:pt x="149" y="54"/>
                </a:cubicBezTo>
                <a:cubicBezTo>
                  <a:pt x="147" y="46"/>
                  <a:pt x="161" y="40"/>
                  <a:pt x="165" y="33"/>
                </a:cubicBezTo>
                <a:cubicBezTo>
                  <a:pt x="169" y="27"/>
                  <a:pt x="166" y="15"/>
                  <a:pt x="148" y="13"/>
                </a:cubicBezTo>
                <a:cubicBezTo>
                  <a:pt x="135" y="12"/>
                  <a:pt x="97" y="0"/>
                  <a:pt x="90" y="16"/>
                </a:cubicBezTo>
                <a:cubicBezTo>
                  <a:pt x="83" y="32"/>
                  <a:pt x="119" y="37"/>
                  <a:pt x="108" y="53"/>
                </a:cubicBezTo>
                <a:cubicBezTo>
                  <a:pt x="100" y="64"/>
                  <a:pt x="45" y="51"/>
                  <a:pt x="0" y="62"/>
                </a:cubicBezTo>
                <a:cubicBezTo>
                  <a:pt x="0" y="457"/>
                  <a:pt x="0" y="457"/>
                  <a:pt x="0" y="457"/>
                </a:cubicBezTo>
                <a:cubicBezTo>
                  <a:pt x="48" y="445"/>
                  <a:pt x="102" y="444"/>
                  <a:pt x="121" y="4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" name="Рамка 29"/>
          <p:cNvSpPr/>
          <p:nvPr/>
        </p:nvSpPr>
        <p:spPr>
          <a:xfrm>
            <a:off x="162300" y="1428736"/>
            <a:ext cx="3996000" cy="5041701"/>
          </a:xfrm>
          <a:prstGeom prst="frame">
            <a:avLst>
              <a:gd name="adj1" fmla="val 3909"/>
            </a:avLst>
          </a:prstGeom>
          <a:solidFill>
            <a:srgbClr val="A47D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 useBgFill="1">
        <p:nvSpPr>
          <p:cNvPr id="16" name="Freeform 13"/>
          <p:cNvSpPr>
            <a:spLocks/>
          </p:cNvSpPr>
          <p:nvPr/>
        </p:nvSpPr>
        <p:spPr bwMode="auto">
          <a:xfrm>
            <a:off x="2022893" y="4439009"/>
            <a:ext cx="1294733" cy="1868851"/>
          </a:xfrm>
          <a:custGeom>
            <a:avLst/>
            <a:gdLst/>
            <a:ahLst/>
            <a:cxnLst>
              <a:cxn ang="0">
                <a:pos x="409" y="378"/>
              </a:cxn>
              <a:cxn ang="0">
                <a:pos x="424" y="330"/>
              </a:cxn>
              <a:cxn ang="0">
                <a:pos x="447" y="337"/>
              </a:cxn>
              <a:cxn ang="0">
                <a:pos x="464" y="303"/>
              </a:cxn>
              <a:cxn ang="0">
                <a:pos x="449" y="262"/>
              </a:cxn>
              <a:cxn ang="0">
                <a:pos x="426" y="289"/>
              </a:cxn>
              <a:cxn ang="0">
                <a:pos x="409" y="207"/>
              </a:cxn>
              <a:cxn ang="0">
                <a:pos x="409" y="72"/>
              </a:cxn>
              <a:cxn ang="0">
                <a:pos x="298" y="63"/>
              </a:cxn>
              <a:cxn ang="0">
                <a:pos x="244" y="35"/>
              </a:cxn>
              <a:cxn ang="0">
                <a:pos x="247" y="5"/>
              </a:cxn>
              <a:cxn ang="0">
                <a:pos x="192" y="8"/>
              </a:cxn>
              <a:cxn ang="0">
                <a:pos x="191" y="39"/>
              </a:cxn>
              <a:cxn ang="0">
                <a:pos x="131" y="63"/>
              </a:cxn>
              <a:cxn ang="0">
                <a:pos x="58" y="70"/>
              </a:cxn>
              <a:cxn ang="0">
                <a:pos x="59" y="183"/>
              </a:cxn>
              <a:cxn ang="0">
                <a:pos x="47" y="255"/>
              </a:cxn>
              <a:cxn ang="0">
                <a:pos x="25" y="266"/>
              </a:cxn>
              <a:cxn ang="0">
                <a:pos x="2" y="282"/>
              </a:cxn>
              <a:cxn ang="0">
                <a:pos x="12" y="320"/>
              </a:cxn>
              <a:cxn ang="0">
                <a:pos x="41" y="310"/>
              </a:cxn>
              <a:cxn ang="0">
                <a:pos x="59" y="305"/>
              </a:cxn>
              <a:cxn ang="0">
                <a:pos x="54" y="383"/>
              </a:cxn>
              <a:cxn ang="0">
                <a:pos x="63" y="463"/>
              </a:cxn>
              <a:cxn ang="0">
                <a:pos x="410" y="463"/>
              </a:cxn>
              <a:cxn ang="0">
                <a:pos x="409" y="378"/>
              </a:cxn>
            </a:cxnLst>
            <a:rect l="0" t="0" r="r" b="b"/>
            <a:pathLst>
              <a:path w="464" h="463">
                <a:moveTo>
                  <a:pt x="409" y="378"/>
                </a:moveTo>
                <a:cubicBezTo>
                  <a:pt x="413" y="351"/>
                  <a:pt x="414" y="329"/>
                  <a:pt x="424" y="330"/>
                </a:cubicBezTo>
                <a:cubicBezTo>
                  <a:pt x="434" y="330"/>
                  <a:pt x="436" y="337"/>
                  <a:pt x="447" y="337"/>
                </a:cubicBezTo>
                <a:cubicBezTo>
                  <a:pt x="457" y="337"/>
                  <a:pt x="464" y="320"/>
                  <a:pt x="464" y="303"/>
                </a:cubicBezTo>
                <a:cubicBezTo>
                  <a:pt x="464" y="287"/>
                  <a:pt x="464" y="260"/>
                  <a:pt x="449" y="262"/>
                </a:cubicBezTo>
                <a:cubicBezTo>
                  <a:pt x="434" y="265"/>
                  <a:pt x="433" y="290"/>
                  <a:pt x="426" y="289"/>
                </a:cubicBezTo>
                <a:cubicBezTo>
                  <a:pt x="409" y="286"/>
                  <a:pt x="400" y="250"/>
                  <a:pt x="409" y="207"/>
                </a:cubicBezTo>
                <a:cubicBezTo>
                  <a:pt x="412" y="190"/>
                  <a:pt x="420" y="124"/>
                  <a:pt x="409" y="72"/>
                </a:cubicBezTo>
                <a:cubicBezTo>
                  <a:pt x="383" y="77"/>
                  <a:pt x="349" y="71"/>
                  <a:pt x="298" y="63"/>
                </a:cubicBezTo>
                <a:cubicBezTo>
                  <a:pt x="263" y="58"/>
                  <a:pt x="235" y="45"/>
                  <a:pt x="244" y="35"/>
                </a:cubicBezTo>
                <a:cubicBezTo>
                  <a:pt x="250" y="27"/>
                  <a:pt x="255" y="11"/>
                  <a:pt x="247" y="5"/>
                </a:cubicBezTo>
                <a:cubicBezTo>
                  <a:pt x="238" y="0"/>
                  <a:pt x="200" y="4"/>
                  <a:pt x="192" y="8"/>
                </a:cubicBezTo>
                <a:cubicBezTo>
                  <a:pt x="184" y="12"/>
                  <a:pt x="183" y="22"/>
                  <a:pt x="191" y="39"/>
                </a:cubicBezTo>
                <a:cubicBezTo>
                  <a:pt x="202" y="61"/>
                  <a:pt x="156" y="71"/>
                  <a:pt x="131" y="63"/>
                </a:cubicBezTo>
                <a:cubicBezTo>
                  <a:pt x="99" y="52"/>
                  <a:pt x="78" y="62"/>
                  <a:pt x="58" y="70"/>
                </a:cubicBezTo>
                <a:cubicBezTo>
                  <a:pt x="63" y="94"/>
                  <a:pt x="61" y="160"/>
                  <a:pt x="59" y="183"/>
                </a:cubicBezTo>
                <a:cubicBezTo>
                  <a:pt x="57" y="205"/>
                  <a:pt x="51" y="242"/>
                  <a:pt x="47" y="255"/>
                </a:cubicBezTo>
                <a:cubicBezTo>
                  <a:pt x="46" y="260"/>
                  <a:pt x="41" y="279"/>
                  <a:pt x="25" y="266"/>
                </a:cubicBezTo>
                <a:cubicBezTo>
                  <a:pt x="10" y="254"/>
                  <a:pt x="4" y="270"/>
                  <a:pt x="2" y="282"/>
                </a:cubicBezTo>
                <a:cubicBezTo>
                  <a:pt x="0" y="295"/>
                  <a:pt x="2" y="307"/>
                  <a:pt x="12" y="320"/>
                </a:cubicBezTo>
                <a:cubicBezTo>
                  <a:pt x="23" y="332"/>
                  <a:pt x="34" y="322"/>
                  <a:pt x="41" y="310"/>
                </a:cubicBezTo>
                <a:cubicBezTo>
                  <a:pt x="47" y="299"/>
                  <a:pt x="53" y="297"/>
                  <a:pt x="59" y="305"/>
                </a:cubicBezTo>
                <a:cubicBezTo>
                  <a:pt x="68" y="315"/>
                  <a:pt x="58" y="339"/>
                  <a:pt x="54" y="383"/>
                </a:cubicBezTo>
                <a:cubicBezTo>
                  <a:pt x="51" y="403"/>
                  <a:pt x="58" y="441"/>
                  <a:pt x="63" y="463"/>
                </a:cubicBezTo>
                <a:cubicBezTo>
                  <a:pt x="410" y="463"/>
                  <a:pt x="410" y="463"/>
                  <a:pt x="410" y="463"/>
                </a:cubicBezTo>
                <a:cubicBezTo>
                  <a:pt x="404" y="426"/>
                  <a:pt x="407" y="394"/>
                  <a:pt x="409" y="37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Нужные шрифты">
      <a:majorFont>
        <a:latin typeface="Cambria"/>
        <a:ea typeface=""/>
        <a:cs typeface=""/>
      </a:majorFont>
      <a:minorFont>
        <a:latin typeface="Cambri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406</TotalTime>
  <Words>754</Words>
  <Application>Microsoft Office PowerPoint</Application>
  <PresentationFormat>Экран (4:3)</PresentationFormat>
  <Paragraphs>110</Paragraphs>
  <Slides>18</Slides>
  <Notes>0</Notes>
  <HiddenSlides>2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Тема Office</vt:lpstr>
      <vt:lpstr>Специальное оформление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104</cp:revision>
  <dcterms:modified xsi:type="dcterms:W3CDTF">2015-01-08T16:58:50Z</dcterms:modified>
</cp:coreProperties>
</file>