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4" r:id="rId4"/>
    <p:sldId id="266" r:id="rId5"/>
    <p:sldId id="267" r:id="rId6"/>
    <p:sldId id="268" r:id="rId7"/>
    <p:sldId id="269" r:id="rId8"/>
    <p:sldId id="256" r:id="rId9"/>
    <p:sldId id="258" r:id="rId10"/>
    <p:sldId id="270" r:id="rId11"/>
    <p:sldId id="261" r:id="rId12"/>
    <p:sldId id="259" r:id="rId13"/>
    <p:sldId id="26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5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872184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99385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506250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78980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29289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78738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10028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34851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65341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11143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10609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4B4BA-C7E9-46A4-A89F-6555088885DE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51430-0707-4D3E-A2C5-0597CD083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hq-pix.ru/ob/25/pesochnye_chasy_chasy_pesok_makro_1600x1200.jpg" TargetMode="External"/><Relationship Id="rId13" Type="http://schemas.openxmlformats.org/officeDocument/2006/relationships/hyperlink" Target="http://pics.nashgorod.ru/imgfiles/tu/2012/05/14/sq300_47eac1e0d60c49b812a4e57fcc224b8a.jpg" TargetMode="External"/><Relationship Id="rId18" Type="http://schemas.openxmlformats.org/officeDocument/2006/relationships/hyperlink" Target="http://cloud3.rightinthebox.com/images/m/201303/retro-doppel-dial-iron-wall-clock_sidyyd1364538522497.jpg" TargetMode="External"/><Relationship Id="rId3" Type="http://schemas.openxmlformats.org/officeDocument/2006/relationships/hyperlink" Target="http://purmix.ru/images/uroki/karand/raznoe/kak_narisovat_chasy_karandashom-step-2.png" TargetMode="External"/><Relationship Id="rId21" Type="http://schemas.openxmlformats.org/officeDocument/2006/relationships/hyperlink" Target="http://www.kakadu-shop.by/upload/product/2287.jpg" TargetMode="External"/><Relationship Id="rId7" Type="http://schemas.openxmlformats.org/officeDocument/2006/relationships/hyperlink" Target="http://asset1.mapia.ua/assets/photos/000/097/331/photos/large/16630214_P5200130_resize.JPG" TargetMode="External"/><Relationship Id="rId12" Type="http://schemas.openxmlformats.org/officeDocument/2006/relationships/hyperlink" Target="http://images.letsbuyit.de/original/42/49/hama-wecker-nostalgie-silber-28964942.jpeg" TargetMode="External"/><Relationship Id="rId17" Type="http://schemas.openxmlformats.org/officeDocument/2006/relationships/image" Target="../media/image1.gif"/><Relationship Id="rId2" Type="http://schemas.openxmlformats.org/officeDocument/2006/relationships/hyperlink" Target="http://purmix.ru/images/uroki/karand/raznoe/kak_narisovat_chasy_karandashom-step-1.png" TargetMode="External"/><Relationship Id="rId16" Type="http://schemas.openxmlformats.org/officeDocument/2006/relationships/hyperlink" Target="http://dewklub2.ucoz.ru/_ph/22/2/195434553.gif" TargetMode="External"/><Relationship Id="rId20" Type="http://schemas.openxmlformats.org/officeDocument/2006/relationships/hyperlink" Target="http://files.utinet.ru/photo/if104a53p0iw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.bp.blogspot.com/-srxybXlTibI/T4OeZEtalLI/AAAAAAAAAqU/pfhtwnqQ0a0/s1600/Clock_water.jpg" TargetMode="External"/><Relationship Id="rId11" Type="http://schemas.openxmlformats.org/officeDocument/2006/relationships/hyperlink" Target="http://img2.1001golos.ru/ratings/507000/506047/pic5.jpg" TargetMode="External"/><Relationship Id="rId5" Type="http://schemas.openxmlformats.org/officeDocument/2006/relationships/hyperlink" Target="http://purmix.ru/images/uroki/karand/raznoe/kak_narisovat_chasy_karandashom-step-4.png" TargetMode="External"/><Relationship Id="rId15" Type="http://schemas.openxmlformats.org/officeDocument/2006/relationships/hyperlink" Target="http://www.lesyadraw.ru/raznye/predmety/kak-narisovat-budilnik.html" TargetMode="External"/><Relationship Id="rId10" Type="http://schemas.openxmlformats.org/officeDocument/2006/relationships/hyperlink" Target="http://kzn.clockshop.ru/obj/img/wmarket/cover/zoom/M2.ST1LBK.jpg" TargetMode="External"/><Relationship Id="rId19" Type="http://schemas.openxmlformats.org/officeDocument/2006/relationships/hyperlink" Target="http://mebrar.ru/images/product_images/popup_images/6b4af2b45e3f67d834ff2c6cd5c2a6d1.jpg" TargetMode="External"/><Relationship Id="rId4" Type="http://schemas.openxmlformats.org/officeDocument/2006/relationships/hyperlink" Target="http://imgs.steps.dragoart.com/how-to-draw-a-clock-step-3_1_000000004330_5.png" TargetMode="External"/><Relationship Id="rId9" Type="http://schemas.openxmlformats.org/officeDocument/2006/relationships/hyperlink" Target="http://peoplelifepassion.com/wp-content/uploads/2012/03/ognennyie-chasyi-203x300.jpg" TargetMode="External"/><Relationship Id="rId14" Type="http://schemas.openxmlformats.org/officeDocument/2006/relationships/hyperlink" Target="http://shop.babytoy.ru/products_pictures/simba401728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9" y="819310"/>
            <a:ext cx="6908676" cy="3170099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0" b="1" cap="all" dirty="0" smtClean="0">
                <a:ln/>
                <a:solidFill>
                  <a:srgbClr val="AA50A4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Часы</a:t>
            </a:r>
            <a:endParaRPr lang="ru-RU" sz="20000" b="1" cap="all" spc="0" dirty="0">
              <a:ln/>
              <a:solidFill>
                <a:srgbClr val="AA50A4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4581128"/>
            <a:ext cx="4965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Подготовила: 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учитель начальных классов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МОУ СОШ № 1 г. Камешково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Владимирской области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Панова Ирина Александровна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2052" name="Picture 4" descr="C:\Users\Admin\Desktop\chasa-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346828"/>
            <a:ext cx="2088232" cy="233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813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844507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051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00811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Затем рисуем стрелки. Маленькая стрелка указывает на часы, большая— на минуты.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5229200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Если перед нами будильник – то рисуем 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ещё одну прямую стрелку, которая покажет, 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во сколько будильник прозвенит.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1428725"/>
            <a:ext cx="5038725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6888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Рисуем колокола и стяжку между ними.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088063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7790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200223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Рисунок будильника готов.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 Чтоб нарисовать звенящий будильник, 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нужно нарисовать по две кривые с обоих сторон от колоколов. 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А чтоб нарисовать мультяшный будильник,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 нужно дорисовать глаза и рот.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6624736" cy="399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7334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4" y="2480893"/>
            <a:ext cx="4302259" cy="430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://www.devotchky.kindo.com.ua/img/200/sm-40172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0" y="692696"/>
            <a:ext cx="4667944" cy="46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9357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6942" y="138118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  <a:hlinkClick r:id="rId2"/>
              </a:rPr>
              <a:t>http://purmix.ru/images/uroki/karand/raznoe/kak_narisovat_chasy_karandashom-step-1.png</a:t>
            </a:r>
            <a:endParaRPr lang="ru-RU" sz="1600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171" y="476672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http://purmix.ru/images/uroki/karand/raznoe/kak_narisovat_chasy_karandashom-step-2.png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848" y="817051"/>
            <a:ext cx="80648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4"/>
              </a:rPr>
              <a:t>http://imgs.steps.dragoart.com/how-to-draw-a-clock-step-3_1_000000004330_5.png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235" y="1155605"/>
            <a:ext cx="8101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http://purmix.ru/images/uroki/karand/raznoe/kak_narisovat_chasy_karandashom-step-4.png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235" y="1426271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6"/>
              </a:rPr>
              <a:t>http://4.bp.blogspot.com/-srxybXlTibI/T4OeZEtalLI/AAAAAAAAAqU/pfhtwnqQ0a0/s1600/Clock_water.jpg</a:t>
            </a:r>
            <a:endParaRPr lang="en-US" sz="1600" dirty="0"/>
          </a:p>
        </p:txBody>
      </p:sp>
      <p:sp>
        <p:nvSpPr>
          <p:cNvPr id="8" name="Прямоугольник 7">
            <a:hlinkClick r:id="rId7"/>
          </p:cNvPr>
          <p:cNvSpPr/>
          <p:nvPr/>
        </p:nvSpPr>
        <p:spPr>
          <a:xfrm>
            <a:off x="294148" y="2011046"/>
            <a:ext cx="859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7"/>
              </a:rPr>
              <a:t>http://asset1.mapia.ua/assets/photos/000/097/331/photos/large/16630214_P5200130_resize.JPG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9583" y="2349600"/>
            <a:ext cx="7214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8"/>
              </a:rPr>
              <a:t>http://hq-pix.ru/ob/25/pesochnye_chasy_chasy_pesok_makro_1600x1200.jpg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9848" y="2688154"/>
            <a:ext cx="78234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9"/>
              </a:rPr>
              <a:t>http://peoplelifepassion.com/wp-content/uploads/2012/03/ognennyie-chasyi-203x300.jpg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8254" y="4433721"/>
            <a:ext cx="6959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0"/>
              </a:rPr>
              <a:t>http://kzn.clockshop.ru/obj/img/wmarket/cover/zoom/M2.ST1LBK.jpg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7088" y="4762920"/>
            <a:ext cx="7463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1"/>
              </a:rPr>
              <a:t>http://img2.1001golos.ru/ratings/507000/506047/pic5.jpg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6387" y="5092346"/>
            <a:ext cx="81282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2"/>
              </a:rPr>
              <a:t>http://images.letsbuyit.de/original/42/49/hama-wecker-nostalgie-silber-28964942.jpeg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0169" y="5430900"/>
            <a:ext cx="86875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3"/>
              </a:rPr>
              <a:t>http</a:t>
            </a:r>
            <a:r>
              <a:rPr lang="en-US" sz="1600" dirty="0">
                <a:hlinkClick r:id="rId13"/>
              </a:rPr>
              <a:t>://pics.nashgorod.ru/imgfiles/tu/2012/05/14/sq300_47eac1e0d60c49b812a4e57fcc224b8a.jpg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6058" y="5721042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4"/>
              </a:rPr>
              <a:t>http://shop.babytoy.ru/products_pictures/simba4017281.jpg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0169" y="6108008"/>
            <a:ext cx="66324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5"/>
              </a:rPr>
              <a:t>http://www.lesyadraw.ru/raznye/predmety/kak-narisovat-budilnik.html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0169" y="6349733"/>
            <a:ext cx="70155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6"/>
              </a:rPr>
              <a:t>http://dewklub2.ucoz.ru/_ph/22/2/195434553.gif</a:t>
            </a:r>
            <a:endParaRPr lang="ru-RU" sz="1600" dirty="0"/>
          </a:p>
        </p:txBody>
      </p:sp>
      <p:pic>
        <p:nvPicPr>
          <p:cNvPr id="10242" name="Picture 2" descr="C:\Users\Admin\Desktop\195434553.gif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25775"/>
            <a:ext cx="1490053" cy="153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60169" y="2967335"/>
            <a:ext cx="86323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8"/>
              </a:rPr>
              <a:t>http://cloud3.rightinthebox.com/images/m/201303/retro-doppel-dial-iron-wall-clock_sidyyd1364538522497.jpg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0169" y="3501008"/>
            <a:ext cx="88838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19"/>
              </a:rPr>
              <a:t>http://mebrar.ru/images/product_images/popup_images/6b4af2b45e3f67d834ff2c6cd5c2a6d1.jpg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60171" y="3839562"/>
            <a:ext cx="62560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20"/>
              </a:rPr>
              <a:t>http://files.utinet.ru/photo/if104a53p0iw.jpg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60169" y="4125944"/>
            <a:ext cx="70155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21"/>
              </a:rPr>
              <a:t>http://www.kakadu-shop.by/upload/product/2287.jpg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427832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45691"/>
            <a:ext cx="8424936" cy="1610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Одни </a:t>
            </a:r>
            <a:r>
              <a:rPr lang="ru-RU" b="1" i="1" dirty="0">
                <a:solidFill>
                  <a:srgbClr val="7030A0"/>
                </a:solidFill>
              </a:rPr>
              <a:t>из первых </a:t>
            </a:r>
            <a:r>
              <a:rPr lang="ru-RU" b="1" i="1" dirty="0" smtClean="0">
                <a:solidFill>
                  <a:srgbClr val="7030A0"/>
                </a:solidFill>
              </a:rPr>
              <a:t>часов, </a:t>
            </a:r>
            <a:r>
              <a:rPr lang="ru-RU" b="1" i="1" dirty="0">
                <a:solidFill>
                  <a:srgbClr val="7030A0"/>
                </a:solidFill>
              </a:rPr>
              <a:t>а именно, водяные часы - будильник, </a:t>
            </a:r>
            <a:r>
              <a:rPr lang="ru-RU" b="1" i="1" dirty="0" smtClean="0">
                <a:solidFill>
                  <a:srgbClr val="7030A0"/>
                </a:solidFill>
              </a:rPr>
              <a:t>были построены </a:t>
            </a:r>
            <a:r>
              <a:rPr lang="ru-RU" b="1" i="1" dirty="0">
                <a:solidFill>
                  <a:srgbClr val="7030A0"/>
                </a:solidFill>
              </a:rPr>
              <a:t>древнегреческим философом Платоном.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3816423" cy="459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5753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484784"/>
            <a:ext cx="3960440" cy="257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Кроме водяных часов, были известны еще часы солнечные, песочные и огненные.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282" y="3808036"/>
            <a:ext cx="4104456" cy="301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00747"/>
            <a:ext cx="2862063" cy="422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5862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Затем на смену этим часам пришли механические и электронные</a:t>
            </a:r>
            <a:r>
              <a:rPr lang="ru-RU" dirty="0"/>
              <a:t>. </a:t>
            </a:r>
          </a:p>
        </p:txBody>
      </p:sp>
      <p:pic>
        <p:nvPicPr>
          <p:cNvPr id="7172" name="Picture 4" descr="COVER M2.BI1LBK - Наручные часы - купить в Челябинс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1452"/>
            <a:ext cx="2820271" cy="44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mg2.1001golos.ru/ratings/507000/506047/pic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117521"/>
            <a:ext cx="3969232" cy="396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6320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41044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В наше время практически 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все </a:t>
            </a:r>
            <a:r>
              <a:rPr lang="ru-RU" sz="2800" b="1" i="1" dirty="0">
                <a:solidFill>
                  <a:srgbClr val="7030A0"/>
                </a:solidFill>
              </a:rPr>
              <a:t>не могут обойтись 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без </a:t>
            </a:r>
            <a:r>
              <a:rPr lang="ru-RU" sz="2800" b="1" i="1" dirty="0">
                <a:solidFill>
                  <a:srgbClr val="7030A0"/>
                </a:solidFill>
              </a:rPr>
              <a:t>будильника. 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Под </a:t>
            </a:r>
            <a:r>
              <a:rPr lang="ru-RU" sz="2800" b="1" i="1" dirty="0">
                <a:solidFill>
                  <a:srgbClr val="7030A0"/>
                </a:solidFill>
              </a:rPr>
              <a:t>его звуки у многих 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из </a:t>
            </a:r>
            <a:r>
              <a:rPr lang="ru-RU" sz="2800" b="1" i="1" dirty="0">
                <a:solidFill>
                  <a:srgbClr val="7030A0"/>
                </a:solidFill>
              </a:rPr>
              <a:t>нас начинается 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утро</a:t>
            </a:r>
            <a:r>
              <a:rPr lang="ru-RU" sz="2800" b="1" i="1" dirty="0">
                <a:solidFill>
                  <a:srgbClr val="7030A0"/>
                </a:solidFill>
              </a:rPr>
              <a:t>. Будильники мы встречаем не только в простых часах, они бывают встроены в различные бытовые приборы, гаджеты и даже игрушки. </a:t>
            </a:r>
            <a:endParaRPr lang="ru-RU" dirty="0"/>
          </a:p>
        </p:txBody>
      </p:sp>
      <p:pic>
        <p:nvPicPr>
          <p:cNvPr id="8194" name="Picture 2" descr="Часы-будильник Hama H-104939 Nostalgia, аналоговый, - Купить часы-будильник Hama H-104939 Nostalgia, аналоговый, по лучшей цен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5539"/>
            <a:ext cx="5472607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8945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Сейчас мы можем увидеть часы самых разных форм, размеров и  необычных дизайнов.</a:t>
            </a:r>
          </a:p>
        </p:txBody>
      </p:sp>
      <p:pic>
        <p:nvPicPr>
          <p:cNvPr id="11266" name="Picture 2" descr="http://cloud3.rightinthebox.com/images/m/201303/retro-doppel-dial-iron-wall-clock_sidyyd13645385224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227" y="1642865"/>
            <a:ext cx="2722237" cy="272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mebrar.ru/images/product_images/popup_images/6b4af2b45e3f67d834ff2c6cd5c2a6d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" y="1431658"/>
            <a:ext cx="2797355" cy="485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files.utinet.ru/photo/if104a53p0iw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204190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www.kakadu-shop.by/upload/product/228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47" y="4221088"/>
            <a:ext cx="433945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8295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4675" y="1268760"/>
            <a:ext cx="7497725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8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Попробуем </a:t>
            </a:r>
          </a:p>
          <a:p>
            <a:pPr algn="ctr"/>
            <a:r>
              <a:rPr lang="ru-RU" sz="88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нарисовать </a:t>
            </a:r>
          </a:p>
          <a:p>
            <a:pPr algn="ctr"/>
            <a:r>
              <a:rPr lang="ru-RU" sz="88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часы</a:t>
            </a:r>
            <a:endParaRPr lang="ru-RU" sz="88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51005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8424936" cy="2088232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solidFill>
                  <a:srgbClr val="7030A0"/>
                </a:solidFill>
              </a:rPr>
              <a:t>Нам потребуется циркуль и линейка.</a:t>
            </a:r>
            <a:br>
              <a:rPr lang="ru-RU" sz="2200" b="1" i="1" dirty="0" smtClean="0">
                <a:solidFill>
                  <a:srgbClr val="7030A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 </a:t>
            </a:r>
            <a:r>
              <a:rPr lang="ru-RU" sz="2200" b="1" i="1" dirty="0" smtClean="0">
                <a:solidFill>
                  <a:srgbClr val="0070C0"/>
                </a:solidFill>
              </a:rPr>
              <a:t>Циркуль может </a:t>
            </a:r>
            <a:r>
              <a:rPr lang="ru-RU" sz="2200" b="1" i="1" dirty="0" smtClean="0">
                <a:solidFill>
                  <a:srgbClr val="0070C0"/>
                </a:solidFill>
              </a:rPr>
              <a:t>заменить любой предмет круглой формы.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7030A0"/>
                </a:solidFill>
              </a:rPr>
              <a:t>Нам нужно нарисовать два круга, у второго круга диаметр чуть меньше. </a:t>
            </a:r>
            <a:br>
              <a:rPr lang="ru-RU" sz="2200" b="1" i="1" dirty="0" smtClean="0">
                <a:solidFill>
                  <a:srgbClr val="7030A0"/>
                </a:solidFill>
              </a:rPr>
            </a:br>
            <a:endParaRPr lang="ru-RU" sz="2200" b="1" i="1" dirty="0" smtClean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3" y="2420888"/>
            <a:ext cx="517207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1809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Делим круг на 12 равных частей.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Рисуем циферблат, затем  на нём - цифры. 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259513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3006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226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Нам потребуется циркуль и линейка.  Циркуль может заменить любой предмет круглой формы. Нам нужно нарисовать два круга, у второго круга диаметр чуть меньше.  </vt:lpstr>
      <vt:lpstr>Делим круг на 12 равных частей. Рисуем циферблат, затем  на нём - цифры. </vt:lpstr>
      <vt:lpstr>Презентация PowerPoint</vt:lpstr>
      <vt:lpstr> Затем рисуем стрелки. Маленькая стрелка указывает на часы, большая— на минуты. </vt:lpstr>
      <vt:lpstr>Рисуем колокола и стяжку между ними.</vt:lpstr>
      <vt:lpstr>Рисунок будильника готов.  Чтоб нарисовать звенящий будильник,  нужно нарисовать по две кривые с обоих сторон от колоколов.  А чтоб нарисовать мультяшный будильник,  нужно дорисовать глаза и рот.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потребуется циркуль и линейка, если нет циркуля, можете нарисовать круг, взяв кружку и обвести, а также можете посмотреть урок, как нарисовать круг. Нам нужно нарисовать два круга, у второго круга диаметр чуть меньше. Если пользуетесь циркулем, то с той же точки, с которой рисовали первый круг, рисуем второй, только радиус сделайте чуть меньше. Разделите круг пополам. Если у вас есть транспортир, то хорошо, вам нужно отмерить 30 градуса от каждого угла. Если нет, то на глаз надо разделить каждую четверть круга на три равные отрезки.</dc:title>
  <dc:creator>Admin</dc:creator>
  <cp:lastModifiedBy>Admin</cp:lastModifiedBy>
  <cp:revision>18</cp:revision>
  <dcterms:created xsi:type="dcterms:W3CDTF">2014-11-20T17:16:02Z</dcterms:created>
  <dcterms:modified xsi:type="dcterms:W3CDTF">2015-01-10T21:15:24Z</dcterms:modified>
</cp:coreProperties>
</file>