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64" r:id="rId11"/>
    <p:sldId id="272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894D2-9F2C-49DA-9E2F-505FF23B7DD0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4D202-1395-4923-9E63-17343469D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36607-9264-46DB-BC00-5B142372679E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9D39-5C3D-461D-B59F-F9D3AEE83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77598-38C0-4487-9F82-833FB9D2FDED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92863-6484-4335-88AF-607E7BA6E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C32E5-ED48-4D1A-929E-990E50247CEB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5D6D9-93EC-4B7D-ABF5-4266DB619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B2027-B1DD-4D50-91D2-C256EE1FACD6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0469A-3E7B-4757-9DAE-A8A3BA720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88396-A5EB-401C-950B-7D417903EF5D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00350-31CC-4BEB-AF9D-ECB972278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96ECE-1606-4196-A90F-11F59AA0A970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C1D38-0988-4F23-B370-C6B77D2C6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7E8CD-CA12-4018-8835-09142971CCEE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A608D-158D-4EC2-ABCF-CB82E054A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93FC8-F5A5-448B-BAD2-20EA804C2ACA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4BAB-9695-480E-A659-4DD3CE3A0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34B5-D09B-421C-9C20-1DF01576CFCA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2E869-6054-44B1-87C6-7AF962413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DDE95-BD89-42B7-AF7D-6DF00BB4C616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72AB3-8A13-417B-80E0-8F4468FBD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81010-880F-4777-8DCE-51D3CA76E403}" type="datetimeFigureOut">
              <a:rPr lang="ru-RU"/>
              <a:pPr>
                <a:defRPr/>
              </a:pPr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7505DC-A47F-4051-8789-F365FAA0F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2826" y="4714884"/>
            <a:ext cx="720107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Морозов Валерий Павлович</a:t>
            </a:r>
          </a:p>
          <a:p>
            <a:pPr algn="ctr"/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физической культуры МОУ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Асаковской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сош</a:t>
            </a:r>
            <a:endParaRPr lang="ru-RU" sz="2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Одинцовского района Московской области</a:t>
            </a:r>
            <a:endParaRPr lang="ru-RU" sz="2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«Переноска пострадавшего»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885" y="2000240"/>
            <a:ext cx="2715825" cy="3571900"/>
          </a:xfrm>
          <a:prstGeom prst="rect">
            <a:avLst/>
          </a:prstGeom>
        </p:spPr>
      </p:pic>
      <p:pic>
        <p:nvPicPr>
          <p:cNvPr id="7" name="Рисунок 6" descr="Рисунок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2000240"/>
            <a:ext cx="2729821" cy="35719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728" y="5786454"/>
            <a:ext cx="636725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руках у «пострадавшего» 3 баскетбольных мяча.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Преодолеть расстояние 30 метров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357422" y="142852"/>
            <a:ext cx="4314828" cy="369881"/>
          </a:xfrm>
          <a:prstGeom prst="rect">
            <a:avLst/>
          </a:prstGeom>
        </p:spPr>
        <p:txBody>
          <a:bodyPr rtlCol="0">
            <a:normAutofit fontScale="97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50" normalizeH="0" baseline="0" noProof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Новогодний спортивный праздник</a:t>
            </a:r>
            <a:endParaRPr kumimoji="0" lang="ru-RU" sz="2000" b="1" i="0" u="none" strike="noStrike" kern="1200" cap="none" spc="50" normalizeH="0" baseline="0" noProof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96" y="714356"/>
            <a:ext cx="5643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50259"/>
            <a:ext cx="81439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Одновременно принимают участие 49 человек 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(7 классов по 7 человек). 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ходу соревнования участники могут меняться с теми кто является запасным в классе.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 разминки классы расходятся по этапам (согласно карточки-маршрута). 7 этапов. На каждом один судья из числа старшеклассников.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Началом старта является звучание быстрой, ритмичной музыки, которая прерывается (ровно через 2 минуты) очень медленной, успокаивающей мелодией на 30 секунд.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(Легко догадаться: 2 минуты (под быструю музыку) участники выполняют задания и набирают очки, за 30 секунд (под звуки медленной музыки) нужно перейти к следующему этапу). Просто и здорово!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Разминка: ритмическая гимнастика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Рисунок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857364"/>
            <a:ext cx="3060932" cy="2357454"/>
          </a:xfrm>
          <a:prstGeom prst="rect">
            <a:avLst/>
          </a:prstGeom>
        </p:spPr>
      </p:pic>
      <p:pic>
        <p:nvPicPr>
          <p:cNvPr id="9" name="Рисунок 8" descr="Рисунок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3857628"/>
            <a:ext cx="2928958" cy="2258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34260" y="6215082"/>
            <a:ext cx="710964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Ритмическая гимнастика под музыку в течении 10 минут.</a:t>
            </a:r>
          </a:p>
        </p:txBody>
      </p:sp>
      <p:pic>
        <p:nvPicPr>
          <p:cNvPr id="11" name="Рисунок 10" descr="Рисунок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765" y="1857364"/>
            <a:ext cx="3080763" cy="2357454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Этапы: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1. «Козел»         2. «Скейтборд»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Рисунок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857364"/>
            <a:ext cx="4196109" cy="3214710"/>
          </a:xfrm>
          <a:prstGeom prst="rect">
            <a:avLst/>
          </a:prstGeom>
        </p:spPr>
      </p:pic>
      <p:pic>
        <p:nvPicPr>
          <p:cNvPr id="7" name="Рисунок 6" descr="Рисунок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582" y="1857364"/>
            <a:ext cx="2463534" cy="32147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5429264"/>
            <a:ext cx="343773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Кувырок назад,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спиной опираясь на козла.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2094" y="5363190"/>
            <a:ext cx="385612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Стоя на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скейте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держась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натянутую веревку,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переправа на расстояние 4 м.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Этапы:       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«Пропасть»        4. «Мишень»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Рисунок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928802"/>
            <a:ext cx="4105267" cy="3151593"/>
          </a:xfrm>
          <a:prstGeom prst="rect">
            <a:avLst/>
          </a:prstGeom>
        </p:spPr>
      </p:pic>
      <p:pic>
        <p:nvPicPr>
          <p:cNvPr id="7" name="Рисунок 6" descr="Рисунок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33587"/>
            <a:ext cx="4200525" cy="3209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8160" y="5286388"/>
            <a:ext cx="4092402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Пройти по бревну до середины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(высота 40-50 см. от пола),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поднять кеглю с одной стороны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переставить на другую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5429264"/>
            <a:ext cx="346800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Метание тряпичных мячей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цель с расстояния 5-6 м.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(5 бросков)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Этапы:    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 «Подъем в гору»       6. «Скакалка»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Рисунок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292" y="1857364"/>
            <a:ext cx="2579294" cy="3357586"/>
          </a:xfrm>
          <a:prstGeom prst="rect">
            <a:avLst/>
          </a:prstGeom>
        </p:spPr>
      </p:pic>
      <p:pic>
        <p:nvPicPr>
          <p:cNvPr id="7" name="Рисунок 6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8" y="1857364"/>
            <a:ext cx="2546871" cy="33575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5357826"/>
            <a:ext cx="2823337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наклонной доске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(угол 45 градусов)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подъем и спуск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туристским способом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5572140"/>
            <a:ext cx="302679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Прыжки через скакалку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(20 прыжков)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Этап:    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7. Баскетбол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Этап: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800" b="1" u="sng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«Дружба»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Рисунок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2444484"/>
            <a:ext cx="2395527" cy="3127656"/>
          </a:xfrm>
          <a:prstGeom prst="rect">
            <a:avLst/>
          </a:prstGeom>
        </p:spPr>
      </p:pic>
      <p:pic>
        <p:nvPicPr>
          <p:cNvPr id="9" name="Рисунок 8" descr="Рисунок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97" y="2857496"/>
            <a:ext cx="3538485" cy="2643206"/>
          </a:xfrm>
          <a:prstGeom prst="rect">
            <a:avLst/>
          </a:prstGeom>
        </p:spPr>
      </p:pic>
      <p:pic>
        <p:nvPicPr>
          <p:cNvPr id="10" name="Рисунок 9" descr="Рисунок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5089" y="2786058"/>
            <a:ext cx="2047109" cy="27146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5643578"/>
            <a:ext cx="826918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Надеть железное кольцо на штырь. Для этого разойтись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разные стороны четырем участникам на 4 м., натягивая веревку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тем самым приподнимая кольцо.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1643050"/>
            <a:ext cx="252947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бросков в кольцо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«спортивный муравейник»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Соревнование учащихся 5-8 классов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Перетягивание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каната              Награждение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Рисунок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428868"/>
            <a:ext cx="3598074" cy="3573472"/>
          </a:xfrm>
          <a:prstGeom prst="rect">
            <a:avLst/>
          </a:prstGeom>
        </p:spPr>
      </p:pic>
      <p:pic>
        <p:nvPicPr>
          <p:cNvPr id="7" name="Рисунок 6" descr="Рисунок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571744"/>
            <a:ext cx="4298905" cy="3286148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Спортивный праздник посвящен окончанию   учебного полугодия.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Проводится в конце декабря.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Участвует вся средняя школа.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Программа: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Показательные выступления спортсменов-танцоров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Соревнование юношей 9-11 классов («Силовой экстрим»)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Соревнование учащихся 5-8 классов: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А). Разминка – Ритмическая гимнастика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Б). «Спортивный муравейник»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Подведение итогов, награждение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Начинается праздник с показательных выступлений участников художественной самодеятельности школы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609869"/>
            <a:ext cx="4581525" cy="353377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Соревнования юношей 9-11 классов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(по 5 человек от класса)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«Огненное кольцо»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437" y="2000240"/>
            <a:ext cx="2526188" cy="3143272"/>
          </a:xfrm>
          <a:prstGeom prst="rect">
            <a:avLst/>
          </a:prstGeom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979194"/>
            <a:ext cx="2405111" cy="30928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4546" y="5429264"/>
            <a:ext cx="500399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Обруч необходимо держать на высоте,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которую указывает участник.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Ориентировочная высота 1 – 1,20 м.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1928802"/>
            <a:ext cx="352352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 жеребьевки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поединки проводятся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олимпийской системе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выявления победителя.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Соревнуются одновременно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команды. Остальные ждут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своего старта.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«Силач»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208" y="1857364"/>
            <a:ext cx="4430370" cy="3643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4414" y="6000768"/>
            <a:ext cx="675088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Поднять гирю (16 кг.) 1 – 3 раза правой и левой рукой.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«Препятствие»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928802"/>
            <a:ext cx="2957649" cy="3879928"/>
          </a:xfrm>
          <a:prstGeom prst="rect">
            <a:avLst/>
          </a:prstGeom>
        </p:spPr>
      </p:pic>
      <p:pic>
        <p:nvPicPr>
          <p:cNvPr id="7" name="Рисунок 6" descr="Рисунок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036" y="1928802"/>
            <a:ext cx="2939584" cy="38576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51586" y="6072206"/>
            <a:ext cx="367780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Опорные прыжки через коня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«вертикаль»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071678"/>
            <a:ext cx="2906658" cy="3786214"/>
          </a:xfrm>
          <a:prstGeom prst="rect">
            <a:avLst/>
          </a:prstGeom>
        </p:spPr>
      </p:pic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51" y="2071678"/>
            <a:ext cx="2899569" cy="37862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0349" y="6000768"/>
            <a:ext cx="859793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Лазание по канату-шесту на высоту 6-7 м. и спуск по второму канату,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находящемуся  рядом с первым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«Подъем в гору»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928802"/>
            <a:ext cx="2949969" cy="3857652"/>
          </a:xfrm>
          <a:prstGeom prst="rect">
            <a:avLst/>
          </a:prstGeom>
        </p:spPr>
      </p:pic>
      <p:pic>
        <p:nvPicPr>
          <p:cNvPr id="7" name="Рисунок 6" descr="Рисунок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65" y="1928802"/>
            <a:ext cx="2909541" cy="37862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5278" y="5929330"/>
            <a:ext cx="619855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Подъем по наклонной доске, держась за веревку,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высоту 3 м. туристским способом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4314828" cy="369881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спортивный праздник</a:t>
            </a:r>
            <a:endParaRPr lang="ru-RU" sz="2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01122" cy="600079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«Силовой экстрим»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(продолжение):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«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Тарзанка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Рисунок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441" y="1857365"/>
            <a:ext cx="2595706" cy="3357586"/>
          </a:xfrm>
          <a:prstGeom prst="rect">
            <a:avLst/>
          </a:prstGeom>
        </p:spPr>
      </p:pic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857364"/>
            <a:ext cx="2508926" cy="3286148"/>
          </a:xfrm>
          <a:prstGeom prst="rect">
            <a:avLst/>
          </a:prstGeom>
        </p:spPr>
      </p:pic>
      <p:pic>
        <p:nvPicPr>
          <p:cNvPr id="11" name="Рисунок 10" descr="Рисунок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813" y="2500306"/>
            <a:ext cx="2466633" cy="32147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0166" y="5988626"/>
            <a:ext cx="621888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Держась за веревку, спрыгнуть с высоты 3 метра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699</Words>
  <Application>Microsoft Office PowerPoint</Application>
  <PresentationFormat>Экран (4:3)</PresentationFormat>
  <Paragraphs>130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Слайд 11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  <vt:lpstr>Новогодний спортивный праздник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Новогодний спортивный праздник</dc:title>
  <dc:creator>Валера</dc:creator>
  <cp:lastModifiedBy>Valued Acer Customer</cp:lastModifiedBy>
  <cp:revision>30</cp:revision>
  <dcterms:created xsi:type="dcterms:W3CDTF">2007-06-10T06:55:45Z</dcterms:created>
  <dcterms:modified xsi:type="dcterms:W3CDTF">2010-11-05T19:18:55Z</dcterms:modified>
</cp:coreProperties>
</file>