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74" r:id="rId5"/>
    <p:sldId id="275" r:id="rId6"/>
    <p:sldId id="276" r:id="rId7"/>
    <p:sldId id="286" r:id="rId8"/>
    <p:sldId id="277" r:id="rId9"/>
    <p:sldId id="287" r:id="rId10"/>
    <p:sldId id="288" r:id="rId11"/>
    <p:sldId id="289" r:id="rId12"/>
    <p:sldId id="278" r:id="rId13"/>
    <p:sldId id="279" r:id="rId14"/>
    <p:sldId id="280" r:id="rId15"/>
    <p:sldId id="281" r:id="rId16"/>
    <p:sldId id="282" r:id="rId17"/>
    <p:sldId id="283" r:id="rId18"/>
    <p:sldId id="272" r:id="rId19"/>
    <p:sldId id="284" r:id="rId20"/>
    <p:sldId id="285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7241" y="1142984"/>
            <a:ext cx="87695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ЗДРАВСТВУЙТЕ РЕБЯТА!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215370" cy="613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358246" cy="625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214445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Конкурс 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571612"/>
            <a:ext cx="7572428" cy="4067188"/>
          </a:xfrm>
        </p:spPr>
        <p:txBody>
          <a:bodyPr/>
          <a:lstStyle/>
          <a:p>
            <a:pPr lvl="0"/>
            <a:r>
              <a:rPr lang="ru-RU" b="1" dirty="0" smtClean="0"/>
              <a:t> 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«Викторина</a:t>
            </a:r>
          </a:p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«Знаете ли вы?»  (максимум 3 баллов)</a:t>
            </a:r>
            <a:endParaRPr lang="ru-RU" sz="5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90927">
            <a:off x="382074" y="454142"/>
            <a:ext cx="2445097" cy="183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714356"/>
            <a:ext cx="842968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Почему водоросли относят к низшим растениям?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Как называется тело водоросли?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Какие водоросли входят в состав планктона в водоёмах?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Какие водоросли произрастают на суше? Где они встречаются?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Какие водоросли являются самыми глубоководными? На какой глубине они встречаются?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Какая водоросль достигает самых больших размеров? Где она встречается?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В приморских районах бурые водоросли собирают на берегу после шторма. С какой целью?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Где у водорослей расположены красящие пигменты.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Какие водоросли образуют гигантские подводные леса, служащие укрытием различным рыбам, рачкам и другим морским животным?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1" y="214290"/>
            <a:ext cx="36433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Вопросы: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285883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Конкурс 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928802"/>
            <a:ext cx="7500990" cy="3709998"/>
          </a:xfrm>
        </p:spPr>
        <p:txBody>
          <a:bodyPr>
            <a:noAutofit/>
          </a:bodyPr>
          <a:lstStyle/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«Утверждения»  (каждый правильный ответ – 1 балл)</a:t>
            </a:r>
            <a:endParaRPr lang="ru-RU" sz="5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285728"/>
            <a:ext cx="850112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Все растущие в воде растения – водоросли.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Летом поверхность прудов бывает затянута водорослью – ряской.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Хламидомонада хорошо различима невооруженным глазом.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«Морской салат» - это многоклеточная зеленая водоросль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ульва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Красные водоросли могут достигать в длину 60 и более метров.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Все водоросли обогащают воду кислородом.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У многих бурых водорослей имеются широкие листья.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Красные водоросли для образования органических веществ могут использовать такие солнечные лучи, которые проникают на большую глубину и недоступны для других водорослей.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191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Из бурых водорослей получают вещество агар-агар.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7145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000240"/>
            <a:ext cx="8286808" cy="3638560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«Передай мяч»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«Название растений»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2786082" cy="7143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857232"/>
            <a:ext cx="8143932" cy="5500726"/>
          </a:xfrm>
        </p:spPr>
        <p:txBody>
          <a:bodyPr>
            <a:normAutofit fontScale="77500" lnSpcReduction="20000"/>
          </a:bodyPr>
          <a:lstStyle/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Водоросли – низшие растения, у которых нет органов и тканей.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Тело водоросли называется талломом, или слоевищем.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Тело водоросли – «дети воды», которые не умеют регулировать её испарение из организма, так как не имеют сосудов и устьиц.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Фотосинтезирующие пигменты содержаться в хроматофоре. Преобладающий пигмент определяет окраску водоросли.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Многоклеточные водоросли закрепляются на подводных предметах в грунте с помощью ризоидов.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Водоросли обеспечивают животных морей и океанов пищей, укрытием и кислородом для дыхания.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Водоросли находят широкое применение в различных отраслях народного хозяйства.</a:t>
            </a:r>
          </a:p>
          <a:p>
            <a:pPr algn="l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00131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357298"/>
            <a:ext cx="8643998" cy="4281502"/>
          </a:xfrm>
        </p:spPr>
        <p:txBody>
          <a:bodyPr>
            <a:normAutofit fontScale="25000" lnSpcReduction="20000"/>
          </a:bodyPr>
          <a:lstStyle/>
          <a:p>
            <a:pPr algn="l">
              <a:buFontTx/>
              <a:buChar char="-"/>
            </a:pPr>
            <a:r>
              <a:rPr lang="ru-RU" sz="1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повторить текст  учебника и выполнить задания в конце параграфа.   </a:t>
            </a:r>
          </a:p>
          <a:p>
            <a:pPr algn="l">
              <a:buFontTx/>
              <a:buChar char="-"/>
            </a:pPr>
            <a:endParaRPr lang="ru-RU" sz="1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Творческое задание: (по выбору)</a:t>
            </a:r>
            <a:endParaRPr lang="ru-RU" sz="1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подготовить сказку о размножении хламидомонады или хлореллы;</a:t>
            </a:r>
          </a:p>
          <a:p>
            <a:pPr algn="l"/>
            <a:endParaRPr lang="ru-RU" sz="1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подготовить сообщение по материалам энциклопедий и дополнительной литературы или Интернета о красных водорослях и их применении.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4214842" cy="42862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Ромашка  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Oval 2"/>
          <p:cNvSpPr>
            <a:spLocks noChangeArrowheads="1"/>
          </p:cNvSpPr>
          <p:nvPr/>
        </p:nvSpPr>
        <p:spPr bwMode="auto">
          <a:xfrm>
            <a:off x="6143636" y="500042"/>
            <a:ext cx="1143008" cy="4857784"/>
          </a:xfrm>
          <a:prstGeom prst="ellipse">
            <a:avLst/>
          </a:prstGeom>
          <a:solidFill>
            <a:srgbClr val="C0504D"/>
          </a:solidFill>
          <a:ln w="38100">
            <a:solidFill>
              <a:srgbClr val="E7E7E7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428596" y="714356"/>
            <a:ext cx="1143008" cy="492922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>
            <a:off x="3143240" y="357166"/>
            <a:ext cx="1071570" cy="5143536"/>
          </a:xfrm>
          <a:prstGeom prst="ellipse">
            <a:avLst/>
          </a:prstGeom>
          <a:solidFill>
            <a:srgbClr val="F79646"/>
          </a:solidFill>
          <a:ln w="127000" cmpd="dbl">
            <a:solidFill>
              <a:srgbClr val="F79646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643578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урок понравился,  и все было понятно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143240" y="5643578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на уроке возникли затруднения</a:t>
            </a:r>
            <a:r>
              <a:rPr lang="ru-RU" b="1" dirty="0" smtClean="0"/>
              <a:t>;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5429265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 меня были сложности с изучением материала, я бы еще остановился на изученной теме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7"/>
            <a:ext cx="8715436" cy="250033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             </a:t>
            </a:r>
            <a:r>
              <a:rPr lang="ru-RU" sz="8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«Водоросли » </a:t>
            </a:r>
            <a:endParaRPr lang="ru-RU" sz="8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572132" y="4357694"/>
            <a:ext cx="3357586" cy="2000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spcBef>
                <a:spcPct val="0"/>
              </a:spcBef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Подготовила Павлоградская Екатерина Игоревна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учитель биологии и химии МОБУ «Целинной ООШ» п. 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Новосельский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Оренбургской области.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70682">
            <a:off x="415724" y="3205270"/>
            <a:ext cx="3829070" cy="292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143372" y="242886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 rot="2803477">
            <a:off x="2337143" y="1653178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 rot="3697680">
            <a:off x="4025483" y="3957402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413303">
            <a:off x="5031707" y="2836534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2071670" y="2571744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16440495">
            <a:off x="3643488" y="1091483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3"/>
          <p:cNvSpPr>
            <a:spLocks noChangeArrowheads="1"/>
          </p:cNvSpPr>
          <p:nvPr/>
        </p:nvSpPr>
        <p:spPr bwMode="auto">
          <a:xfrm rot="18211299">
            <a:off x="4447641" y="1291107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 rot="20293473">
            <a:off x="4974534" y="2004381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 rot="5890922">
            <a:off x="3144513" y="3964274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 rot="7541903">
            <a:off x="2472827" y="3636261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 rot="2046331">
            <a:off x="4716971" y="3597339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 rot="4224286">
            <a:off x="2971953" y="1190806"/>
            <a:ext cx="2071702" cy="642942"/>
          </a:xfrm>
          <a:prstGeom prst="ellipse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1571612"/>
            <a:ext cx="7858180" cy="258532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9"/>
            <a:ext cx="4000528" cy="8572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57166"/>
            <a:ext cx="8643998" cy="2571768"/>
          </a:xfrm>
        </p:spPr>
        <p:txBody>
          <a:bodyPr>
            <a:normAutofit fontScale="92500"/>
          </a:bodyPr>
          <a:lstStyle/>
          <a:p>
            <a:endParaRPr lang="ru-RU" sz="5400" dirty="0" smtClean="0">
              <a:solidFill>
                <a:srgbClr val="FFFF00"/>
              </a:solidFill>
            </a:endParaRPr>
          </a:p>
          <a:p>
            <a:pPr algn="l"/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закрепить и обобщить знания  по теме «Водоросли»</a:t>
            </a:r>
          </a:p>
          <a:p>
            <a:pPr algn="l"/>
            <a:endParaRPr lang="ru-RU" sz="5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6385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000372"/>
            <a:ext cx="4781555" cy="358336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3"/>
            <a:ext cx="6072230" cy="1000131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игры: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071546"/>
            <a:ext cx="8143932" cy="5072098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Баллы команд записывают на доске. </a:t>
            </a:r>
          </a:p>
          <a:p>
            <a:pPr algn="l"/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Все участники выигравшей команды получают «5». </a:t>
            </a:r>
          </a:p>
          <a:p>
            <a:pPr algn="l"/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Из проигравших команд оцениваться будут наиболее активные  игроки.</a:t>
            </a:r>
            <a:endParaRPr lang="ru-RU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143140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Конкурс 1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572560" cy="442437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«Игра-эстафета» (максимум 10 баллов)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96355">
            <a:off x="857224" y="3500438"/>
            <a:ext cx="31146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243918" cy="571503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Вопросы: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714356"/>
            <a:ext cx="8429684" cy="5715040"/>
          </a:xfrm>
        </p:spPr>
        <p:txBody>
          <a:bodyPr>
            <a:normAutofit fontScale="85000" lnSpcReduction="20000"/>
          </a:bodyPr>
          <a:lstStyle/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Название водоросли.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Название отдела, к которому принадлежит водоросль.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Среда обитания водоросли.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Какие способы размножения водорослей?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Какие максимальные размеры могут иметь представители этого отдела водорослей?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Объяснить, чем обусловлен цвет данной водоросли.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Какие водоросли этого отдела человек использует в пищу?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Применяют ли водоросли или вещества из них в медицине, науке?</a:t>
            </a:r>
          </a:p>
          <a:p>
            <a:pPr lvl="0" algn="l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 Какие ещё области применения данных водорослей в жизни человека вам известны?</a:t>
            </a:r>
          </a:p>
          <a:p>
            <a:pPr lvl="0" algn="l"/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572560" cy="546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85852" y="357167"/>
            <a:ext cx="5572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ПРИМЕНЕНИЕ ВОДОРОСЛЕЙ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571635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Конкурс 2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3116"/>
            <a:ext cx="8358246" cy="3495684"/>
          </a:xfrm>
        </p:spPr>
        <p:txBody>
          <a:bodyPr/>
          <a:lstStyle/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«Это интересно…» (максимум 3 баллов)</a:t>
            </a:r>
            <a:endParaRPr lang="ru-RU" sz="5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7"/>
            <a:ext cx="8429684" cy="631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00B050"/>
      </a:dk1>
      <a:lt1>
        <a:srgbClr val="00B050"/>
      </a:lt1>
      <a:dk2>
        <a:srgbClr val="00B050"/>
      </a:dk2>
      <a:lt2>
        <a:srgbClr val="00B050"/>
      </a:lt2>
      <a:accent1>
        <a:srgbClr val="00B050"/>
      </a:accent1>
      <a:accent2>
        <a:srgbClr val="00B050"/>
      </a:accent2>
      <a:accent3>
        <a:srgbClr val="00B050"/>
      </a:accent3>
      <a:accent4>
        <a:srgbClr val="00B050"/>
      </a:accent4>
      <a:accent5>
        <a:srgbClr val="00B050"/>
      </a:accent5>
      <a:accent6>
        <a:srgbClr val="00B050"/>
      </a:accent6>
      <a:hlink>
        <a:srgbClr val="00B05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634</Words>
  <PresentationFormat>Экран (4:3)</PresentationFormat>
  <Paragraphs>72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Тема урока:              «Водоросли » </vt:lpstr>
      <vt:lpstr>Цель урока:</vt:lpstr>
      <vt:lpstr>Правила игры:</vt:lpstr>
      <vt:lpstr>Конкурс 1  </vt:lpstr>
      <vt:lpstr>Вопросы:</vt:lpstr>
      <vt:lpstr>Слайд 7</vt:lpstr>
      <vt:lpstr>Конкурс 2  </vt:lpstr>
      <vt:lpstr>Слайд 9</vt:lpstr>
      <vt:lpstr>Слайд 10</vt:lpstr>
      <vt:lpstr>Слайд 11</vt:lpstr>
      <vt:lpstr>Конкурс 3</vt:lpstr>
      <vt:lpstr>Слайд 13</vt:lpstr>
      <vt:lpstr>Конкурс 4</vt:lpstr>
      <vt:lpstr>Слайд 15</vt:lpstr>
      <vt:lpstr>Физкультминутка   </vt:lpstr>
      <vt:lpstr>ВЫВОДЫ:</vt:lpstr>
      <vt:lpstr>ДОМАШНЕЕ ЗАДАНИЕ</vt:lpstr>
      <vt:lpstr> Ромашка  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 РЕБЯТА!</dc:title>
  <cp:lastModifiedBy>Admin</cp:lastModifiedBy>
  <cp:revision>49</cp:revision>
  <dcterms:modified xsi:type="dcterms:W3CDTF">2014-11-15T13:26:02Z</dcterms:modified>
</cp:coreProperties>
</file>