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1" r:id="rId5"/>
    <p:sldId id="296" r:id="rId6"/>
    <p:sldId id="263" r:id="rId7"/>
    <p:sldId id="288" r:id="rId8"/>
    <p:sldId id="289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7" r:id="rId21"/>
    <p:sldId id="291" r:id="rId22"/>
    <p:sldId id="286" r:id="rId23"/>
    <p:sldId id="292" r:id="rId24"/>
    <p:sldId id="29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nazametkyvsem.ru/wp-content/uploads/2012/06/stul-polka.jpg" TargetMode="External"/><Relationship Id="rId13" Type="http://schemas.openxmlformats.org/officeDocument/2006/relationships/hyperlink" Target="http://www.vladimirka.ru/newssql0007/177.jpg" TargetMode="External"/><Relationship Id="rId18" Type="http://schemas.openxmlformats.org/officeDocument/2006/relationships/hyperlink" Target="http://im1-tub-ru.yandex.net/i?id=33c466f3a59b779057cdcdd5bceec0a9-101-144&amp;n=21" TargetMode="External"/><Relationship Id="rId3" Type="http://schemas.openxmlformats.org/officeDocument/2006/relationships/hyperlink" Target="http://im2-tub-ru.yandex.net/i?id=e754ad5a348e026972c04bc00c47458d-103-144&amp;n=21" TargetMode="External"/><Relationship Id="rId7" Type="http://schemas.openxmlformats.org/officeDocument/2006/relationships/hyperlink" Target="http://im1-tub-ru.yandex.net/i?id=3483f3af8c142449134d965a181b320e-28-144&amp;n=21" TargetMode="External"/><Relationship Id="rId12" Type="http://schemas.openxmlformats.org/officeDocument/2006/relationships/hyperlink" Target="http://www.clker.com/cliparts/7/1/5/4/12878705821624715823fishing_pole.png" TargetMode="External"/><Relationship Id="rId17" Type="http://schemas.openxmlformats.org/officeDocument/2006/relationships/hyperlink" Target="http://im2-tub-ru.yandex.net/i?id=cee52b45e50e0b2a923fcab48dfa2006-30-144&amp;n=21" TargetMode="External"/><Relationship Id="rId2" Type="http://schemas.openxmlformats.org/officeDocument/2006/relationships/hyperlink" Target="http://cs315925.vk.me/v315925607/abcc/m5NifJD6ros.jpg" TargetMode="External"/><Relationship Id="rId16" Type="http://schemas.openxmlformats.org/officeDocument/2006/relationships/hyperlink" Target="http://f12.ifotki.info/org/75f9d077d47a0fb16e12cd45fbb50e352e0067137033214.jpg" TargetMode="External"/><Relationship Id="rId20" Type="http://schemas.openxmlformats.org/officeDocument/2006/relationships/hyperlink" Target="http://s43.radikal.ru/i102/1012/3a/cfa26d6d08d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3-tub-ru.yandex.net/i?id=6a16f8f20b30d76d0a76fc37fdfe1e3a-10-144&amp;n=21" TargetMode="External"/><Relationship Id="rId11" Type="http://schemas.openxmlformats.org/officeDocument/2006/relationships/hyperlink" Target="http://im0-tub-ru.yandex.net/i?id=51c1c48428d2e89a711dfe4348fbae7e-81-144&amp;n=21" TargetMode="External"/><Relationship Id="rId5" Type="http://schemas.openxmlformats.org/officeDocument/2006/relationships/hyperlink" Target="http://im2-tub-ru.yandex.net/i?id=c8bea309d4e1952fc7285c477db85fe2-72-144&amp;n=21" TargetMode="External"/><Relationship Id="rId15" Type="http://schemas.openxmlformats.org/officeDocument/2006/relationships/hyperlink" Target="http://www.culture-chel.ru/Storage/Image/PublicationItem/Image/big/2235/80b9b170cc91.jpg" TargetMode="External"/><Relationship Id="rId10" Type="http://schemas.openxmlformats.org/officeDocument/2006/relationships/hyperlink" Target="http://prv0.lori-images.net/baranki-v-korzinke-0000763908-preview.jpg" TargetMode="External"/><Relationship Id="rId19" Type="http://schemas.openxmlformats.org/officeDocument/2006/relationships/hyperlink" Target="http://artgrafica.net/uploads/posts/2012-01/1327931916_artgrafica.net_03.jpg" TargetMode="External"/><Relationship Id="rId4" Type="http://schemas.openxmlformats.org/officeDocument/2006/relationships/hyperlink" Target="http://nyflora.files.wordpress.com/2012/04/hotline.jpg" TargetMode="External"/><Relationship Id="rId9" Type="http://schemas.openxmlformats.org/officeDocument/2006/relationships/hyperlink" Target="http://www.yugopolis.ru/data/mediadb/2383/0000/0519/51994/600x10000_in__.jpg" TargetMode="External"/><Relationship Id="rId14" Type="http://schemas.openxmlformats.org/officeDocument/2006/relationships/hyperlink" Target="http://kpoxodu.ru/images/product_images/popup_images/1958_0.jp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9587" y="549275"/>
            <a:ext cx="6264826" cy="557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980728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476672"/>
            <a:ext cx="6194821" cy="6194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7862" y="204862"/>
            <a:ext cx="6320482" cy="6320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7228" y="447604"/>
            <a:ext cx="5039108" cy="6149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0"/>
            <a:ext cx="7929586" cy="6914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404664"/>
            <a:ext cx="6576392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63" y="428604"/>
            <a:ext cx="9144063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76672"/>
            <a:ext cx="4760937" cy="6204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332656"/>
            <a:ext cx="8712968" cy="579350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8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8800" b="1" dirty="0" smtClean="0">
                <a:latin typeface="Times New Roman" pitchFamily="18" charset="0"/>
                <a:cs typeface="Times New Roman" pitchFamily="18" charset="0"/>
              </a:rPr>
              <a:t>3 4 2 0 8 1 6 7 5 9 </a:t>
            </a:r>
            <a:endParaRPr lang="ru-RU" sz="8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ПАМЯТЬ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предназначена для запоминания, сохранения и воспроизведения материала.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16049" y="0"/>
            <a:ext cx="944753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0"/>
            <a:ext cx="64294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5357"/>
          <a:stretch>
            <a:fillRect/>
          </a:stretch>
        </p:blipFill>
        <p:spPr bwMode="auto">
          <a:xfrm>
            <a:off x="1142976" y="0"/>
            <a:ext cx="7072361" cy="6747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«Сегодня на занятии …»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000107"/>
            <a:ext cx="9144000" cy="5857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Использованные источники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u="sng" dirty="0" smtClean="0">
                <a:hlinkClick r:id="rId2"/>
              </a:rPr>
              <a:t>http://cs315925.vk.me/v315925607/abcc/m5NifJD6ros.jpg</a:t>
            </a:r>
            <a:endParaRPr lang="ru-RU" dirty="0" smtClean="0"/>
          </a:p>
          <a:p>
            <a:r>
              <a:rPr lang="ru-RU" u="sng" dirty="0" smtClean="0">
                <a:hlinkClick r:id="rId3"/>
              </a:rPr>
              <a:t>http://im2-tub-ru.yandex.net/i?id=e754ad5a348e026972c04bc00c47458d-103-144&amp;n=21</a:t>
            </a:r>
            <a:endParaRPr lang="ru-RU" dirty="0" smtClean="0"/>
          </a:p>
          <a:p>
            <a:r>
              <a:rPr lang="ru-RU" u="sng" dirty="0" smtClean="0">
                <a:hlinkClick r:id="rId4"/>
              </a:rPr>
              <a:t>http://nyflora.files.wordpress.com/2012/04/hotline.jpg</a:t>
            </a:r>
            <a:endParaRPr lang="ru-RU" dirty="0" smtClean="0"/>
          </a:p>
          <a:p>
            <a:r>
              <a:rPr lang="ru-RU" u="sng" dirty="0" smtClean="0">
                <a:hlinkClick r:id="rId5"/>
              </a:rPr>
              <a:t>http://im2-tub-ru.yandex.net/i?id=c8bea309d4e1952fc7285c477db85fe2-72-144&amp;n=21</a:t>
            </a:r>
            <a:endParaRPr lang="ru-RU" dirty="0" smtClean="0"/>
          </a:p>
          <a:p>
            <a:r>
              <a:rPr lang="ru-RU" u="sng" dirty="0" smtClean="0">
                <a:hlinkClick r:id="rId6"/>
              </a:rPr>
              <a:t>http://im3-tub-ru.yandex.net/i?id=6a16f8f20b30d76d0a76fc37fdfe1e3a-10-144&amp;n=21</a:t>
            </a:r>
            <a:endParaRPr lang="ru-RU" dirty="0" smtClean="0"/>
          </a:p>
          <a:p>
            <a:r>
              <a:rPr lang="ru-RU" u="sng" dirty="0" smtClean="0">
                <a:hlinkClick r:id="rId7"/>
              </a:rPr>
              <a:t>http://im1-tub-ru.yandex.net/i?id=3483f3af8c142449134d965a181b320e-28-144&amp;n=21</a:t>
            </a:r>
            <a:endParaRPr lang="ru-RU" dirty="0" smtClean="0"/>
          </a:p>
          <a:p>
            <a:r>
              <a:rPr lang="ru-RU" u="sng" dirty="0" smtClean="0">
                <a:hlinkClick r:id="rId8"/>
              </a:rPr>
              <a:t>http://nazametkyvsem.ru/wp-content/uploads/2012/06/stul-polka.jpg</a:t>
            </a:r>
            <a:endParaRPr lang="ru-RU" dirty="0" smtClean="0"/>
          </a:p>
          <a:p>
            <a:r>
              <a:rPr lang="ru-RU" u="sng" dirty="0" smtClean="0">
                <a:hlinkClick r:id="rId9"/>
              </a:rPr>
              <a:t>http://www.yugopolis.ru/data/mediadb/2383/0000/0519/51994/600x10000_in__.jpg</a:t>
            </a:r>
            <a:endParaRPr lang="ru-RU" dirty="0" smtClean="0"/>
          </a:p>
          <a:p>
            <a:r>
              <a:rPr lang="ru-RU" u="sng" dirty="0" smtClean="0">
                <a:hlinkClick r:id="rId10"/>
              </a:rPr>
              <a:t>http://prv0.lori-images.net/baranki-v-korzinke-0000763908-preview.jpg</a:t>
            </a:r>
            <a:endParaRPr lang="ru-RU" dirty="0" smtClean="0"/>
          </a:p>
          <a:p>
            <a:r>
              <a:rPr lang="ru-RU" u="sng" dirty="0" smtClean="0">
                <a:hlinkClick r:id="rId11"/>
              </a:rPr>
              <a:t>http://im0-tub-ru.yandex.net/i?id=51c1c48428d2e89a711dfe4348fbae7e-81-144&amp;n=21</a:t>
            </a:r>
            <a:endParaRPr lang="ru-RU" dirty="0" smtClean="0"/>
          </a:p>
          <a:p>
            <a:r>
              <a:rPr lang="ru-RU" u="sng" dirty="0" smtClean="0">
                <a:hlinkClick r:id="rId12"/>
              </a:rPr>
              <a:t>http://www.clker.com/cliparts/7/1/5/4/12878705821624715823fishing_pole.png</a:t>
            </a:r>
            <a:endParaRPr lang="ru-RU" dirty="0" smtClean="0"/>
          </a:p>
          <a:p>
            <a:r>
              <a:rPr lang="ru-RU" u="sng" dirty="0" smtClean="0">
                <a:hlinkClick r:id="rId13"/>
              </a:rPr>
              <a:t>http://www.vladimirka.ru/newssql0007/177.jpg</a:t>
            </a:r>
            <a:endParaRPr lang="ru-RU" dirty="0" smtClean="0"/>
          </a:p>
          <a:p>
            <a:r>
              <a:rPr lang="ru-RU" u="sng" dirty="0" smtClean="0">
                <a:hlinkClick r:id="rId14"/>
              </a:rPr>
              <a:t>http://kpoxodu.ru/images/product_images/popup_images/1958_0.jpg</a:t>
            </a:r>
            <a:endParaRPr lang="ru-RU" dirty="0" smtClean="0"/>
          </a:p>
          <a:p>
            <a:r>
              <a:rPr lang="ru-RU" u="sng" dirty="0" smtClean="0">
                <a:hlinkClick r:id="rId15"/>
              </a:rPr>
              <a:t>http://www.culture-chel.ru/Storage/Image/PublicationItem/Image/big/2235/80b9b170cc91.jpg</a:t>
            </a:r>
            <a:endParaRPr lang="ru-RU" dirty="0" smtClean="0"/>
          </a:p>
          <a:p>
            <a:r>
              <a:rPr lang="ru-RU" u="sng" dirty="0" smtClean="0">
                <a:hlinkClick r:id="rId16"/>
              </a:rPr>
              <a:t>http://f12.ifotki.info/org/75f9d077d47a0fb16e12cd45fbb50e352e0067137033214.jpg</a:t>
            </a:r>
            <a:endParaRPr lang="ru-RU" dirty="0" smtClean="0"/>
          </a:p>
          <a:p>
            <a:r>
              <a:rPr lang="ru-RU" u="sng" dirty="0" smtClean="0">
                <a:hlinkClick r:id="rId17"/>
              </a:rPr>
              <a:t>http://im2-tub-ru.yandex.net/i?id=cee52b45e50e0b2a923fcab48dfa2006-30-144&amp;n=21</a:t>
            </a:r>
            <a:endParaRPr lang="ru-RU" dirty="0" smtClean="0"/>
          </a:p>
          <a:p>
            <a:r>
              <a:rPr lang="ru-RU" u="sng" dirty="0" smtClean="0">
                <a:hlinkClick r:id="rId18"/>
              </a:rPr>
              <a:t>http://im1-tub-ru.yandex.net/i?id=33c466f3a59b779057cdcdd5bceec0a9-101-144&amp;n=21</a:t>
            </a:r>
            <a:endParaRPr lang="ru-RU" dirty="0" smtClean="0"/>
          </a:p>
          <a:p>
            <a:r>
              <a:rPr lang="ru-RU" u="sng" dirty="0" smtClean="0">
                <a:hlinkClick r:id="rId19"/>
              </a:rPr>
              <a:t>http://artgrafica.net/uploads/posts/2012-01/1327931916_artgrafica.net_03.jpg</a:t>
            </a:r>
            <a:endParaRPr lang="ru-RU" dirty="0" smtClean="0"/>
          </a:p>
          <a:p>
            <a:r>
              <a:rPr lang="ru-RU" u="sng" dirty="0" smtClean="0">
                <a:hlinkClick r:id="rId20"/>
              </a:rPr>
              <a:t>http://s43.radikal.ru/i102/1012/3a/cfa26d6d08d1.jpg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071670" y="214290"/>
            <a:ext cx="4038600" cy="5865515"/>
          </a:xfrm>
        </p:spPr>
        <p:txBody>
          <a:bodyPr>
            <a:normAutofit/>
          </a:bodyPr>
          <a:lstStyle/>
          <a:p>
            <a:r>
              <a:rPr lang="ru-RU" sz="3200" b="1" i="1" dirty="0" smtClean="0"/>
              <a:t>Дерево  </a:t>
            </a:r>
          </a:p>
          <a:p>
            <a:r>
              <a:rPr lang="ru-RU" sz="3200" b="1" i="1" dirty="0" smtClean="0"/>
              <a:t>Река</a:t>
            </a:r>
          </a:p>
          <a:p>
            <a:r>
              <a:rPr lang="ru-RU" sz="3200" b="1" i="1" dirty="0" smtClean="0"/>
              <a:t>Ежик</a:t>
            </a:r>
          </a:p>
          <a:p>
            <a:r>
              <a:rPr lang="ru-RU" sz="3200" b="1" i="1" dirty="0" smtClean="0"/>
              <a:t>Книга</a:t>
            </a:r>
          </a:p>
          <a:p>
            <a:r>
              <a:rPr lang="ru-RU" sz="3200" b="1" i="1" dirty="0" smtClean="0"/>
              <a:t>Трактор</a:t>
            </a:r>
          </a:p>
          <a:p>
            <a:r>
              <a:rPr lang="ru-RU" sz="3200" b="1" i="1" dirty="0" smtClean="0"/>
              <a:t>Дождь</a:t>
            </a:r>
          </a:p>
          <a:p>
            <a:r>
              <a:rPr lang="ru-RU" sz="3200" b="1" i="1" dirty="0" smtClean="0"/>
              <a:t>Солнце</a:t>
            </a:r>
          </a:p>
          <a:p>
            <a:r>
              <a:rPr lang="ru-RU" sz="3200" b="1" i="1" dirty="0" smtClean="0"/>
              <a:t>Лампа</a:t>
            </a:r>
          </a:p>
          <a:p>
            <a:r>
              <a:rPr lang="ru-RU" sz="3200" b="1" i="1" dirty="0" smtClean="0"/>
              <a:t>Скрепка</a:t>
            </a:r>
          </a:p>
          <a:p>
            <a:r>
              <a:rPr lang="ru-RU" sz="3200" b="1" i="1" dirty="0" smtClean="0"/>
              <a:t>Тетрадь</a:t>
            </a:r>
            <a:endParaRPr lang="ru-RU" sz="3200" dirty="0" smtClean="0"/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640961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071670" y="214290"/>
            <a:ext cx="4038600" cy="5865515"/>
          </a:xfrm>
        </p:spPr>
        <p:txBody>
          <a:bodyPr>
            <a:normAutofit/>
          </a:bodyPr>
          <a:lstStyle/>
          <a:p>
            <a:r>
              <a:rPr lang="ru-RU" sz="3200" b="1" i="1" dirty="0" smtClean="0"/>
              <a:t>Дерево  </a:t>
            </a:r>
          </a:p>
          <a:p>
            <a:r>
              <a:rPr lang="ru-RU" sz="3200" b="1" i="1" dirty="0" smtClean="0"/>
              <a:t>Река</a:t>
            </a:r>
          </a:p>
          <a:p>
            <a:r>
              <a:rPr lang="ru-RU" sz="3200" b="1" i="1" dirty="0" smtClean="0"/>
              <a:t>Ежик</a:t>
            </a:r>
          </a:p>
          <a:p>
            <a:r>
              <a:rPr lang="ru-RU" sz="3200" b="1" i="1" dirty="0" smtClean="0"/>
              <a:t>Книга</a:t>
            </a:r>
          </a:p>
          <a:p>
            <a:r>
              <a:rPr lang="ru-RU" sz="3200" b="1" i="1" dirty="0" smtClean="0"/>
              <a:t>Трактор</a:t>
            </a:r>
          </a:p>
          <a:p>
            <a:r>
              <a:rPr lang="ru-RU" sz="3200" b="1" i="1" dirty="0" smtClean="0"/>
              <a:t>Дождь</a:t>
            </a:r>
          </a:p>
          <a:p>
            <a:r>
              <a:rPr lang="ru-RU" sz="3200" b="1" i="1" dirty="0" smtClean="0"/>
              <a:t>Солнце</a:t>
            </a:r>
          </a:p>
          <a:p>
            <a:r>
              <a:rPr lang="ru-RU" sz="3200" b="1" i="1" dirty="0" smtClean="0"/>
              <a:t>Лампа</a:t>
            </a:r>
          </a:p>
          <a:p>
            <a:r>
              <a:rPr lang="ru-RU" sz="3200" b="1" i="1" dirty="0" smtClean="0"/>
              <a:t>Скрепка</a:t>
            </a:r>
          </a:p>
          <a:p>
            <a:r>
              <a:rPr lang="ru-RU" sz="3200" b="1" i="1" dirty="0" smtClean="0"/>
              <a:t>Тетрадь</a:t>
            </a:r>
            <a:endParaRPr lang="ru-RU" sz="3200" dirty="0" smtClean="0"/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332656"/>
            <a:ext cx="8712968" cy="579350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8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8800" b="1" dirty="0" smtClean="0">
                <a:latin typeface="Times New Roman" pitchFamily="18" charset="0"/>
                <a:cs typeface="Times New Roman" pitchFamily="18" charset="0"/>
              </a:rPr>
              <a:t>3 4 2 0 8 1 6 7 5 9 </a:t>
            </a:r>
            <a:endParaRPr lang="ru-RU" sz="8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98392" y="0"/>
            <a:ext cx="596152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332656"/>
            <a:ext cx="8712968" cy="579350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8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8800" b="1" dirty="0" smtClean="0">
                <a:latin typeface="Times New Roman" pitchFamily="18" charset="0"/>
                <a:cs typeface="Times New Roman" pitchFamily="18" charset="0"/>
              </a:rPr>
              <a:t>3 4 2 0 8 1 6 7 5 9 </a:t>
            </a:r>
            <a:endParaRPr lang="ru-RU" sz="8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406569" cy="2554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0"/>
            <a:ext cx="4632515" cy="3474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12976"/>
            <a:ext cx="4176464" cy="333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2492896"/>
            <a:ext cx="1610610" cy="4094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126</Words>
  <Application>Microsoft Office PowerPoint</Application>
  <PresentationFormat>Экран (4:3)</PresentationFormat>
  <Paragraphs>49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ПАМЯТЬ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«Сегодня на занятии …»</vt:lpstr>
      <vt:lpstr>Использованные 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1</cp:lastModifiedBy>
  <cp:revision>35</cp:revision>
  <dcterms:created xsi:type="dcterms:W3CDTF">2012-01-26T08:10:18Z</dcterms:created>
  <dcterms:modified xsi:type="dcterms:W3CDTF">2014-11-07T10:10:48Z</dcterms:modified>
</cp:coreProperties>
</file>