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60" r:id="rId6"/>
    <p:sldId id="261" r:id="rId7"/>
    <p:sldId id="264" r:id="rId8"/>
    <p:sldId id="266" r:id="rId9"/>
    <p:sldId id="265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BE1DF-D574-4F68-8EB0-ECB969457F3F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5-tub.yandex.net/i?id=11884825-01-2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im2-tub.yandex.net/i?id=304991333-18-2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85658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Хлопянова Татьяна Витальевна,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МБОУ «СОШ № 14» г.Новомосковска Тульской области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2571744"/>
            <a:ext cx="46009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Вода - растворитель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6000768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2013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74295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Используемые источники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Доска </a:t>
            </a:r>
            <a:r>
              <a:rPr lang="ru-RU" sz="2800" b="1" dirty="0" smtClean="0">
                <a:hlinkClick r:id="rId3"/>
              </a:rPr>
              <a:t>http://im5-tub.yandex.net/i?id=11884825-01-24</a:t>
            </a:r>
            <a:endParaRPr lang="ru-RU" sz="2800" b="1" dirty="0" smtClean="0"/>
          </a:p>
          <a:p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Сова </a:t>
            </a:r>
            <a:r>
              <a:rPr lang="ru-RU" sz="2800" b="1" dirty="0" smtClean="0">
                <a:hlinkClick r:id="rId4"/>
              </a:rPr>
              <a:t>http://im2-tub.yandex.net/i?id=304991333-18-24</a:t>
            </a:r>
            <a:endParaRPr lang="ru-RU" sz="2800" dirty="0"/>
          </a:p>
        </p:txBody>
      </p:sp>
      <p:pic>
        <p:nvPicPr>
          <p:cNvPr id="6" name="Picture 5" descr="im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716338"/>
            <a:ext cx="2468562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00232" y="285728"/>
          <a:ext cx="6715172" cy="3793905"/>
        </p:xfrm>
        <a:graphic>
          <a:graphicData uri="http://schemas.openxmlformats.org/drawingml/2006/table">
            <a:tbl>
              <a:tblPr/>
              <a:tblGrid>
                <a:gridCol w="1678793"/>
                <a:gridCol w="1678793"/>
                <a:gridCol w="1678793"/>
                <a:gridCol w="1678793"/>
              </a:tblGrid>
              <a:tr h="652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 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 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</a:t>
                      </a: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4429132"/>
            <a:ext cx="66838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Ключ для проверки теста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716338"/>
            <a:ext cx="2468562" cy="3024187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1142984"/>
            <a:ext cx="814049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ема исследования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«Вода - растворитель».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работы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проверить свойство воды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растворять разные вещества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4"/>
            <a:ext cx="2468562" cy="3024187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14546" y="285728"/>
            <a:ext cx="65722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нструктаж по работе в группе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умей слушать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понимать других.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не перебивай.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Третье правило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дай возможность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высказать свое мнение каждому.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умей договариваться и приходить к общему мнению.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714752"/>
            <a:ext cx="1128660" cy="1382699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6832" y="142852"/>
            <a:ext cx="885716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Вещества могут быть растворимыми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не растворимыми в воде.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Растворимые вещества: поваренная соль,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вишневый сок в воде становятся невидимыми.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Некоторые вещества: речной песок и глина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воде не растворяются.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4071942"/>
            <a:ext cx="8172045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Очистить воду от растворимых веществ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 помощью фильтра не удается.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помощью фильтра воду с речным песком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или глиной можно очистить. </a:t>
            </a:r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14752"/>
            <a:ext cx="2468562" cy="30241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142984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Домашнее задание: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задания учебника – С.19 №1,2;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С.20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716338"/>
            <a:ext cx="2468562" cy="3024187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1142984"/>
            <a:ext cx="79174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работы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проверить свойство воды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растворять разные вещества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256"/>
            <a:ext cx="1928794" cy="23629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142984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285728"/>
            <a:ext cx="72866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на уроке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научился ___________________________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могу похвалить себя за то, что _________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могу похвалить одноклассников за то, что _______________________________________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больше всего мне понравилось __________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меня было открытием то, что _____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_____________________________________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3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716338"/>
            <a:ext cx="2468562" cy="30241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857232"/>
            <a:ext cx="484299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урок!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792958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136</Words>
  <Application>Microsoft Office PowerPoint</Application>
  <PresentationFormat>Экран (4:3)</PresentationFormat>
  <Paragraphs>59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23</cp:revision>
  <dcterms:created xsi:type="dcterms:W3CDTF">2013-01-03T10:59:37Z</dcterms:created>
  <dcterms:modified xsi:type="dcterms:W3CDTF">2013-02-02T14:49:51Z</dcterms:modified>
</cp:coreProperties>
</file>